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15"/>
  </p:notesMasterIdLst>
  <p:sldIdLst>
    <p:sldId id="256" r:id="rId2"/>
    <p:sldId id="257" r:id="rId3"/>
    <p:sldId id="258" r:id="rId4"/>
    <p:sldId id="304" r:id="rId5"/>
    <p:sldId id="274" r:id="rId6"/>
    <p:sldId id="291" r:id="rId7"/>
    <p:sldId id="292" r:id="rId8"/>
    <p:sldId id="297" r:id="rId9"/>
    <p:sldId id="305" r:id="rId10"/>
    <p:sldId id="263" r:id="rId11"/>
    <p:sldId id="264" r:id="rId12"/>
    <p:sldId id="303"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C5D9C963-AF50-0748-B06A-94D61C845547}">
          <p14:sldIdLst>
            <p14:sldId id="256"/>
            <p14:sldId id="257"/>
            <p14:sldId id="258"/>
          </p14:sldIdLst>
        </p14:section>
        <p14:section name="Climate Trace" id="{DA4AE317-151B-5448-BDD4-ACA7E9557E54}">
          <p14:sldIdLst>
            <p14:sldId id="304"/>
            <p14:sldId id="274"/>
            <p14:sldId id="291"/>
            <p14:sldId id="292"/>
            <p14:sldId id="297"/>
            <p14:sldId id="305"/>
            <p14:sldId id="263"/>
          </p14:sldIdLst>
        </p14:section>
        <p14:section name="Analysis and Conclusion" id="{7C6D1762-11F7-D444-B516-C3959D5F1019}">
          <p14:sldIdLst>
            <p14:sldId id="264"/>
            <p14:sldId id="303"/>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p:restoredTop sz="92340"/>
  </p:normalViewPr>
  <p:slideViewPr>
    <p:cSldViewPr snapToGrid="0" snapToObjects="1">
      <p:cViewPr varScale="1">
        <p:scale>
          <a:sx n="102" d="100"/>
          <a:sy n="102" d="100"/>
        </p:scale>
        <p:origin x="189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arth Ghuge" userId="a152bcfb61f4273a" providerId="LiveId" clId="{4DE80AF0-75B0-9C4E-897C-0725F5692CF7}"/>
    <pc:docChg chg="undo redo custSel addSld delSld modSld sldOrd modMainMaster addSection delSection modSection">
      <pc:chgData name="Krutarth Ghuge" userId="a152bcfb61f4273a" providerId="LiveId" clId="{4DE80AF0-75B0-9C4E-897C-0725F5692CF7}" dt="2024-06-14T04:17:13.840" v="18121" actId="20577"/>
      <pc:docMkLst>
        <pc:docMk/>
      </pc:docMkLst>
      <pc:sldChg chg="addSp delSp modSp mod setBg addAnim modAnim delDesignElem">
        <pc:chgData name="Krutarth Ghuge" userId="a152bcfb61f4273a" providerId="LiveId" clId="{4DE80AF0-75B0-9C4E-897C-0725F5692CF7}" dt="2024-06-13T09:02:43.719" v="13411" actId="1076"/>
        <pc:sldMkLst>
          <pc:docMk/>
          <pc:sldMk cId="0" sldId="256"/>
        </pc:sldMkLst>
        <pc:spChg chg="mod">
          <ac:chgData name="Krutarth Ghuge" userId="a152bcfb61f4273a" providerId="LiveId" clId="{4DE80AF0-75B0-9C4E-897C-0725F5692CF7}" dt="2024-06-06T17:25:36.958" v="1066" actId="26606"/>
          <ac:spMkLst>
            <pc:docMk/>
            <pc:sldMk cId="0" sldId="256"/>
            <ac:spMk id="2" creationId="{00000000-0000-0000-0000-000000000000}"/>
          </ac:spMkLst>
        </pc:spChg>
        <pc:spChg chg="mod">
          <ac:chgData name="Krutarth Ghuge" userId="a152bcfb61f4273a" providerId="LiveId" clId="{4DE80AF0-75B0-9C4E-897C-0725F5692CF7}" dt="2024-06-06T17:25:36.958" v="1066" actId="26606"/>
          <ac:spMkLst>
            <pc:docMk/>
            <pc:sldMk cId="0" sldId="256"/>
            <ac:spMk id="3" creationId="{00000000-0000-0000-0000-000000000000}"/>
          </ac:spMkLst>
        </pc:spChg>
        <pc:spChg chg="add del">
          <ac:chgData name="Krutarth Ghuge" userId="a152bcfb61f4273a" providerId="LiveId" clId="{4DE80AF0-75B0-9C4E-897C-0725F5692CF7}" dt="2024-06-06T17:01:56.817" v="68" actId="26606"/>
          <ac:spMkLst>
            <pc:docMk/>
            <pc:sldMk cId="0" sldId="256"/>
            <ac:spMk id="8" creationId="{441B7737-E3D8-47F4-8B54-7529C7A83642}"/>
          </ac:spMkLst>
        </pc:spChg>
        <pc:spChg chg="add del">
          <ac:chgData name="Krutarth Ghuge" userId="a152bcfb61f4273a" providerId="LiveId" clId="{4DE80AF0-75B0-9C4E-897C-0725F5692CF7}" dt="2024-06-06T17:25:36.958" v="1066" actId="26606"/>
          <ac:spMkLst>
            <pc:docMk/>
            <pc:sldMk cId="0" sldId="256"/>
            <ac:spMk id="9" creationId="{C00D9662-5CF3-4BF8-85EE-E1503E35D04B}"/>
          </ac:spMkLst>
        </pc:spChg>
        <pc:spChg chg="add del">
          <ac:chgData name="Krutarth Ghuge" userId="a152bcfb61f4273a" providerId="LiveId" clId="{4DE80AF0-75B0-9C4E-897C-0725F5692CF7}" dt="2024-06-06T17:01:56.817" v="68" actId="26606"/>
          <ac:spMkLst>
            <pc:docMk/>
            <pc:sldMk cId="0" sldId="256"/>
            <ac:spMk id="10" creationId="{2B8A17B2-9670-43B8-BE40-4682F8D29A0A}"/>
          </ac:spMkLst>
        </pc:spChg>
        <pc:spChg chg="add del">
          <ac:chgData name="Krutarth Ghuge" userId="a152bcfb61f4273a" providerId="LiveId" clId="{4DE80AF0-75B0-9C4E-897C-0725F5692CF7}" dt="2024-06-06T17:25:36.958" v="1066" actId="26606"/>
          <ac:spMkLst>
            <pc:docMk/>
            <pc:sldMk cId="0" sldId="256"/>
            <ac:spMk id="15" creationId="{5BF951FB-3496-4321-9E03-62C6C49A2952}"/>
          </ac:spMkLst>
        </pc:spChg>
        <pc:spChg chg="add del">
          <ac:chgData name="Krutarth Ghuge" userId="a152bcfb61f4273a" providerId="LiveId" clId="{4DE80AF0-75B0-9C4E-897C-0725F5692CF7}" dt="2024-06-06T17:01:56.817" v="68" actId="26606"/>
          <ac:spMkLst>
            <pc:docMk/>
            <pc:sldMk cId="0" sldId="256"/>
            <ac:spMk id="16" creationId="{AC1E939A-6A69-42AE-8471-3AD3A74AD78A}"/>
          </ac:spMkLst>
        </pc:spChg>
        <pc:spChg chg="add del">
          <ac:chgData name="Krutarth Ghuge" userId="a152bcfb61f4273a" providerId="LiveId" clId="{4DE80AF0-75B0-9C4E-897C-0725F5692CF7}" dt="2024-06-06T17:25:36.958" v="1066" actId="26606"/>
          <ac:spMkLst>
            <pc:docMk/>
            <pc:sldMk cId="0" sldId="256"/>
            <ac:spMk id="17" creationId="{612CC157-1C7E-4345-89D3-52E61E0A142B}"/>
          </ac:spMkLst>
        </pc:spChg>
        <pc:spChg chg="add del">
          <ac:chgData name="Krutarth Ghuge" userId="a152bcfb61f4273a" providerId="LiveId" clId="{4DE80AF0-75B0-9C4E-897C-0725F5692CF7}" dt="2024-06-06T17:01:56.817" v="68" actId="26606"/>
          <ac:spMkLst>
            <pc:docMk/>
            <pc:sldMk cId="0" sldId="256"/>
            <ac:spMk id="18" creationId="{A0B5529D-5CAA-4BF2-B5C9-34705E7661F9}"/>
          </ac:spMkLst>
        </pc:spChg>
        <pc:spChg chg="add del">
          <ac:chgData name="Krutarth Ghuge" userId="a152bcfb61f4273a" providerId="LiveId" clId="{4DE80AF0-75B0-9C4E-897C-0725F5692CF7}" dt="2024-06-06T17:25:36.958" v="1066" actId="26606"/>
          <ac:spMkLst>
            <pc:docMk/>
            <pc:sldMk cId="0" sldId="256"/>
            <ac:spMk id="19" creationId="{B3554ECE-6F4C-4F12-B9C2-1A8072672313}"/>
          </ac:spMkLst>
        </pc:spChg>
        <pc:spChg chg="add del">
          <ac:chgData name="Krutarth Ghuge" userId="a152bcfb61f4273a" providerId="LiveId" clId="{4DE80AF0-75B0-9C4E-897C-0725F5692CF7}" dt="2024-06-06T17:01:56.817" v="68" actId="26606"/>
          <ac:spMkLst>
            <pc:docMk/>
            <pc:sldMk cId="0" sldId="256"/>
            <ac:spMk id="20" creationId="{F793961F-503F-434A-880A-EA44EB4277E3}"/>
          </ac:spMkLst>
        </pc:spChg>
        <pc:spChg chg="add del">
          <ac:chgData name="Krutarth Ghuge" userId="a152bcfb61f4273a" providerId="LiveId" clId="{4DE80AF0-75B0-9C4E-897C-0725F5692CF7}" dt="2024-06-06T17:25:36.958" v="1066" actId="26606"/>
          <ac:spMkLst>
            <pc:docMk/>
            <pc:sldMk cId="0" sldId="256"/>
            <ac:spMk id="21" creationId="{1D35B0FD-0F2F-4198-91DA-900B7FB3F9C6}"/>
          </ac:spMkLst>
        </pc:spChg>
        <pc:spChg chg="add del">
          <ac:chgData name="Krutarth Ghuge" userId="a152bcfb61f4273a" providerId="LiveId" clId="{4DE80AF0-75B0-9C4E-897C-0725F5692CF7}" dt="2024-06-06T17:02:02.694" v="70" actId="26606"/>
          <ac:spMkLst>
            <pc:docMk/>
            <pc:sldMk cId="0" sldId="256"/>
            <ac:spMk id="22" creationId="{8F3CF990-ACB8-443A-BB74-D36EC8A00B02}"/>
          </ac:spMkLst>
        </pc:spChg>
        <pc:spChg chg="add del">
          <ac:chgData name="Krutarth Ghuge" userId="a152bcfb61f4273a" providerId="LiveId" clId="{4DE80AF0-75B0-9C4E-897C-0725F5692CF7}" dt="2024-06-06T17:02:02.694" v="70" actId="26606"/>
          <ac:spMkLst>
            <pc:docMk/>
            <pc:sldMk cId="0" sldId="256"/>
            <ac:spMk id="24" creationId="{65F94F98-3A57-49AA-838E-91AAF600B6EE}"/>
          </ac:spMkLst>
        </pc:spChg>
        <pc:spChg chg="add del">
          <ac:chgData name="Krutarth Ghuge" userId="a152bcfb61f4273a" providerId="LiveId" clId="{4DE80AF0-75B0-9C4E-897C-0725F5692CF7}" dt="2024-06-06T17:02:02.694" v="70" actId="26606"/>
          <ac:spMkLst>
            <pc:docMk/>
            <pc:sldMk cId="0" sldId="256"/>
            <ac:spMk id="26" creationId="{A0B5529D-5CAA-4BF2-B5C9-34705E7661F9}"/>
          </ac:spMkLst>
        </pc:spChg>
        <pc:spChg chg="add del">
          <ac:chgData name="Krutarth Ghuge" userId="a152bcfb61f4273a" providerId="LiveId" clId="{4DE80AF0-75B0-9C4E-897C-0725F5692CF7}" dt="2024-06-06T17:02:02.694" v="70" actId="26606"/>
          <ac:spMkLst>
            <pc:docMk/>
            <pc:sldMk cId="0" sldId="256"/>
            <ac:spMk id="27" creationId="{FBD68200-BC03-4015-860B-CD5C30CD76B8}"/>
          </ac:spMkLst>
        </pc:spChg>
        <pc:spChg chg="add del">
          <ac:chgData name="Krutarth Ghuge" userId="a152bcfb61f4273a" providerId="LiveId" clId="{4DE80AF0-75B0-9C4E-897C-0725F5692CF7}" dt="2024-06-06T17:02:02.694" v="70" actId="26606"/>
          <ac:spMkLst>
            <pc:docMk/>
            <pc:sldMk cId="0" sldId="256"/>
            <ac:spMk id="28" creationId="{332A6F87-AC28-4AA8-B8A6-AEBC67BD0D64}"/>
          </ac:spMkLst>
        </pc:spChg>
        <pc:spChg chg="add del">
          <ac:chgData name="Krutarth Ghuge" userId="a152bcfb61f4273a" providerId="LiveId" clId="{4DE80AF0-75B0-9C4E-897C-0725F5692CF7}" dt="2024-06-06T17:25:50.972" v="1068"/>
          <ac:spMkLst>
            <pc:docMk/>
            <pc:sldMk cId="0" sldId="256"/>
            <ac:spMk id="29" creationId="{147E635D-C3B4-465B-AF24-991B6BF63C49}"/>
          </ac:spMkLst>
        </pc:spChg>
        <pc:spChg chg="add del">
          <ac:chgData name="Krutarth Ghuge" userId="a152bcfb61f4273a" providerId="LiveId" clId="{4DE80AF0-75B0-9C4E-897C-0725F5692CF7}" dt="2024-06-06T17:25:50.972" v="1068"/>
          <ac:spMkLst>
            <pc:docMk/>
            <pc:sldMk cId="0" sldId="256"/>
            <ac:spMk id="32" creationId="{14E56C4B-C9E0-4F01-AF43-E69279A06A1C}"/>
          </ac:spMkLst>
        </pc:spChg>
        <pc:spChg chg="add del">
          <ac:chgData name="Krutarth Ghuge" userId="a152bcfb61f4273a" providerId="LiveId" clId="{4DE80AF0-75B0-9C4E-897C-0725F5692CF7}" dt="2024-06-06T17:25:50.972" v="1068"/>
          <ac:spMkLst>
            <pc:docMk/>
            <pc:sldMk cId="0" sldId="256"/>
            <ac:spMk id="34" creationId="{8C654A17-56DA-4921-A42B-DE255FA66365}"/>
          </ac:spMkLst>
        </pc:spChg>
        <pc:picChg chg="add mod">
          <ac:chgData name="Krutarth Ghuge" userId="a152bcfb61f4273a" providerId="LiveId" clId="{4DE80AF0-75B0-9C4E-897C-0725F5692CF7}" dt="2024-06-12T10:02:26.201" v="4131" actId="1076"/>
          <ac:picMkLst>
            <pc:docMk/>
            <pc:sldMk cId="0" sldId="256"/>
            <ac:picMk id="5" creationId="{20202A19-FAA7-B317-C460-A0C42E9B6562}"/>
          </ac:picMkLst>
        </pc:picChg>
        <pc:picChg chg="add mod">
          <ac:chgData name="Krutarth Ghuge" userId="a152bcfb61f4273a" providerId="LiveId" clId="{4DE80AF0-75B0-9C4E-897C-0725F5692CF7}" dt="2024-06-13T09:02:43.719" v="13411" actId="1076"/>
          <ac:picMkLst>
            <pc:docMk/>
            <pc:sldMk cId="0" sldId="256"/>
            <ac:picMk id="6" creationId="{03F7307F-F433-2A5D-6756-77E8AFA2A6DF}"/>
          </ac:picMkLst>
        </pc:picChg>
        <pc:picChg chg="add del">
          <ac:chgData name="Krutarth Ghuge" userId="a152bcfb61f4273a" providerId="LiveId" clId="{4DE80AF0-75B0-9C4E-897C-0725F5692CF7}" dt="2024-06-06T17:25:36.958" v="1066" actId="26606"/>
          <ac:picMkLst>
            <pc:docMk/>
            <pc:sldMk cId="0" sldId="256"/>
            <ac:picMk id="11" creationId="{39C7C206-8404-40AC-969B-40CE396E31FE}"/>
          </ac:picMkLst>
        </pc:picChg>
        <pc:picChg chg="add del">
          <ac:chgData name="Krutarth Ghuge" userId="a152bcfb61f4273a" providerId="LiveId" clId="{4DE80AF0-75B0-9C4E-897C-0725F5692CF7}" dt="2024-06-06T17:01:56.817" v="68" actId="26606"/>
          <ac:picMkLst>
            <pc:docMk/>
            <pc:sldMk cId="0" sldId="256"/>
            <ac:picMk id="12" creationId="{2A60B230-846B-4625-A8CA-D35FEBA73A99}"/>
          </ac:picMkLst>
        </pc:picChg>
        <pc:picChg chg="add del">
          <ac:chgData name="Krutarth Ghuge" userId="a152bcfb61f4273a" providerId="LiveId" clId="{4DE80AF0-75B0-9C4E-897C-0725F5692CF7}" dt="2024-06-06T17:25:36.958" v="1066" actId="26606"/>
          <ac:picMkLst>
            <pc:docMk/>
            <pc:sldMk cId="0" sldId="256"/>
            <ac:picMk id="13" creationId="{BEAD64B3-D01F-43C5-AFF5-7EDCC3D37441}"/>
          </ac:picMkLst>
        </pc:picChg>
        <pc:picChg chg="add del">
          <ac:chgData name="Krutarth Ghuge" userId="a152bcfb61f4273a" providerId="LiveId" clId="{4DE80AF0-75B0-9C4E-897C-0725F5692CF7}" dt="2024-06-06T17:01:56.817" v="68" actId="26606"/>
          <ac:picMkLst>
            <pc:docMk/>
            <pc:sldMk cId="0" sldId="256"/>
            <ac:picMk id="14" creationId="{7185CF21-0594-48C0-9F3E-254D6BCE9D9B}"/>
          </ac:picMkLst>
        </pc:picChg>
        <pc:picChg chg="add del">
          <ac:chgData name="Krutarth Ghuge" userId="a152bcfb61f4273a" providerId="LiveId" clId="{4DE80AF0-75B0-9C4E-897C-0725F5692CF7}" dt="2024-06-06T17:02:02.694" v="70" actId="26606"/>
          <ac:picMkLst>
            <pc:docMk/>
            <pc:sldMk cId="0" sldId="256"/>
            <ac:picMk id="23" creationId="{00B98862-BEE1-44FB-A335-A1B9106B445E}"/>
          </ac:picMkLst>
        </pc:picChg>
        <pc:picChg chg="add del">
          <ac:chgData name="Krutarth Ghuge" userId="a152bcfb61f4273a" providerId="LiveId" clId="{4DE80AF0-75B0-9C4E-897C-0725F5692CF7}" dt="2024-06-06T17:02:02.694" v="70" actId="26606"/>
          <ac:picMkLst>
            <pc:docMk/>
            <pc:sldMk cId="0" sldId="256"/>
            <ac:picMk id="25" creationId="{7185CF21-0594-48C0-9F3E-254D6BCE9D9B}"/>
          </ac:picMkLst>
        </pc:picChg>
        <pc:picChg chg="add del">
          <ac:chgData name="Krutarth Ghuge" userId="a152bcfb61f4273a" providerId="LiveId" clId="{4DE80AF0-75B0-9C4E-897C-0725F5692CF7}" dt="2024-06-06T17:25:50.972" v="1068"/>
          <ac:picMkLst>
            <pc:docMk/>
            <pc:sldMk cId="0" sldId="256"/>
            <ac:picMk id="30" creationId="{21AF192C-698D-4635-9C9F-F9769A56A96C}"/>
          </ac:picMkLst>
        </pc:picChg>
        <pc:picChg chg="add del">
          <ac:chgData name="Krutarth Ghuge" userId="a152bcfb61f4273a" providerId="LiveId" clId="{4DE80AF0-75B0-9C4E-897C-0725F5692CF7}" dt="2024-06-06T17:25:50.972" v="1068"/>
          <ac:picMkLst>
            <pc:docMk/>
            <pc:sldMk cId="0" sldId="256"/>
            <ac:picMk id="31" creationId="{4A0623D0-396B-499E-BBFB-C17F1BB0F2DF}"/>
          </ac:picMkLst>
        </pc:picChg>
      </pc:sldChg>
      <pc:sldChg chg="addSp delSp modSp mod modTransition setBg modClrScheme delDesignElem chgLayout">
        <pc:chgData name="Krutarth Ghuge" userId="a152bcfb61f4273a" providerId="LiveId" clId="{4DE80AF0-75B0-9C4E-897C-0725F5692CF7}" dt="2024-06-12T10:04:00.902" v="4149"/>
        <pc:sldMkLst>
          <pc:docMk/>
          <pc:sldMk cId="0" sldId="257"/>
        </pc:sldMkLst>
        <pc:spChg chg="add del mod">
          <ac:chgData name="Krutarth Ghuge" userId="a152bcfb61f4273a" providerId="LiveId" clId="{4DE80AF0-75B0-9C4E-897C-0725F5692CF7}" dt="2024-06-09T17:54:39.227" v="3421" actId="478"/>
          <ac:spMkLst>
            <pc:docMk/>
            <pc:sldMk cId="0" sldId="257"/>
            <ac:spMk id="2" creationId="{00000000-0000-0000-0000-000000000000}"/>
          </ac:spMkLst>
        </pc:spChg>
        <pc:spChg chg="mod ord">
          <ac:chgData name="Krutarth Ghuge" userId="a152bcfb61f4273a" providerId="LiveId" clId="{4DE80AF0-75B0-9C4E-897C-0725F5692CF7}" dt="2024-06-12T09:44:32.219" v="3804" actId="27636"/>
          <ac:spMkLst>
            <pc:docMk/>
            <pc:sldMk cId="0" sldId="257"/>
            <ac:spMk id="3" creationId="{00000000-0000-0000-0000-000000000000}"/>
          </ac:spMkLst>
        </pc:spChg>
        <pc:spChg chg="add del mod">
          <ac:chgData name="Krutarth Ghuge" userId="a152bcfb61f4273a" providerId="LiveId" clId="{4DE80AF0-75B0-9C4E-897C-0725F5692CF7}" dt="2024-06-09T17:54:37.733" v="3420" actId="478"/>
          <ac:spMkLst>
            <pc:docMk/>
            <pc:sldMk cId="0" sldId="257"/>
            <ac:spMk id="5" creationId="{FBFE8149-242D-0C08-2716-036D7F193A49}"/>
          </ac:spMkLst>
        </pc:spChg>
        <pc:spChg chg="add mod">
          <ac:chgData name="Krutarth Ghuge" userId="a152bcfb61f4273a" providerId="LiveId" clId="{4DE80AF0-75B0-9C4E-897C-0725F5692CF7}" dt="2024-06-09T17:54:33.955" v="3418"/>
          <ac:spMkLst>
            <pc:docMk/>
            <pc:sldMk cId="0" sldId="257"/>
            <ac:spMk id="6" creationId="{58CC93B7-0836-B4BB-8F05-BE6805EC5E54}"/>
          </ac:spMkLst>
        </pc:spChg>
        <pc:spChg chg="add del mod">
          <ac:chgData name="Krutarth Ghuge" userId="a152bcfb61f4273a" providerId="LiveId" clId="{4DE80AF0-75B0-9C4E-897C-0725F5692CF7}" dt="2024-06-09T17:54:40.158" v="3422" actId="478"/>
          <ac:spMkLst>
            <pc:docMk/>
            <pc:sldMk cId="0" sldId="257"/>
            <ac:spMk id="8" creationId="{5AF25E83-61B7-0B3B-8B83-9D284889A997}"/>
          </ac:spMkLst>
        </pc:spChg>
        <pc:spChg chg="add mod ord">
          <ac:chgData name="Krutarth Ghuge" userId="a152bcfb61f4273a" providerId="LiveId" clId="{4DE80AF0-75B0-9C4E-897C-0725F5692CF7}" dt="2024-06-12T09:44:00.695" v="3776" actId="26606"/>
          <ac:spMkLst>
            <pc:docMk/>
            <pc:sldMk cId="0" sldId="257"/>
            <ac:spMk id="9" creationId="{FB5C74A2-C704-AE53-0C28-700260DB3A08}"/>
          </ac:spMkLst>
        </pc:spChg>
        <pc:spChg chg="add del">
          <ac:chgData name="Krutarth Ghuge" userId="a152bcfb61f4273a" providerId="LiveId" clId="{4DE80AF0-75B0-9C4E-897C-0725F5692CF7}" dt="2024-06-12T09:44:00.654" v="3775" actId="26606"/>
          <ac:spMkLst>
            <pc:docMk/>
            <pc:sldMk cId="0" sldId="257"/>
            <ac:spMk id="20" creationId="{7305A1FC-31FA-43A6-A3AF-7EB77CC5452C}"/>
          </ac:spMkLst>
        </pc:spChg>
        <pc:spChg chg="add">
          <ac:chgData name="Krutarth Ghuge" userId="a152bcfb61f4273a" providerId="LiveId" clId="{4DE80AF0-75B0-9C4E-897C-0725F5692CF7}" dt="2024-06-12T09:44:00.695" v="3776" actId="26606"/>
          <ac:spMkLst>
            <pc:docMk/>
            <pc:sldMk cId="0" sldId="257"/>
            <ac:spMk id="22" creationId="{42EA3D89-AA8F-4B30-BD32-689BC0817F1F}"/>
          </ac:spMkLst>
        </pc:spChg>
        <pc:spChg chg="add">
          <ac:chgData name="Krutarth Ghuge" userId="a152bcfb61f4273a" providerId="LiveId" clId="{4DE80AF0-75B0-9C4E-897C-0725F5692CF7}" dt="2024-06-12T09:44:00.695" v="3776" actId="26606"/>
          <ac:spMkLst>
            <pc:docMk/>
            <pc:sldMk cId="0" sldId="257"/>
            <ac:spMk id="103" creationId="{FF1A693B-B01F-495D-B7C3-A8A32FABDC30}"/>
          </ac:spMkLst>
        </pc:spChg>
        <pc:grpChg chg="add">
          <ac:chgData name="Krutarth Ghuge" userId="a152bcfb61f4273a" providerId="LiveId" clId="{4DE80AF0-75B0-9C4E-897C-0725F5692CF7}" dt="2024-06-12T09:44:00.695" v="3776" actId="26606"/>
          <ac:grpSpMkLst>
            <pc:docMk/>
            <pc:sldMk cId="0" sldId="257"/>
            <ac:grpSpMk id="24" creationId="{E8560822-202F-44A1-8AD0-4DFA0B9788E4}"/>
          </ac:grpSpMkLst>
        </pc:grpChg>
        <pc:picChg chg="add mod">
          <ac:chgData name="Krutarth Ghuge" userId="a152bcfb61f4273a" providerId="LiveId" clId="{4DE80AF0-75B0-9C4E-897C-0725F5692CF7}" dt="2024-06-12T10:03:48.201" v="4143"/>
          <ac:picMkLst>
            <pc:docMk/>
            <pc:sldMk cId="0" sldId="257"/>
            <ac:picMk id="13" creationId="{6B04B3AC-6FF6-AA94-F499-D3F10184954C}"/>
          </ac:picMkLst>
        </pc:picChg>
        <pc:picChg chg="add del">
          <ac:chgData name="Krutarth Ghuge" userId="a152bcfb61f4273a" providerId="LiveId" clId="{4DE80AF0-75B0-9C4E-897C-0725F5692CF7}" dt="2024-06-12T09:43:54.212" v="3773"/>
          <ac:picMkLst>
            <pc:docMk/>
            <pc:sldMk cId="0" sldId="257"/>
            <ac:picMk id="16" creationId="{6AF6706C-CF07-43A1-BCC4-CBA5D33820DA}"/>
          </ac:picMkLst>
        </pc:picChg>
        <pc:picChg chg="add del">
          <ac:chgData name="Krutarth Ghuge" userId="a152bcfb61f4273a" providerId="LiveId" clId="{4DE80AF0-75B0-9C4E-897C-0725F5692CF7}" dt="2024-06-12T09:44:00.654" v="3775" actId="26606"/>
          <ac:picMkLst>
            <pc:docMk/>
            <pc:sldMk cId="0" sldId="257"/>
            <ac:picMk id="18" creationId="{4432DA31-8308-4F44-87C4-068169AA4DCA}"/>
          </ac:picMkLst>
        </pc:picChg>
        <pc:picChg chg="add">
          <ac:chgData name="Krutarth Ghuge" userId="a152bcfb61f4273a" providerId="LiveId" clId="{4DE80AF0-75B0-9C4E-897C-0725F5692CF7}" dt="2024-06-12T09:44:00.695" v="3776" actId="26606"/>
          <ac:picMkLst>
            <pc:docMk/>
            <pc:sldMk cId="0" sldId="257"/>
            <ac:picMk id="23" creationId="{19357D99-9C4C-4E7B-B272-52142B04F41D}"/>
          </ac:picMkLst>
        </pc:picChg>
      </pc:sldChg>
      <pc:sldChg chg="addSp delSp modSp mod modTransition setBg setClrOvrMap">
        <pc:chgData name="Krutarth Ghuge" userId="a152bcfb61f4273a" providerId="LiveId" clId="{4DE80AF0-75B0-9C4E-897C-0725F5692CF7}" dt="2024-06-13T10:06:53.468" v="17880" actId="26606"/>
        <pc:sldMkLst>
          <pc:docMk/>
          <pc:sldMk cId="0" sldId="258"/>
        </pc:sldMkLst>
        <pc:spChg chg="del mod">
          <ac:chgData name="Krutarth Ghuge" userId="a152bcfb61f4273a" providerId="LiveId" clId="{4DE80AF0-75B0-9C4E-897C-0725F5692CF7}" dt="2024-06-09T17:54:16.410" v="3392" actId="478"/>
          <ac:spMkLst>
            <pc:docMk/>
            <pc:sldMk cId="0" sldId="258"/>
            <ac:spMk id="2" creationId="{00000000-0000-0000-0000-000000000000}"/>
          </ac:spMkLst>
        </pc:spChg>
        <pc:spChg chg="del mod">
          <ac:chgData name="Krutarth Ghuge" userId="a152bcfb61f4273a" providerId="LiveId" clId="{4DE80AF0-75B0-9C4E-897C-0725F5692CF7}" dt="2024-06-13T10:06:53.468" v="17880" actId="26606"/>
          <ac:spMkLst>
            <pc:docMk/>
            <pc:sldMk cId="0" sldId="258"/>
            <ac:spMk id="3" creationId="{00000000-0000-0000-0000-000000000000}"/>
          </ac:spMkLst>
        </pc:spChg>
        <pc:spChg chg="add del mod">
          <ac:chgData name="Krutarth Ghuge" userId="a152bcfb61f4273a" providerId="LiveId" clId="{4DE80AF0-75B0-9C4E-897C-0725F5692CF7}" dt="2024-06-09T17:54:18.183" v="3393" actId="478"/>
          <ac:spMkLst>
            <pc:docMk/>
            <pc:sldMk cId="0" sldId="258"/>
            <ac:spMk id="5" creationId="{4B5FB444-A0A9-3E69-D0A5-37138901C5D1}"/>
          </ac:spMkLst>
        </pc:spChg>
        <pc:spChg chg="add mod">
          <ac:chgData name="Krutarth Ghuge" userId="a152bcfb61f4273a" providerId="LiveId" clId="{4DE80AF0-75B0-9C4E-897C-0725F5692CF7}" dt="2024-06-13T10:06:53.468" v="17880" actId="26606"/>
          <ac:spMkLst>
            <pc:docMk/>
            <pc:sldMk cId="0" sldId="258"/>
            <ac:spMk id="6" creationId="{87883A39-AE66-9A73-4878-3548096E3180}"/>
          </ac:spMkLst>
        </pc:spChg>
        <pc:spChg chg="add mod">
          <ac:chgData name="Krutarth Ghuge" userId="a152bcfb61f4273a" providerId="LiveId" clId="{4DE80AF0-75B0-9C4E-897C-0725F5692CF7}" dt="2024-06-09T17:54:20.274" v="3396" actId="767"/>
          <ac:spMkLst>
            <pc:docMk/>
            <pc:sldMk cId="0" sldId="258"/>
            <ac:spMk id="7" creationId="{E7219859-2C2E-D7A2-1088-140AAD56A7E7}"/>
          </ac:spMkLst>
        </pc:spChg>
        <pc:spChg chg="add">
          <ac:chgData name="Krutarth Ghuge" userId="a152bcfb61f4273a" providerId="LiveId" clId="{4DE80AF0-75B0-9C4E-897C-0725F5692CF7}" dt="2024-06-13T10:06:53.468" v="17880" actId="26606"/>
          <ac:spMkLst>
            <pc:docMk/>
            <pc:sldMk cId="0" sldId="258"/>
            <ac:spMk id="12" creationId="{6BEA78D3-1250-461D-B1C3-A685A63B0B67}"/>
          </ac:spMkLst>
        </pc:spChg>
        <pc:spChg chg="add">
          <ac:chgData name="Krutarth Ghuge" userId="a152bcfb61f4273a" providerId="LiveId" clId="{4DE80AF0-75B0-9C4E-897C-0725F5692CF7}" dt="2024-06-13T10:06:53.468" v="17880" actId="26606"/>
          <ac:spMkLst>
            <pc:docMk/>
            <pc:sldMk cId="0" sldId="258"/>
            <ac:spMk id="14" creationId="{51EE3020-D2AB-4568-9728-58CB9D91C0A8}"/>
          </ac:spMkLst>
        </pc:spChg>
        <pc:spChg chg="add">
          <ac:chgData name="Krutarth Ghuge" userId="a152bcfb61f4273a" providerId="LiveId" clId="{4DE80AF0-75B0-9C4E-897C-0725F5692CF7}" dt="2024-06-13T10:06:53.468" v="17880" actId="26606"/>
          <ac:spMkLst>
            <pc:docMk/>
            <pc:sldMk cId="0" sldId="258"/>
            <ac:spMk id="18" creationId="{BE8D5A48-2B03-4F99-8D48-30237E11307A}"/>
          </ac:spMkLst>
        </pc:spChg>
        <pc:graphicFrameChg chg="add">
          <ac:chgData name="Krutarth Ghuge" userId="a152bcfb61f4273a" providerId="LiveId" clId="{4DE80AF0-75B0-9C4E-897C-0725F5692CF7}" dt="2024-06-13T10:06:53.468" v="17880" actId="26606"/>
          <ac:graphicFrameMkLst>
            <pc:docMk/>
            <pc:sldMk cId="0" sldId="258"/>
            <ac:graphicFrameMk id="8" creationId="{AACE618F-64BE-3446-5753-1676DFE0E564}"/>
          </ac:graphicFrameMkLst>
        </pc:graphicFrameChg>
        <pc:picChg chg="add mod">
          <ac:chgData name="Krutarth Ghuge" userId="a152bcfb61f4273a" providerId="LiveId" clId="{4DE80AF0-75B0-9C4E-897C-0725F5692CF7}" dt="2024-06-13T09:03:04.546" v="13414" actId="2084"/>
          <ac:picMkLst>
            <pc:docMk/>
            <pc:sldMk cId="0" sldId="258"/>
            <ac:picMk id="4" creationId="{7218D253-B5FB-FBA5-EB95-21004F4A06B5}"/>
          </ac:picMkLst>
        </pc:picChg>
        <pc:picChg chg="add">
          <ac:chgData name="Krutarth Ghuge" userId="a152bcfb61f4273a" providerId="LiveId" clId="{4DE80AF0-75B0-9C4E-897C-0725F5692CF7}" dt="2024-06-13T10:06:53.468" v="17880" actId="26606"/>
          <ac:picMkLst>
            <pc:docMk/>
            <pc:sldMk cId="0" sldId="258"/>
            <ac:picMk id="16" creationId="{1DB7BECE-01F0-4612-854F-D69D86C95635}"/>
          </ac:picMkLst>
        </pc:picChg>
      </pc:sldChg>
      <pc:sldChg chg="addSp delSp modSp del mod modTransition">
        <pc:chgData name="Krutarth Ghuge" userId="a152bcfb61f4273a" providerId="LiveId" clId="{4DE80AF0-75B0-9C4E-897C-0725F5692CF7}" dt="2024-06-13T09:02:22.630" v="13409" actId="2696"/>
        <pc:sldMkLst>
          <pc:docMk/>
          <pc:sldMk cId="0" sldId="259"/>
        </pc:sldMkLst>
        <pc:spChg chg="del mod">
          <ac:chgData name="Krutarth Ghuge" userId="a152bcfb61f4273a" providerId="LiveId" clId="{4DE80AF0-75B0-9C4E-897C-0725F5692CF7}" dt="2024-06-09T17:54:06.600" v="3375" actId="478"/>
          <ac:spMkLst>
            <pc:docMk/>
            <pc:sldMk cId="0" sldId="259"/>
            <ac:spMk id="2" creationId="{00000000-0000-0000-0000-000000000000}"/>
          </ac:spMkLst>
        </pc:spChg>
        <pc:spChg chg="mod">
          <ac:chgData name="Krutarth Ghuge" userId="a152bcfb61f4273a" providerId="LiveId" clId="{4DE80AF0-75B0-9C4E-897C-0725F5692CF7}" dt="2024-06-12T09:45:23.940" v="3818" actId="27636"/>
          <ac:spMkLst>
            <pc:docMk/>
            <pc:sldMk cId="0" sldId="259"/>
            <ac:spMk id="3" creationId="{00000000-0000-0000-0000-000000000000}"/>
          </ac:spMkLst>
        </pc:spChg>
        <pc:spChg chg="add del mod">
          <ac:chgData name="Krutarth Ghuge" userId="a152bcfb61f4273a" providerId="LiveId" clId="{4DE80AF0-75B0-9C4E-897C-0725F5692CF7}" dt="2024-06-09T17:54:07.703" v="3376" actId="478"/>
          <ac:spMkLst>
            <pc:docMk/>
            <pc:sldMk cId="0" sldId="259"/>
            <ac:spMk id="5" creationId="{A9AD443B-D7D0-55FA-D7FE-3C9BCFFC7F63}"/>
          </ac:spMkLst>
        </pc:spChg>
        <pc:spChg chg="add mod">
          <ac:chgData name="Krutarth Ghuge" userId="a152bcfb61f4273a" providerId="LiveId" clId="{4DE80AF0-75B0-9C4E-897C-0725F5692CF7}" dt="2024-06-09T17:54:12.186" v="3391" actId="20577"/>
          <ac:spMkLst>
            <pc:docMk/>
            <pc:sldMk cId="0" sldId="259"/>
            <ac:spMk id="6" creationId="{82A36F4A-927C-9165-96F0-184A6B6D8A6E}"/>
          </ac:spMkLst>
        </pc:spChg>
      </pc:sldChg>
      <pc:sldChg chg="addSp delSp modSp del mod setBg modClrScheme addAnim delAnim chgLayout">
        <pc:chgData name="Krutarth Ghuge" userId="a152bcfb61f4273a" providerId="LiveId" clId="{4DE80AF0-75B0-9C4E-897C-0725F5692CF7}" dt="2024-06-12T09:23:58.637" v="3438" actId="2696"/>
        <pc:sldMkLst>
          <pc:docMk/>
          <pc:sldMk cId="0" sldId="260"/>
        </pc:sldMkLst>
        <pc:spChg chg="mod ord">
          <ac:chgData name="Krutarth Ghuge" userId="a152bcfb61f4273a" providerId="LiveId" clId="{4DE80AF0-75B0-9C4E-897C-0725F5692CF7}" dt="2024-06-08T16:44:10.850" v="1534" actId="26606"/>
          <ac:spMkLst>
            <pc:docMk/>
            <pc:sldMk cId="0" sldId="260"/>
            <ac:spMk id="2" creationId="{00000000-0000-0000-0000-000000000000}"/>
          </ac:spMkLst>
        </pc:spChg>
        <pc:spChg chg="del mod ord">
          <ac:chgData name="Krutarth Ghuge" userId="a152bcfb61f4273a" providerId="LiveId" clId="{4DE80AF0-75B0-9C4E-897C-0725F5692CF7}" dt="2024-06-08T06:30:38.103" v="1117" actId="700"/>
          <ac:spMkLst>
            <pc:docMk/>
            <pc:sldMk cId="0" sldId="260"/>
            <ac:spMk id="3" creationId="{00000000-0000-0000-0000-000000000000}"/>
          </ac:spMkLst>
        </pc:spChg>
        <pc:spChg chg="add del mod ord">
          <ac:chgData name="Krutarth Ghuge" userId="a152bcfb61f4273a" providerId="LiveId" clId="{4DE80AF0-75B0-9C4E-897C-0725F5692CF7}" dt="2024-06-08T06:30:51.255" v="1119" actId="700"/>
          <ac:spMkLst>
            <pc:docMk/>
            <pc:sldMk cId="0" sldId="260"/>
            <ac:spMk id="4" creationId="{EDA74796-8347-3522-E677-5F5F53E88A28}"/>
          </ac:spMkLst>
        </pc:spChg>
        <pc:spChg chg="add del mod ord">
          <ac:chgData name="Krutarth Ghuge" userId="a152bcfb61f4273a" providerId="LiveId" clId="{4DE80AF0-75B0-9C4E-897C-0725F5692CF7}" dt="2024-06-08T06:30:51.255" v="1119" actId="700"/>
          <ac:spMkLst>
            <pc:docMk/>
            <pc:sldMk cId="0" sldId="260"/>
            <ac:spMk id="5" creationId="{BA797B08-8DEF-A57A-47E4-368D8A8B4CC3}"/>
          </ac:spMkLst>
        </pc:spChg>
        <pc:spChg chg="add del mod ord">
          <ac:chgData name="Krutarth Ghuge" userId="a152bcfb61f4273a" providerId="LiveId" clId="{4DE80AF0-75B0-9C4E-897C-0725F5692CF7}" dt="2024-06-08T06:32:13.294" v="1192" actId="3680"/>
          <ac:spMkLst>
            <pc:docMk/>
            <pc:sldMk cId="0" sldId="260"/>
            <ac:spMk id="6" creationId="{29C5F040-0DE2-A438-BD9D-C0883C9B20D2}"/>
          </ac:spMkLst>
        </pc:spChg>
        <pc:spChg chg="add mod ord">
          <ac:chgData name="Krutarth Ghuge" userId="a152bcfb61f4273a" providerId="LiveId" clId="{4DE80AF0-75B0-9C4E-897C-0725F5692CF7}" dt="2024-06-08T16:44:10.850" v="1534" actId="26606"/>
          <ac:spMkLst>
            <pc:docMk/>
            <pc:sldMk cId="0" sldId="260"/>
            <ac:spMk id="7" creationId="{50592954-2178-2A50-7552-86F7062AD6FB}"/>
          </ac:spMkLst>
        </pc:spChg>
        <pc:spChg chg="add del mod">
          <ac:chgData name="Krutarth Ghuge" userId="a152bcfb61f4273a" providerId="LiveId" clId="{4DE80AF0-75B0-9C4E-897C-0725F5692CF7}" dt="2024-06-08T16:42:49.024" v="1511" actId="478"/>
          <ac:spMkLst>
            <pc:docMk/>
            <pc:sldMk cId="0" sldId="260"/>
            <ac:spMk id="10" creationId="{D652D8FD-EFC8-F9CD-C340-90E0799A651F}"/>
          </ac:spMkLst>
        </pc:spChg>
        <pc:spChg chg="add del">
          <ac:chgData name="Krutarth Ghuge" userId="a152bcfb61f4273a" providerId="LiveId" clId="{4DE80AF0-75B0-9C4E-897C-0725F5692CF7}" dt="2024-06-08T16:44:10.850" v="1534" actId="26606"/>
          <ac:spMkLst>
            <pc:docMk/>
            <pc:sldMk cId="0" sldId="260"/>
            <ac:spMk id="21" creationId="{4C790028-99AE-4AE4-8269-9913E2D50625}"/>
          </ac:spMkLst>
        </pc:spChg>
        <pc:spChg chg="add del">
          <ac:chgData name="Krutarth Ghuge" userId="a152bcfb61f4273a" providerId="LiveId" clId="{4DE80AF0-75B0-9C4E-897C-0725F5692CF7}" dt="2024-06-08T16:44:10.850" v="1534" actId="26606"/>
          <ac:spMkLst>
            <pc:docMk/>
            <pc:sldMk cId="0" sldId="260"/>
            <ac:spMk id="23" creationId="{06936A2A-FE08-4EE0-A409-3EF3FA2448DE}"/>
          </ac:spMkLst>
        </pc:spChg>
        <pc:spChg chg="add del">
          <ac:chgData name="Krutarth Ghuge" userId="a152bcfb61f4273a" providerId="LiveId" clId="{4DE80AF0-75B0-9C4E-897C-0725F5692CF7}" dt="2024-06-08T16:44:10.850" v="1534" actId="26606"/>
          <ac:spMkLst>
            <pc:docMk/>
            <pc:sldMk cId="0" sldId="260"/>
            <ac:spMk id="25" creationId="{BAF0407B-48CB-4C05-B0D7-7A69A0D407F1}"/>
          </ac:spMkLst>
        </pc:spChg>
        <pc:spChg chg="add del">
          <ac:chgData name="Krutarth Ghuge" userId="a152bcfb61f4273a" providerId="LiveId" clId="{4DE80AF0-75B0-9C4E-897C-0725F5692CF7}" dt="2024-06-08T16:44:10.850" v="1534" actId="26606"/>
          <ac:spMkLst>
            <pc:docMk/>
            <pc:sldMk cId="0" sldId="260"/>
            <ac:spMk id="27" creationId="{ADC50C3D-0DA0-4914-B5B4-D1819CC69813}"/>
          </ac:spMkLst>
        </pc:spChg>
        <pc:spChg chg="add del">
          <ac:chgData name="Krutarth Ghuge" userId="a152bcfb61f4273a" providerId="LiveId" clId="{4DE80AF0-75B0-9C4E-897C-0725F5692CF7}" dt="2024-06-08T16:44:10.850" v="1534" actId="26606"/>
          <ac:spMkLst>
            <pc:docMk/>
            <pc:sldMk cId="0" sldId="260"/>
            <ac:spMk id="29" creationId="{8CF9E583-1A92-4144-B4FA-81D98317FA04}"/>
          </ac:spMkLst>
        </pc:spChg>
        <pc:spChg chg="add del">
          <ac:chgData name="Krutarth Ghuge" userId="a152bcfb61f4273a" providerId="LiveId" clId="{4DE80AF0-75B0-9C4E-897C-0725F5692CF7}" dt="2024-06-08T16:44:10.850" v="1534" actId="26606"/>
          <ac:spMkLst>
            <pc:docMk/>
            <pc:sldMk cId="0" sldId="260"/>
            <ac:spMk id="31" creationId="{847489EB-355C-4170-8C70-5CDD42EFDDBC}"/>
          </ac:spMkLst>
        </pc:spChg>
        <pc:spChg chg="add del">
          <ac:chgData name="Krutarth Ghuge" userId="a152bcfb61f4273a" providerId="LiveId" clId="{4DE80AF0-75B0-9C4E-897C-0725F5692CF7}" dt="2024-06-08T16:44:10.850" v="1534" actId="26606"/>
          <ac:spMkLst>
            <pc:docMk/>
            <pc:sldMk cId="0" sldId="260"/>
            <ac:spMk id="37" creationId="{D8887E40-5A0B-4897-80F0-0BAFAAB61CF9}"/>
          </ac:spMkLst>
        </pc:spChg>
        <pc:spChg chg="add del">
          <ac:chgData name="Krutarth Ghuge" userId="a152bcfb61f4273a" providerId="LiveId" clId="{4DE80AF0-75B0-9C4E-897C-0725F5692CF7}" dt="2024-06-08T16:44:10.850" v="1534" actId="26606"/>
          <ac:spMkLst>
            <pc:docMk/>
            <pc:sldMk cId="0" sldId="260"/>
            <ac:spMk id="39" creationId="{92E3B1B6-DAAA-408B-A99C-2A7EE0409A7D}"/>
          </ac:spMkLst>
        </pc:spChg>
        <pc:spChg chg="add del">
          <ac:chgData name="Krutarth Ghuge" userId="a152bcfb61f4273a" providerId="LiveId" clId="{4DE80AF0-75B0-9C4E-897C-0725F5692CF7}" dt="2024-06-08T16:44:10.850" v="1534" actId="26606"/>
          <ac:spMkLst>
            <pc:docMk/>
            <pc:sldMk cId="0" sldId="260"/>
            <ac:spMk id="41" creationId="{7A72B882-D016-4849-AF04-88E39D13AC52}"/>
          </ac:spMkLst>
        </pc:spChg>
        <pc:spChg chg="add del">
          <ac:chgData name="Krutarth Ghuge" userId="a152bcfb61f4273a" providerId="LiveId" clId="{4DE80AF0-75B0-9C4E-897C-0725F5692CF7}" dt="2024-06-08T16:44:10.850" v="1534" actId="26606"/>
          <ac:spMkLst>
            <pc:docMk/>
            <pc:sldMk cId="0" sldId="260"/>
            <ac:spMk id="43" creationId="{41FF9E96-6955-4599-A2D0-1FF57939CBA3}"/>
          </ac:spMkLst>
        </pc:spChg>
        <pc:spChg chg="add del">
          <ac:chgData name="Krutarth Ghuge" userId="a152bcfb61f4273a" providerId="LiveId" clId="{4DE80AF0-75B0-9C4E-897C-0725F5692CF7}" dt="2024-06-08T16:44:10.850" v="1534" actId="26606"/>
          <ac:spMkLst>
            <pc:docMk/>
            <pc:sldMk cId="0" sldId="260"/>
            <ac:spMk id="45" creationId="{A15CFF31-2A56-4E24-9263-DC4342144D06}"/>
          </ac:spMkLst>
        </pc:spChg>
        <pc:spChg chg="add del">
          <ac:chgData name="Krutarth Ghuge" userId="a152bcfb61f4273a" providerId="LiveId" clId="{4DE80AF0-75B0-9C4E-897C-0725F5692CF7}" dt="2024-06-08T16:44:10.850" v="1534" actId="26606"/>
          <ac:spMkLst>
            <pc:docMk/>
            <pc:sldMk cId="0" sldId="260"/>
            <ac:spMk id="47" creationId="{8F8907EB-52AA-4516-BC6A-7861CE0774DC}"/>
          </ac:spMkLst>
        </pc:spChg>
        <pc:spChg chg="add del">
          <ac:chgData name="Krutarth Ghuge" userId="a152bcfb61f4273a" providerId="LiveId" clId="{4DE80AF0-75B0-9C4E-897C-0725F5692CF7}" dt="2024-06-08T16:44:06.563" v="1528" actId="26606"/>
          <ac:spMkLst>
            <pc:docMk/>
            <pc:sldMk cId="0" sldId="260"/>
            <ac:spMk id="56" creationId="{8DA14841-53A4-4935-BE65-C8373B8A6D06}"/>
          </ac:spMkLst>
        </pc:spChg>
        <pc:spChg chg="add del">
          <ac:chgData name="Krutarth Ghuge" userId="a152bcfb61f4273a" providerId="LiveId" clId="{4DE80AF0-75B0-9C4E-897C-0725F5692CF7}" dt="2024-06-08T16:44:06.563" v="1528" actId="26606"/>
          <ac:spMkLst>
            <pc:docMk/>
            <pc:sldMk cId="0" sldId="260"/>
            <ac:spMk id="58" creationId="{9877C2CF-B2DD-41C8-8B5E-152673376B41}"/>
          </ac:spMkLst>
        </pc:spChg>
        <pc:spChg chg="add del">
          <ac:chgData name="Krutarth Ghuge" userId="a152bcfb61f4273a" providerId="LiveId" clId="{4DE80AF0-75B0-9C4E-897C-0725F5692CF7}" dt="2024-06-08T16:44:06.563" v="1528" actId="26606"/>
          <ac:spMkLst>
            <pc:docMk/>
            <pc:sldMk cId="0" sldId="260"/>
            <ac:spMk id="60" creationId="{D377EE36-E59D-4778-8F99-4B470DA4A306}"/>
          </ac:spMkLst>
        </pc:spChg>
        <pc:spChg chg="add del">
          <ac:chgData name="Krutarth Ghuge" userId="a152bcfb61f4273a" providerId="LiveId" clId="{4DE80AF0-75B0-9C4E-897C-0725F5692CF7}" dt="2024-06-08T16:44:06.563" v="1528" actId="26606"/>
          <ac:spMkLst>
            <pc:docMk/>
            <pc:sldMk cId="0" sldId="260"/>
            <ac:spMk id="62" creationId="{2586C6C5-47AF-450A-932D-880EF823E596}"/>
          </ac:spMkLst>
        </pc:spChg>
        <pc:spChg chg="add del">
          <ac:chgData name="Krutarth Ghuge" userId="a152bcfb61f4273a" providerId="LiveId" clId="{4DE80AF0-75B0-9C4E-897C-0725F5692CF7}" dt="2024-06-08T16:44:06.563" v="1528" actId="26606"/>
          <ac:spMkLst>
            <pc:docMk/>
            <pc:sldMk cId="0" sldId="260"/>
            <ac:spMk id="64" creationId="{A587901A-AA64-4940-9803-F67677851150}"/>
          </ac:spMkLst>
        </pc:spChg>
        <pc:spChg chg="add del">
          <ac:chgData name="Krutarth Ghuge" userId="a152bcfb61f4273a" providerId="LiveId" clId="{4DE80AF0-75B0-9C4E-897C-0725F5692CF7}" dt="2024-06-08T16:44:06.563" v="1528" actId="26606"/>
          <ac:spMkLst>
            <pc:docMk/>
            <pc:sldMk cId="0" sldId="260"/>
            <ac:spMk id="66" creationId="{4DA9E8CC-6C73-43E6-AF09-B4B1083BCDC7}"/>
          </ac:spMkLst>
        </pc:spChg>
        <pc:spChg chg="add del">
          <ac:chgData name="Krutarth Ghuge" userId="a152bcfb61f4273a" providerId="LiveId" clId="{4DE80AF0-75B0-9C4E-897C-0725F5692CF7}" dt="2024-06-08T16:44:06.563" v="1528" actId="26606"/>
          <ac:spMkLst>
            <pc:docMk/>
            <pc:sldMk cId="0" sldId="260"/>
            <ac:spMk id="72" creationId="{113E1A2F-E5D7-4888-BA8C-1CDDC7CE2328}"/>
          </ac:spMkLst>
        </pc:spChg>
        <pc:spChg chg="add del">
          <ac:chgData name="Krutarth Ghuge" userId="a152bcfb61f4273a" providerId="LiveId" clId="{4DE80AF0-75B0-9C4E-897C-0725F5692CF7}" dt="2024-06-08T16:44:06.563" v="1528" actId="26606"/>
          <ac:spMkLst>
            <pc:docMk/>
            <pc:sldMk cId="0" sldId="260"/>
            <ac:spMk id="74" creationId="{F625649A-4F9D-4D90-8F0A-433D7A1F685F}"/>
          </ac:spMkLst>
        </pc:spChg>
        <pc:spChg chg="add del">
          <ac:chgData name="Krutarth Ghuge" userId="a152bcfb61f4273a" providerId="LiveId" clId="{4DE80AF0-75B0-9C4E-897C-0725F5692CF7}" dt="2024-06-08T16:44:06.563" v="1528" actId="26606"/>
          <ac:spMkLst>
            <pc:docMk/>
            <pc:sldMk cId="0" sldId="260"/>
            <ac:spMk id="76" creationId="{B6F31202-25B1-43E6-94C1-CDCAFFE33CE9}"/>
          </ac:spMkLst>
        </pc:spChg>
        <pc:spChg chg="add del">
          <ac:chgData name="Krutarth Ghuge" userId="a152bcfb61f4273a" providerId="LiveId" clId="{4DE80AF0-75B0-9C4E-897C-0725F5692CF7}" dt="2024-06-08T16:44:06.563" v="1528" actId="26606"/>
          <ac:spMkLst>
            <pc:docMk/>
            <pc:sldMk cId="0" sldId="260"/>
            <ac:spMk id="78" creationId="{588507C5-B772-411D-B50E-0C075AD253C4}"/>
          </ac:spMkLst>
        </pc:spChg>
        <pc:graphicFrameChg chg="add del mod ord modGraphic">
          <ac:chgData name="Krutarth Ghuge" userId="a152bcfb61f4273a" providerId="LiveId" clId="{4DE80AF0-75B0-9C4E-897C-0725F5692CF7}" dt="2024-06-08T16:42:46.605" v="1510" actId="478"/>
          <ac:graphicFrameMkLst>
            <pc:docMk/>
            <pc:sldMk cId="0" sldId="260"/>
            <ac:graphicFrameMk id="8" creationId="{41B46989-DC7C-E9D7-651A-575E079ABA15}"/>
          </ac:graphicFrameMkLst>
        </pc:graphicFrameChg>
        <pc:picChg chg="add mod">
          <ac:chgData name="Krutarth Ghuge" userId="a152bcfb61f4273a" providerId="LiveId" clId="{4DE80AF0-75B0-9C4E-897C-0725F5692CF7}" dt="2024-06-08T16:44:33.753" v="1539" actId="1076"/>
          <ac:picMkLst>
            <pc:docMk/>
            <pc:sldMk cId="0" sldId="260"/>
            <ac:picMk id="12" creationId="{74C48ACB-6C63-58F3-7298-D361BFA43D1C}"/>
          </ac:picMkLst>
        </pc:picChg>
        <pc:picChg chg="add del">
          <ac:chgData name="Krutarth Ghuge" userId="a152bcfb61f4273a" providerId="LiveId" clId="{4DE80AF0-75B0-9C4E-897C-0725F5692CF7}" dt="2024-06-08T16:44:10.850" v="1534" actId="26606"/>
          <ac:picMkLst>
            <pc:docMk/>
            <pc:sldMk cId="0" sldId="260"/>
            <ac:picMk id="17" creationId="{01AF5FBB-9FDC-4D75-9DD6-DAF01ED197A0}"/>
          </ac:picMkLst>
        </pc:picChg>
        <pc:picChg chg="add del">
          <ac:chgData name="Krutarth Ghuge" userId="a152bcfb61f4273a" providerId="LiveId" clId="{4DE80AF0-75B0-9C4E-897C-0725F5692CF7}" dt="2024-06-08T16:44:10.850" v="1534" actId="26606"/>
          <ac:picMkLst>
            <pc:docMk/>
            <pc:sldMk cId="0" sldId="260"/>
            <ac:picMk id="19" creationId="{933BBBE6-F4CF-483E-BA74-B51421B4D93F}"/>
          </ac:picMkLst>
        </pc:picChg>
        <pc:picChg chg="add del">
          <ac:chgData name="Krutarth Ghuge" userId="a152bcfb61f4273a" providerId="LiveId" clId="{4DE80AF0-75B0-9C4E-897C-0725F5692CF7}" dt="2024-06-08T16:44:10.850" v="1534" actId="26606"/>
          <ac:picMkLst>
            <pc:docMk/>
            <pc:sldMk cId="0" sldId="260"/>
            <ac:picMk id="33" creationId="{521CC0F3-7B68-4C9C-999A-74F8925C33B2}"/>
          </ac:picMkLst>
        </pc:picChg>
        <pc:picChg chg="add del">
          <ac:chgData name="Krutarth Ghuge" userId="a152bcfb61f4273a" providerId="LiveId" clId="{4DE80AF0-75B0-9C4E-897C-0725F5692CF7}" dt="2024-06-08T16:44:10.850" v="1534" actId="26606"/>
          <ac:picMkLst>
            <pc:docMk/>
            <pc:sldMk cId="0" sldId="260"/>
            <ac:picMk id="35" creationId="{3EB18ECF-1C11-48BB-8C2B-DC5532A906F4}"/>
          </ac:picMkLst>
        </pc:picChg>
        <pc:picChg chg="add del">
          <ac:chgData name="Krutarth Ghuge" userId="a152bcfb61f4273a" providerId="LiveId" clId="{4DE80AF0-75B0-9C4E-897C-0725F5692CF7}" dt="2024-06-08T16:44:06.563" v="1528" actId="26606"/>
          <ac:picMkLst>
            <pc:docMk/>
            <pc:sldMk cId="0" sldId="260"/>
            <ac:picMk id="52" creationId="{2FA3880A-8D8F-466C-A4A1-F07BCDD3719C}"/>
          </ac:picMkLst>
        </pc:picChg>
        <pc:picChg chg="add del">
          <ac:chgData name="Krutarth Ghuge" userId="a152bcfb61f4273a" providerId="LiveId" clId="{4DE80AF0-75B0-9C4E-897C-0725F5692CF7}" dt="2024-06-08T16:44:06.563" v="1528" actId="26606"/>
          <ac:picMkLst>
            <pc:docMk/>
            <pc:sldMk cId="0" sldId="260"/>
            <ac:picMk id="54" creationId="{3C0A64CB-20A1-4508-B568-284EB04F78EE}"/>
          </ac:picMkLst>
        </pc:picChg>
        <pc:picChg chg="add del">
          <ac:chgData name="Krutarth Ghuge" userId="a152bcfb61f4273a" providerId="LiveId" clId="{4DE80AF0-75B0-9C4E-897C-0725F5692CF7}" dt="2024-06-08T16:44:06.563" v="1528" actId="26606"/>
          <ac:picMkLst>
            <pc:docMk/>
            <pc:sldMk cId="0" sldId="260"/>
            <ac:picMk id="68" creationId="{C6DFF5FD-BEF9-4B06-B7C2-58C5CFC92B34}"/>
          </ac:picMkLst>
        </pc:picChg>
        <pc:picChg chg="add del">
          <ac:chgData name="Krutarth Ghuge" userId="a152bcfb61f4273a" providerId="LiveId" clId="{4DE80AF0-75B0-9C4E-897C-0725F5692CF7}" dt="2024-06-08T16:44:06.563" v="1528" actId="26606"/>
          <ac:picMkLst>
            <pc:docMk/>
            <pc:sldMk cId="0" sldId="260"/>
            <ac:picMk id="70" creationId="{C9A18D1D-88E7-41EF-892F-C99BDEEE5E78}"/>
          </ac:picMkLst>
        </pc:picChg>
      </pc:sldChg>
      <pc:sldChg chg="addSp delSp modSp mod modTransition">
        <pc:chgData name="Krutarth Ghuge" userId="a152bcfb61f4273a" providerId="LiveId" clId="{4DE80AF0-75B0-9C4E-897C-0725F5692CF7}" dt="2024-06-13T10:42:11.323" v="18120" actId="5793"/>
        <pc:sldMkLst>
          <pc:docMk/>
          <pc:sldMk cId="0" sldId="261"/>
        </pc:sldMkLst>
        <pc:spChg chg="del mod">
          <ac:chgData name="Krutarth Ghuge" userId="a152bcfb61f4273a" providerId="LiveId" clId="{4DE80AF0-75B0-9C4E-897C-0725F5692CF7}" dt="2024-06-09T17:53:43.170" v="3365" actId="478"/>
          <ac:spMkLst>
            <pc:docMk/>
            <pc:sldMk cId="0" sldId="261"/>
            <ac:spMk id="2" creationId="{00000000-0000-0000-0000-000000000000}"/>
          </ac:spMkLst>
        </pc:spChg>
        <pc:spChg chg="del mod">
          <ac:chgData name="Krutarth Ghuge" userId="a152bcfb61f4273a" providerId="LiveId" clId="{4DE80AF0-75B0-9C4E-897C-0725F5692CF7}" dt="2024-06-08T12:01:25.091" v="1248" actId="478"/>
          <ac:spMkLst>
            <pc:docMk/>
            <pc:sldMk cId="0" sldId="261"/>
            <ac:spMk id="3" creationId="{00000000-0000-0000-0000-000000000000}"/>
          </ac:spMkLst>
        </pc:spChg>
        <pc:spChg chg="add mod">
          <ac:chgData name="Krutarth Ghuge" userId="a152bcfb61f4273a" providerId="LiveId" clId="{4DE80AF0-75B0-9C4E-897C-0725F5692CF7}" dt="2024-06-13T10:42:11.323" v="18120" actId="5793"/>
          <ac:spMkLst>
            <pc:docMk/>
            <pc:sldMk cId="0" sldId="261"/>
            <ac:spMk id="18" creationId="{B4F8DA84-0E39-5B25-A782-31F5AC272411}"/>
          </ac:spMkLst>
        </pc:spChg>
        <pc:spChg chg="add del mod">
          <ac:chgData name="Krutarth Ghuge" userId="a152bcfb61f4273a" providerId="LiveId" clId="{4DE80AF0-75B0-9C4E-897C-0725F5692CF7}" dt="2024-06-09T17:53:45.212" v="3366" actId="478"/>
          <ac:spMkLst>
            <pc:docMk/>
            <pc:sldMk cId="0" sldId="261"/>
            <ac:spMk id="20" creationId="{D8E06C9D-F5FE-6EE9-DF14-AC2851E3852C}"/>
          </ac:spMkLst>
        </pc:spChg>
        <pc:spChg chg="add mod">
          <ac:chgData name="Krutarth Ghuge" userId="a152bcfb61f4273a" providerId="LiveId" clId="{4DE80AF0-75B0-9C4E-897C-0725F5692CF7}" dt="2024-06-12T09:46:08.287" v="3864" actId="14100"/>
          <ac:spMkLst>
            <pc:docMk/>
            <pc:sldMk cId="0" sldId="261"/>
            <ac:spMk id="21" creationId="{B8947629-5CFA-8027-5679-D3CBCFCBA7CA}"/>
          </ac:spMkLst>
        </pc:spChg>
        <pc:picChg chg="add mod">
          <ac:chgData name="Krutarth Ghuge" userId="a152bcfb61f4273a" providerId="LiveId" clId="{4DE80AF0-75B0-9C4E-897C-0725F5692CF7}" dt="2024-06-13T09:03:16.545" v="13418" actId="2084"/>
          <ac:picMkLst>
            <pc:docMk/>
            <pc:sldMk cId="0" sldId="261"/>
            <ac:picMk id="3" creationId="{816DAA8A-A444-E690-C596-5075F9268D41}"/>
          </ac:picMkLst>
        </pc:picChg>
        <pc:picChg chg="add mod modCrop">
          <ac:chgData name="Krutarth Ghuge" userId="a152bcfb61f4273a" providerId="LiveId" clId="{4DE80AF0-75B0-9C4E-897C-0725F5692CF7}" dt="2024-06-08T12:13:00.679" v="1311" actId="1076"/>
          <ac:picMkLst>
            <pc:docMk/>
            <pc:sldMk cId="0" sldId="261"/>
            <ac:picMk id="5" creationId="{A2CDA9D0-A116-276D-C5DE-04CE5149AB70}"/>
          </ac:picMkLst>
        </pc:picChg>
        <pc:picChg chg="add del mod">
          <ac:chgData name="Krutarth Ghuge" userId="a152bcfb61f4273a" providerId="LiveId" clId="{4DE80AF0-75B0-9C4E-897C-0725F5692CF7}" dt="2024-06-08T12:04:01.554" v="1302" actId="21"/>
          <ac:picMkLst>
            <pc:docMk/>
            <pc:sldMk cId="0" sldId="261"/>
            <ac:picMk id="7" creationId="{EFBC1485-C72D-6BFC-1B76-9526DDD0D1C8}"/>
          </ac:picMkLst>
        </pc:picChg>
        <pc:picChg chg="add del mod">
          <ac:chgData name="Krutarth Ghuge" userId="a152bcfb61f4273a" providerId="LiveId" clId="{4DE80AF0-75B0-9C4E-897C-0725F5692CF7}" dt="2024-06-08T12:03:46.767" v="1299" actId="21"/>
          <ac:picMkLst>
            <pc:docMk/>
            <pc:sldMk cId="0" sldId="261"/>
            <ac:picMk id="9" creationId="{218895C5-0CAC-ACB7-FF34-1128C2AAF1C0}"/>
          </ac:picMkLst>
        </pc:picChg>
        <pc:picChg chg="add del mod">
          <ac:chgData name="Krutarth Ghuge" userId="a152bcfb61f4273a" providerId="LiveId" clId="{4DE80AF0-75B0-9C4E-897C-0725F5692CF7}" dt="2024-06-08T12:03:41.326" v="1297" actId="21"/>
          <ac:picMkLst>
            <pc:docMk/>
            <pc:sldMk cId="0" sldId="261"/>
            <ac:picMk id="11" creationId="{FBAE7263-6A5C-24B5-A7DF-AD5F21D9151A}"/>
          </ac:picMkLst>
        </pc:picChg>
        <pc:picChg chg="add del mod">
          <ac:chgData name="Krutarth Ghuge" userId="a152bcfb61f4273a" providerId="LiveId" clId="{4DE80AF0-75B0-9C4E-897C-0725F5692CF7}" dt="2024-06-08T12:03:25.953" v="1294" actId="21"/>
          <ac:picMkLst>
            <pc:docMk/>
            <pc:sldMk cId="0" sldId="261"/>
            <ac:picMk id="13" creationId="{FB68F594-3C9E-2547-6ACE-31E8412DEAF1}"/>
          </ac:picMkLst>
        </pc:picChg>
        <pc:picChg chg="add del mod">
          <ac:chgData name="Krutarth Ghuge" userId="a152bcfb61f4273a" providerId="LiveId" clId="{4DE80AF0-75B0-9C4E-897C-0725F5692CF7}" dt="2024-06-08T12:03:18.168" v="1292" actId="21"/>
          <ac:picMkLst>
            <pc:docMk/>
            <pc:sldMk cId="0" sldId="261"/>
            <ac:picMk id="15" creationId="{7F8D6F1B-7A62-CEB8-FB31-2431D9DC1D09}"/>
          </ac:picMkLst>
        </pc:picChg>
        <pc:picChg chg="add del mod">
          <ac:chgData name="Krutarth Ghuge" userId="a152bcfb61f4273a" providerId="LiveId" clId="{4DE80AF0-75B0-9C4E-897C-0725F5692CF7}" dt="2024-06-08T12:02:18.897" v="1276" actId="21"/>
          <ac:picMkLst>
            <pc:docMk/>
            <pc:sldMk cId="0" sldId="261"/>
            <ac:picMk id="17" creationId="{8A402909-1F8D-74F7-768F-F88E330D22DC}"/>
          </ac:picMkLst>
        </pc:picChg>
      </pc:sldChg>
      <pc:sldChg chg="addSp delSp modSp add del mod">
        <pc:chgData name="Krutarth Ghuge" userId="a152bcfb61f4273a" providerId="LiveId" clId="{4DE80AF0-75B0-9C4E-897C-0725F5692CF7}" dt="2024-06-12T10:55:23.987" v="4748" actId="2696"/>
        <pc:sldMkLst>
          <pc:docMk/>
          <pc:sldMk cId="0" sldId="262"/>
        </pc:sldMkLst>
        <pc:spChg chg="del mod">
          <ac:chgData name="Krutarth Ghuge" userId="a152bcfb61f4273a" providerId="LiveId" clId="{4DE80AF0-75B0-9C4E-897C-0725F5692CF7}" dt="2024-06-09T17:52:22.534" v="3265" actId="478"/>
          <ac:spMkLst>
            <pc:docMk/>
            <pc:sldMk cId="0" sldId="262"/>
            <ac:spMk id="2" creationId="{00000000-0000-0000-0000-000000000000}"/>
          </ac:spMkLst>
        </pc:spChg>
        <pc:spChg chg="mod">
          <ac:chgData name="Krutarth Ghuge" userId="a152bcfb61f4273a" providerId="LiveId" clId="{4DE80AF0-75B0-9C4E-897C-0725F5692CF7}" dt="2024-06-12T09:25:38.514" v="3441" actId="27636"/>
          <ac:spMkLst>
            <pc:docMk/>
            <pc:sldMk cId="0" sldId="262"/>
            <ac:spMk id="3" creationId="{00000000-0000-0000-0000-000000000000}"/>
          </ac:spMkLst>
        </pc:spChg>
        <pc:spChg chg="add del mod">
          <ac:chgData name="Krutarth Ghuge" userId="a152bcfb61f4273a" providerId="LiveId" clId="{4DE80AF0-75B0-9C4E-897C-0725F5692CF7}" dt="2024-06-09T17:52:23.947" v="3266" actId="478"/>
          <ac:spMkLst>
            <pc:docMk/>
            <pc:sldMk cId="0" sldId="262"/>
            <ac:spMk id="5" creationId="{49F1E66A-347B-8DC7-A7E1-4B9505BDD98D}"/>
          </ac:spMkLst>
        </pc:spChg>
        <pc:spChg chg="add mod">
          <ac:chgData name="Krutarth Ghuge" userId="a152bcfb61f4273a" providerId="LiveId" clId="{4DE80AF0-75B0-9C4E-897C-0725F5692CF7}" dt="2024-06-09T17:52:33.412" v="3300" actId="20577"/>
          <ac:spMkLst>
            <pc:docMk/>
            <pc:sldMk cId="0" sldId="262"/>
            <ac:spMk id="6" creationId="{C198F95D-8131-C1A6-C87E-5C3F470690DA}"/>
          </ac:spMkLst>
        </pc:spChg>
      </pc:sldChg>
      <pc:sldChg chg="addSp delSp modSp mod modTransition modAnim">
        <pc:chgData name="Krutarth Ghuge" userId="a152bcfb61f4273a" providerId="LiveId" clId="{4DE80AF0-75B0-9C4E-897C-0725F5692CF7}" dt="2024-06-13T09:40:37.941" v="16174" actId="26606"/>
        <pc:sldMkLst>
          <pc:docMk/>
          <pc:sldMk cId="0" sldId="263"/>
        </pc:sldMkLst>
        <pc:spChg chg="mod">
          <ac:chgData name="Krutarth Ghuge" userId="a152bcfb61f4273a" providerId="LiveId" clId="{4DE80AF0-75B0-9C4E-897C-0725F5692CF7}" dt="2024-06-13T09:36:12.612" v="16059" actId="14100"/>
          <ac:spMkLst>
            <pc:docMk/>
            <pc:sldMk cId="0" sldId="263"/>
            <ac:spMk id="2" creationId="{00000000-0000-0000-0000-000000000000}"/>
          </ac:spMkLst>
        </pc:spChg>
        <pc:spChg chg="add del mod">
          <ac:chgData name="Krutarth Ghuge" userId="a152bcfb61f4273a" providerId="LiveId" clId="{4DE80AF0-75B0-9C4E-897C-0725F5692CF7}" dt="2024-06-13T09:40:37.941" v="16174" actId="26606"/>
          <ac:spMkLst>
            <pc:docMk/>
            <pc:sldMk cId="0" sldId="263"/>
            <ac:spMk id="3" creationId="{00000000-0000-0000-0000-000000000000}"/>
          </ac:spMkLst>
        </pc:spChg>
        <pc:graphicFrameChg chg="add del">
          <ac:chgData name="Krutarth Ghuge" userId="a152bcfb61f4273a" providerId="LiveId" clId="{4DE80AF0-75B0-9C4E-897C-0725F5692CF7}" dt="2024-06-13T09:40:37.941" v="16174" actId="26606"/>
          <ac:graphicFrameMkLst>
            <pc:docMk/>
            <pc:sldMk cId="0" sldId="263"/>
            <ac:graphicFrameMk id="7" creationId="{0A6A83EF-DF44-B79B-11EC-F7E60D0D8E66}"/>
          </ac:graphicFrameMkLst>
        </pc:graphicFrameChg>
        <pc:picChg chg="add mod">
          <ac:chgData name="Krutarth Ghuge" userId="a152bcfb61f4273a" providerId="LiveId" clId="{4DE80AF0-75B0-9C4E-897C-0725F5692CF7}" dt="2024-06-13T09:14:26.211" v="13473" actId="14100"/>
          <ac:picMkLst>
            <pc:docMk/>
            <pc:sldMk cId="0" sldId="263"/>
            <ac:picMk id="5" creationId="{7136FCE2-40B5-A132-9729-69DF73485638}"/>
          </ac:picMkLst>
        </pc:picChg>
      </pc:sldChg>
      <pc:sldChg chg="addSp delSp modSp mod modTransition modAnim">
        <pc:chgData name="Krutarth Ghuge" userId="a152bcfb61f4273a" providerId="LiveId" clId="{4DE80AF0-75B0-9C4E-897C-0725F5692CF7}" dt="2024-06-13T09:57:37.843" v="17079"/>
        <pc:sldMkLst>
          <pc:docMk/>
          <pc:sldMk cId="0" sldId="264"/>
        </pc:sldMkLst>
        <pc:spChg chg="del mod">
          <ac:chgData name="Krutarth Ghuge" userId="a152bcfb61f4273a" providerId="LiveId" clId="{4DE80AF0-75B0-9C4E-897C-0725F5692CF7}" dt="2024-06-09T17:52:12.004" v="3253" actId="478"/>
          <ac:spMkLst>
            <pc:docMk/>
            <pc:sldMk cId="0" sldId="264"/>
            <ac:spMk id="2" creationId="{00000000-0000-0000-0000-000000000000}"/>
          </ac:spMkLst>
        </pc:spChg>
        <pc:spChg chg="add del mod">
          <ac:chgData name="Krutarth Ghuge" userId="a152bcfb61f4273a" providerId="LiveId" clId="{4DE80AF0-75B0-9C4E-897C-0725F5692CF7}" dt="2024-06-13T09:55:43.473" v="17070" actId="26606"/>
          <ac:spMkLst>
            <pc:docMk/>
            <pc:sldMk cId="0" sldId="264"/>
            <ac:spMk id="3" creationId="{00000000-0000-0000-0000-000000000000}"/>
          </ac:spMkLst>
        </pc:spChg>
        <pc:spChg chg="add mod">
          <ac:chgData name="Krutarth Ghuge" userId="a152bcfb61f4273a" providerId="LiveId" clId="{4DE80AF0-75B0-9C4E-897C-0725F5692CF7}" dt="2024-06-13T09:43:28.356" v="16194" actId="1076"/>
          <ac:spMkLst>
            <pc:docMk/>
            <pc:sldMk cId="0" sldId="264"/>
            <ac:spMk id="4" creationId="{7F77FD51-CBE3-BB98-A91B-692A4325731E}"/>
          </ac:spMkLst>
        </pc:spChg>
        <pc:spChg chg="add del mod">
          <ac:chgData name="Krutarth Ghuge" userId="a152bcfb61f4273a" providerId="LiveId" clId="{4DE80AF0-75B0-9C4E-897C-0725F5692CF7}" dt="2024-06-09T17:52:14.865" v="3254" actId="478"/>
          <ac:spMkLst>
            <pc:docMk/>
            <pc:sldMk cId="0" sldId="264"/>
            <ac:spMk id="6" creationId="{19D08055-1B5A-E69D-581E-671661E7AEB2}"/>
          </ac:spMkLst>
        </pc:spChg>
        <pc:graphicFrameChg chg="add del">
          <ac:chgData name="Krutarth Ghuge" userId="a152bcfb61f4273a" providerId="LiveId" clId="{4DE80AF0-75B0-9C4E-897C-0725F5692CF7}" dt="2024-06-13T09:39:23.892" v="16166" actId="26606"/>
          <ac:graphicFrameMkLst>
            <pc:docMk/>
            <pc:sldMk cId="0" sldId="264"/>
            <ac:graphicFrameMk id="7" creationId="{BCB34609-5718-B34D-D699-54885A84E412}"/>
          </ac:graphicFrameMkLst>
        </pc:graphicFrameChg>
        <pc:graphicFrameChg chg="add del mod">
          <ac:chgData name="Krutarth Ghuge" userId="a152bcfb61f4273a" providerId="LiveId" clId="{4DE80AF0-75B0-9C4E-897C-0725F5692CF7}" dt="2024-06-13T09:43:02.381" v="16192" actId="26606"/>
          <ac:graphicFrameMkLst>
            <pc:docMk/>
            <pc:sldMk cId="0" sldId="264"/>
            <ac:graphicFrameMk id="8" creationId="{8BD6992D-7ABE-8136-24FC-4B3161A23890}"/>
          </ac:graphicFrameMkLst>
        </pc:graphicFrameChg>
        <pc:graphicFrameChg chg="add mod">
          <ac:chgData name="Krutarth Ghuge" userId="a152bcfb61f4273a" providerId="LiveId" clId="{4DE80AF0-75B0-9C4E-897C-0725F5692CF7}" dt="2024-06-13T09:57:37.843" v="17079"/>
          <ac:graphicFrameMkLst>
            <pc:docMk/>
            <pc:sldMk cId="0" sldId="264"/>
            <ac:graphicFrameMk id="10" creationId="{BE9C0287-B8C3-AD80-61C5-F6E0B48277A4}"/>
          </ac:graphicFrameMkLst>
        </pc:graphicFrameChg>
        <pc:picChg chg="add mod">
          <ac:chgData name="Krutarth Ghuge" userId="a152bcfb61f4273a" providerId="LiveId" clId="{4DE80AF0-75B0-9C4E-897C-0725F5692CF7}" dt="2024-06-13T09:14:30.496" v="13474" actId="14100"/>
          <ac:picMkLst>
            <pc:docMk/>
            <pc:sldMk cId="0" sldId="264"/>
            <ac:picMk id="5" creationId="{48A2B1F0-1CA0-E02B-1FB1-EFBCC156C4A7}"/>
          </ac:picMkLst>
        </pc:picChg>
        <pc:picChg chg="add mod">
          <ac:chgData name="Krutarth Ghuge" userId="a152bcfb61f4273a" providerId="LiveId" clId="{4DE80AF0-75B0-9C4E-897C-0725F5692CF7}" dt="2024-06-13T09:43:00.549" v="16191" actId="1076"/>
          <ac:picMkLst>
            <pc:docMk/>
            <pc:sldMk cId="0" sldId="264"/>
            <ac:picMk id="9" creationId="{0BF7FC65-FCB9-429E-268B-AA1B30D389FF}"/>
          </ac:picMkLst>
        </pc:picChg>
      </pc:sldChg>
      <pc:sldChg chg="modSp del">
        <pc:chgData name="Krutarth Ghuge" userId="a152bcfb61f4273a" providerId="LiveId" clId="{4DE80AF0-75B0-9C4E-897C-0725F5692CF7}" dt="2024-06-06T17:15:43.866" v="787" actId="2696"/>
        <pc:sldMkLst>
          <pc:docMk/>
          <pc:sldMk cId="0" sldId="265"/>
        </pc:sldMkLst>
        <pc:spChg chg="mod">
          <ac:chgData name="Krutarth Ghuge" userId="a152bcfb61f4273a" providerId="LiveId" clId="{4DE80AF0-75B0-9C4E-897C-0725F5692CF7}" dt="2024-06-06T17:00:20.793" v="0"/>
          <ac:spMkLst>
            <pc:docMk/>
            <pc:sldMk cId="0" sldId="265"/>
            <ac:spMk id="2" creationId="{00000000-0000-0000-0000-000000000000}"/>
          </ac:spMkLst>
        </pc:spChg>
        <pc:spChg chg="mod">
          <ac:chgData name="Krutarth Ghuge" userId="a152bcfb61f4273a" providerId="LiveId" clId="{4DE80AF0-75B0-9C4E-897C-0725F5692CF7}" dt="2024-06-06T17:00:20.793" v="0"/>
          <ac:spMkLst>
            <pc:docMk/>
            <pc:sldMk cId="0" sldId="265"/>
            <ac:spMk id="3" creationId="{00000000-0000-0000-0000-000000000000}"/>
          </ac:spMkLst>
        </pc:spChg>
      </pc:sldChg>
      <pc:sldChg chg="addSp delSp modSp mod modTransition setBg">
        <pc:chgData name="Krutarth Ghuge" userId="a152bcfb61f4273a" providerId="LiveId" clId="{4DE80AF0-75B0-9C4E-897C-0725F5692CF7}" dt="2024-06-13T09:49:16.948" v="16533" actId="20577"/>
        <pc:sldMkLst>
          <pc:docMk/>
          <pc:sldMk cId="0" sldId="266"/>
        </pc:sldMkLst>
        <pc:spChg chg="mod">
          <ac:chgData name="Krutarth Ghuge" userId="a152bcfb61f4273a" providerId="LiveId" clId="{4DE80AF0-75B0-9C4E-897C-0725F5692CF7}" dt="2024-06-13T09:43:13.422" v="16193" actId="26606"/>
          <ac:spMkLst>
            <pc:docMk/>
            <pc:sldMk cId="0" sldId="266"/>
            <ac:spMk id="2" creationId="{00000000-0000-0000-0000-000000000000}"/>
          </ac:spMkLst>
        </pc:spChg>
        <pc:spChg chg="mod">
          <ac:chgData name="Krutarth Ghuge" userId="a152bcfb61f4273a" providerId="LiveId" clId="{4DE80AF0-75B0-9C4E-897C-0725F5692CF7}" dt="2024-06-13T09:49:16.948" v="16533" actId="20577"/>
          <ac:spMkLst>
            <pc:docMk/>
            <pc:sldMk cId="0" sldId="266"/>
            <ac:spMk id="3" creationId="{00000000-0000-0000-0000-000000000000}"/>
          </ac:spMkLst>
        </pc:spChg>
        <pc:spChg chg="add">
          <ac:chgData name="Krutarth Ghuge" userId="a152bcfb61f4273a" providerId="LiveId" clId="{4DE80AF0-75B0-9C4E-897C-0725F5692CF7}" dt="2024-06-13T09:43:13.422" v="16193" actId="26606"/>
          <ac:spMkLst>
            <pc:docMk/>
            <pc:sldMk cId="0" sldId="266"/>
            <ac:spMk id="9" creationId="{5322CD25-774C-445A-BB73-E7CA305DBEFB}"/>
          </ac:spMkLst>
        </pc:spChg>
        <pc:picChg chg="add del mod">
          <ac:chgData name="Krutarth Ghuge" userId="a152bcfb61f4273a" providerId="LiveId" clId="{4DE80AF0-75B0-9C4E-897C-0725F5692CF7}" dt="2024-06-13T05:53:02.864" v="13404" actId="478"/>
          <ac:picMkLst>
            <pc:docMk/>
            <pc:sldMk cId="0" sldId="266"/>
            <ac:picMk id="5" creationId="{5136E769-7530-8974-E11D-5AF6B590303B}"/>
          </ac:picMkLst>
        </pc:picChg>
        <pc:picChg chg="add">
          <ac:chgData name="Krutarth Ghuge" userId="a152bcfb61f4273a" providerId="LiveId" clId="{4DE80AF0-75B0-9C4E-897C-0725F5692CF7}" dt="2024-06-13T09:43:13.422" v="16193" actId="26606"/>
          <ac:picMkLst>
            <pc:docMk/>
            <pc:sldMk cId="0" sldId="266"/>
            <ac:picMk id="6" creationId="{F6667F79-2FA8-4C26-5299-3039098956D7}"/>
          </ac:picMkLst>
        </pc:picChg>
        <pc:picChg chg="add">
          <ac:chgData name="Krutarth Ghuge" userId="a152bcfb61f4273a" providerId="LiveId" clId="{4DE80AF0-75B0-9C4E-897C-0725F5692CF7}" dt="2024-06-13T09:43:13.422" v="16193" actId="26606"/>
          <ac:picMkLst>
            <pc:docMk/>
            <pc:sldMk cId="0" sldId="266"/>
            <ac:picMk id="11" creationId="{0CE22D27-F39E-4E29-B074-E0E3F1C8F8E3}"/>
          </ac:picMkLst>
        </pc:picChg>
      </pc:sldChg>
      <pc:sldChg chg="addSp delSp modSp add del mod">
        <pc:chgData name="Krutarth Ghuge" userId="a152bcfb61f4273a" providerId="LiveId" clId="{4DE80AF0-75B0-9C4E-897C-0725F5692CF7}" dt="2024-06-12T09:23:59.603" v="3439" actId="2696"/>
        <pc:sldMkLst>
          <pc:docMk/>
          <pc:sldMk cId="934771485" sldId="267"/>
        </pc:sldMkLst>
        <pc:spChg chg="add del mod">
          <ac:chgData name="Krutarth Ghuge" userId="a152bcfb61f4273a" providerId="LiveId" clId="{4DE80AF0-75B0-9C4E-897C-0725F5692CF7}" dt="2024-06-08T16:45:22.291" v="1541" actId="478"/>
          <ac:spMkLst>
            <pc:docMk/>
            <pc:sldMk cId="934771485" sldId="267"/>
            <ac:spMk id="4" creationId="{B83BE80E-8278-9690-1663-71AFA4764390}"/>
          </ac:spMkLst>
        </pc:spChg>
        <pc:spChg chg="mod">
          <ac:chgData name="Krutarth Ghuge" userId="a152bcfb61f4273a" providerId="LiveId" clId="{4DE80AF0-75B0-9C4E-897C-0725F5692CF7}" dt="2024-06-08T06:46:18.657" v="1226"/>
          <ac:spMkLst>
            <pc:docMk/>
            <pc:sldMk cId="934771485" sldId="267"/>
            <ac:spMk id="7" creationId="{50592954-2178-2A50-7552-86F7062AD6FB}"/>
          </ac:spMkLst>
        </pc:spChg>
        <pc:graphicFrameChg chg="del">
          <ac:chgData name="Krutarth Ghuge" userId="a152bcfb61f4273a" providerId="LiveId" clId="{4DE80AF0-75B0-9C4E-897C-0725F5692CF7}" dt="2024-06-08T16:45:19.987" v="1540" actId="478"/>
          <ac:graphicFrameMkLst>
            <pc:docMk/>
            <pc:sldMk cId="934771485" sldId="267"/>
            <ac:graphicFrameMk id="8" creationId="{41B46989-DC7C-E9D7-651A-575E079ABA15}"/>
          </ac:graphicFrameMkLst>
        </pc:graphicFrameChg>
        <pc:picChg chg="add mod">
          <ac:chgData name="Krutarth Ghuge" userId="a152bcfb61f4273a" providerId="LiveId" clId="{4DE80AF0-75B0-9C4E-897C-0725F5692CF7}" dt="2024-06-08T16:45:44.917" v="1546" actId="14100"/>
          <ac:picMkLst>
            <pc:docMk/>
            <pc:sldMk cId="934771485" sldId="267"/>
            <ac:picMk id="6" creationId="{CE584386-5520-C54C-8A0C-4AABCF161879}"/>
          </ac:picMkLst>
        </pc:picChg>
      </pc:sldChg>
      <pc:sldChg chg="modSp add del mod">
        <pc:chgData name="Krutarth Ghuge" userId="a152bcfb61f4273a" providerId="LiveId" clId="{4DE80AF0-75B0-9C4E-897C-0725F5692CF7}" dt="2024-06-08T16:48:46.264" v="1628" actId="2696"/>
        <pc:sldMkLst>
          <pc:docMk/>
          <pc:sldMk cId="3541059111" sldId="268"/>
        </pc:sldMkLst>
        <pc:spChg chg="mod">
          <ac:chgData name="Krutarth Ghuge" userId="a152bcfb61f4273a" providerId="LiveId" clId="{4DE80AF0-75B0-9C4E-897C-0725F5692CF7}" dt="2024-06-08T16:48:17.342" v="1622" actId="20577"/>
          <ac:spMkLst>
            <pc:docMk/>
            <pc:sldMk cId="3541059111" sldId="268"/>
            <ac:spMk id="7" creationId="{50592954-2178-2A50-7552-86F7062AD6FB}"/>
          </ac:spMkLst>
        </pc:spChg>
        <pc:graphicFrameChg chg="modGraphic">
          <ac:chgData name="Krutarth Ghuge" userId="a152bcfb61f4273a" providerId="LiveId" clId="{4DE80AF0-75B0-9C4E-897C-0725F5692CF7}" dt="2024-06-08T06:49:02.993" v="1231" actId="2161"/>
          <ac:graphicFrameMkLst>
            <pc:docMk/>
            <pc:sldMk cId="3541059111" sldId="268"/>
            <ac:graphicFrameMk id="8" creationId="{41B46989-DC7C-E9D7-651A-575E079ABA15}"/>
          </ac:graphicFrameMkLst>
        </pc:graphicFrameChg>
      </pc:sldChg>
      <pc:sldChg chg="add del">
        <pc:chgData name="Krutarth Ghuge" userId="a152bcfb61f4273a" providerId="LiveId" clId="{4DE80AF0-75B0-9C4E-897C-0725F5692CF7}" dt="2024-06-08T16:48:12.188" v="1609" actId="2696"/>
        <pc:sldMkLst>
          <pc:docMk/>
          <pc:sldMk cId="3757215207" sldId="269"/>
        </pc:sldMkLst>
      </pc:sldChg>
      <pc:sldChg chg="addSp delSp modSp add del mod">
        <pc:chgData name="Krutarth Ghuge" userId="a152bcfb61f4273a" providerId="LiveId" clId="{4DE80AF0-75B0-9C4E-897C-0725F5692CF7}" dt="2024-06-08T17:00:00.736" v="2292" actId="2696"/>
        <pc:sldMkLst>
          <pc:docMk/>
          <pc:sldMk cId="3159448091" sldId="270"/>
        </pc:sldMkLst>
        <pc:spChg chg="add mod">
          <ac:chgData name="Krutarth Ghuge" userId="a152bcfb61f4273a" providerId="LiveId" clId="{4DE80AF0-75B0-9C4E-897C-0725F5692CF7}" dt="2024-06-08T12:13:49.854" v="1322" actId="20577"/>
          <ac:spMkLst>
            <pc:docMk/>
            <pc:sldMk cId="3159448091" sldId="270"/>
            <ac:spMk id="4" creationId="{638B08D3-1816-D42D-4F15-D25A88BEB8EC}"/>
          </ac:spMkLst>
        </pc:spChg>
        <pc:picChg chg="add mod modCrop">
          <ac:chgData name="Krutarth Ghuge" userId="a152bcfb61f4273a" providerId="LiveId" clId="{4DE80AF0-75B0-9C4E-897C-0725F5692CF7}" dt="2024-06-08T12:13:29.430" v="1315" actId="1076"/>
          <ac:picMkLst>
            <pc:docMk/>
            <pc:sldMk cId="3159448091" sldId="270"/>
            <ac:picMk id="3" creationId="{F4AB95B7-8687-5B18-4F99-B9173F342BB2}"/>
          </ac:picMkLst>
        </pc:picChg>
        <pc:picChg chg="del">
          <ac:chgData name="Krutarth Ghuge" userId="a152bcfb61f4273a" providerId="LiveId" clId="{4DE80AF0-75B0-9C4E-897C-0725F5692CF7}" dt="2024-06-08T12:02:01.142" v="1271" actId="478"/>
          <ac:picMkLst>
            <pc:docMk/>
            <pc:sldMk cId="3159448091" sldId="270"/>
            <ac:picMk id="5" creationId="{A2CDA9D0-A116-276D-C5DE-04CE5149AB70}"/>
          </ac:picMkLst>
        </pc:picChg>
        <pc:picChg chg="del">
          <ac:chgData name="Krutarth Ghuge" userId="a152bcfb61f4273a" providerId="LiveId" clId="{4DE80AF0-75B0-9C4E-897C-0725F5692CF7}" dt="2024-06-08T12:02:00.553" v="1270" actId="478"/>
          <ac:picMkLst>
            <pc:docMk/>
            <pc:sldMk cId="3159448091" sldId="270"/>
            <ac:picMk id="7" creationId="{EFBC1485-C72D-6BFC-1B76-9526DDD0D1C8}"/>
          </ac:picMkLst>
        </pc:picChg>
        <pc:picChg chg="del">
          <ac:chgData name="Krutarth Ghuge" userId="a152bcfb61f4273a" providerId="LiveId" clId="{4DE80AF0-75B0-9C4E-897C-0725F5692CF7}" dt="2024-06-08T12:01:59.911" v="1269" actId="478"/>
          <ac:picMkLst>
            <pc:docMk/>
            <pc:sldMk cId="3159448091" sldId="270"/>
            <ac:picMk id="9" creationId="{218895C5-0CAC-ACB7-FF34-1128C2AAF1C0}"/>
          </ac:picMkLst>
        </pc:picChg>
        <pc:picChg chg="del">
          <ac:chgData name="Krutarth Ghuge" userId="a152bcfb61f4273a" providerId="LiveId" clId="{4DE80AF0-75B0-9C4E-897C-0725F5692CF7}" dt="2024-06-08T12:01:59.179" v="1268" actId="478"/>
          <ac:picMkLst>
            <pc:docMk/>
            <pc:sldMk cId="3159448091" sldId="270"/>
            <ac:picMk id="11" creationId="{FBAE7263-6A5C-24B5-A7DF-AD5F21D9151A}"/>
          </ac:picMkLst>
        </pc:picChg>
        <pc:picChg chg="del">
          <ac:chgData name="Krutarth Ghuge" userId="a152bcfb61f4273a" providerId="LiveId" clId="{4DE80AF0-75B0-9C4E-897C-0725F5692CF7}" dt="2024-06-08T12:01:58.500" v="1267" actId="478"/>
          <ac:picMkLst>
            <pc:docMk/>
            <pc:sldMk cId="3159448091" sldId="270"/>
            <ac:picMk id="13" creationId="{FB68F594-3C9E-2547-6ACE-31E8412DEAF1}"/>
          </ac:picMkLst>
        </pc:picChg>
        <pc:picChg chg="del">
          <ac:chgData name="Krutarth Ghuge" userId="a152bcfb61f4273a" providerId="LiveId" clId="{4DE80AF0-75B0-9C4E-897C-0725F5692CF7}" dt="2024-06-08T12:01:57.646" v="1266" actId="478"/>
          <ac:picMkLst>
            <pc:docMk/>
            <pc:sldMk cId="3159448091" sldId="270"/>
            <ac:picMk id="15" creationId="{7F8D6F1B-7A62-CEB8-FB31-2431D9DC1D09}"/>
          </ac:picMkLst>
        </pc:picChg>
        <pc:picChg chg="del">
          <ac:chgData name="Krutarth Ghuge" userId="a152bcfb61f4273a" providerId="LiveId" clId="{4DE80AF0-75B0-9C4E-897C-0725F5692CF7}" dt="2024-06-08T12:01:56.879" v="1265" actId="478"/>
          <ac:picMkLst>
            <pc:docMk/>
            <pc:sldMk cId="3159448091" sldId="270"/>
            <ac:picMk id="17" creationId="{8A402909-1F8D-74F7-768F-F88E330D22DC}"/>
          </ac:picMkLst>
        </pc:picChg>
      </pc:sldChg>
      <pc:sldChg chg="addSp delSp modSp add del mod ord setBg">
        <pc:chgData name="Krutarth Ghuge" userId="a152bcfb61f4273a" providerId="LiveId" clId="{4DE80AF0-75B0-9C4E-897C-0725F5692CF7}" dt="2024-06-12T09:42:20.437" v="3758" actId="2696"/>
        <pc:sldMkLst>
          <pc:docMk/>
          <pc:sldMk cId="802421573" sldId="271"/>
        </pc:sldMkLst>
        <pc:spChg chg="del mod">
          <ac:chgData name="Krutarth Ghuge" userId="a152bcfb61f4273a" providerId="LiveId" clId="{4DE80AF0-75B0-9C4E-897C-0725F5692CF7}" dt="2024-06-09T17:53:16.877" v="3333" actId="478"/>
          <ac:spMkLst>
            <pc:docMk/>
            <pc:sldMk cId="802421573" sldId="271"/>
            <ac:spMk id="2" creationId="{00000000-0000-0000-0000-000000000000}"/>
          </ac:spMkLst>
        </pc:spChg>
        <pc:spChg chg="add mod">
          <ac:chgData name="Krutarth Ghuge" userId="a152bcfb61f4273a" providerId="LiveId" clId="{4DE80AF0-75B0-9C4E-897C-0725F5692CF7}" dt="2024-06-08T17:05:49.987" v="3152" actId="20577"/>
          <ac:spMkLst>
            <pc:docMk/>
            <pc:sldMk cId="802421573" sldId="271"/>
            <ac:spMk id="4" creationId="{661C8480-A35E-79AE-B607-07BE2F5368A3}"/>
          </ac:spMkLst>
        </pc:spChg>
        <pc:spChg chg="add del mod">
          <ac:chgData name="Krutarth Ghuge" userId="a152bcfb61f4273a" providerId="LiveId" clId="{4DE80AF0-75B0-9C4E-897C-0725F5692CF7}" dt="2024-06-09T17:53:17.790" v="3334" actId="478"/>
          <ac:spMkLst>
            <pc:docMk/>
            <pc:sldMk cId="802421573" sldId="271"/>
            <ac:spMk id="6" creationId="{5F145B78-A58F-E877-A1B2-A5F3B9BE59D4}"/>
          </ac:spMkLst>
        </pc:spChg>
        <pc:spChg chg="add mod">
          <ac:chgData name="Krutarth Ghuge" userId="a152bcfb61f4273a" providerId="LiveId" clId="{4DE80AF0-75B0-9C4E-897C-0725F5692CF7}" dt="2024-06-09T17:53:23.143" v="3344" actId="20577"/>
          <ac:spMkLst>
            <pc:docMk/>
            <pc:sldMk cId="802421573" sldId="271"/>
            <ac:spMk id="7" creationId="{056C1E4D-5F7C-2008-8BAF-4357EE90DEAA}"/>
          </ac:spMkLst>
        </pc:spChg>
        <pc:spChg chg="add mod">
          <ac:chgData name="Krutarth Ghuge" userId="a152bcfb61f4273a" providerId="LiveId" clId="{4DE80AF0-75B0-9C4E-897C-0725F5692CF7}" dt="2024-06-09T17:53:20.606" v="3337" actId="767"/>
          <ac:spMkLst>
            <pc:docMk/>
            <pc:sldMk cId="802421573" sldId="271"/>
            <ac:spMk id="9" creationId="{F3966B82-BC78-846C-D324-3CCBA73CF74E}"/>
          </ac:spMkLst>
        </pc:spChg>
        <pc:spChg chg="add del">
          <ac:chgData name="Krutarth Ghuge" userId="a152bcfb61f4273a" providerId="LiveId" clId="{4DE80AF0-75B0-9C4E-897C-0725F5692CF7}" dt="2024-06-08T12:02:57.204" v="1288" actId="26606"/>
          <ac:spMkLst>
            <pc:docMk/>
            <pc:sldMk cId="802421573" sldId="271"/>
            <ac:spMk id="12" creationId="{4C790028-99AE-4AE4-8269-9913E2D50625}"/>
          </ac:spMkLst>
        </pc:spChg>
        <pc:spChg chg="add del">
          <ac:chgData name="Krutarth Ghuge" userId="a152bcfb61f4273a" providerId="LiveId" clId="{4DE80AF0-75B0-9C4E-897C-0725F5692CF7}" dt="2024-06-08T12:02:57.204" v="1288" actId="26606"/>
          <ac:spMkLst>
            <pc:docMk/>
            <pc:sldMk cId="802421573" sldId="271"/>
            <ac:spMk id="14" creationId="{06936A2A-FE08-4EE0-A409-3EF3FA2448DE}"/>
          </ac:spMkLst>
        </pc:spChg>
        <pc:spChg chg="add del">
          <ac:chgData name="Krutarth Ghuge" userId="a152bcfb61f4273a" providerId="LiveId" clId="{4DE80AF0-75B0-9C4E-897C-0725F5692CF7}" dt="2024-06-08T12:02:57.204" v="1288" actId="26606"/>
          <ac:spMkLst>
            <pc:docMk/>
            <pc:sldMk cId="802421573" sldId="271"/>
            <ac:spMk id="16" creationId="{BAF0407B-48CB-4C05-B0D7-7A69A0D407F1}"/>
          </ac:spMkLst>
        </pc:spChg>
        <pc:spChg chg="add del">
          <ac:chgData name="Krutarth Ghuge" userId="a152bcfb61f4273a" providerId="LiveId" clId="{4DE80AF0-75B0-9C4E-897C-0725F5692CF7}" dt="2024-06-08T12:02:57.204" v="1288" actId="26606"/>
          <ac:spMkLst>
            <pc:docMk/>
            <pc:sldMk cId="802421573" sldId="271"/>
            <ac:spMk id="18" creationId="{ADC50C3D-0DA0-4914-B5B4-D1819CC69813}"/>
          </ac:spMkLst>
        </pc:spChg>
        <pc:spChg chg="add del">
          <ac:chgData name="Krutarth Ghuge" userId="a152bcfb61f4273a" providerId="LiveId" clId="{4DE80AF0-75B0-9C4E-897C-0725F5692CF7}" dt="2024-06-08T12:02:57.204" v="1288" actId="26606"/>
          <ac:spMkLst>
            <pc:docMk/>
            <pc:sldMk cId="802421573" sldId="271"/>
            <ac:spMk id="20" creationId="{8CF9E583-1A92-4144-B4FA-81D98317FA04}"/>
          </ac:spMkLst>
        </pc:spChg>
        <pc:spChg chg="add del">
          <ac:chgData name="Krutarth Ghuge" userId="a152bcfb61f4273a" providerId="LiveId" clId="{4DE80AF0-75B0-9C4E-897C-0725F5692CF7}" dt="2024-06-08T12:02:57.204" v="1288" actId="26606"/>
          <ac:spMkLst>
            <pc:docMk/>
            <pc:sldMk cId="802421573" sldId="271"/>
            <ac:spMk id="22" creationId="{847489EB-355C-4170-8C70-5CDD42EFDDBC}"/>
          </ac:spMkLst>
        </pc:spChg>
        <pc:spChg chg="add del">
          <ac:chgData name="Krutarth Ghuge" userId="a152bcfb61f4273a" providerId="LiveId" clId="{4DE80AF0-75B0-9C4E-897C-0725F5692CF7}" dt="2024-06-08T12:02:57.204" v="1288" actId="26606"/>
          <ac:spMkLst>
            <pc:docMk/>
            <pc:sldMk cId="802421573" sldId="271"/>
            <ac:spMk id="28" creationId="{D8887E40-5A0B-4897-80F0-0BAFAAB61CF9}"/>
          </ac:spMkLst>
        </pc:spChg>
        <pc:spChg chg="add del">
          <ac:chgData name="Krutarth Ghuge" userId="a152bcfb61f4273a" providerId="LiveId" clId="{4DE80AF0-75B0-9C4E-897C-0725F5692CF7}" dt="2024-06-08T12:02:57.204" v="1288" actId="26606"/>
          <ac:spMkLst>
            <pc:docMk/>
            <pc:sldMk cId="802421573" sldId="271"/>
            <ac:spMk id="30" creationId="{92E3B1B6-DAAA-408B-A99C-2A7EE0409A7D}"/>
          </ac:spMkLst>
        </pc:spChg>
        <pc:spChg chg="add del">
          <ac:chgData name="Krutarth Ghuge" userId="a152bcfb61f4273a" providerId="LiveId" clId="{4DE80AF0-75B0-9C4E-897C-0725F5692CF7}" dt="2024-06-08T12:02:57.204" v="1288" actId="26606"/>
          <ac:spMkLst>
            <pc:docMk/>
            <pc:sldMk cId="802421573" sldId="271"/>
            <ac:spMk id="32" creationId="{7A72B882-D016-4849-AF04-88E39D13AC52}"/>
          </ac:spMkLst>
        </pc:spChg>
        <pc:spChg chg="add del">
          <ac:chgData name="Krutarth Ghuge" userId="a152bcfb61f4273a" providerId="LiveId" clId="{4DE80AF0-75B0-9C4E-897C-0725F5692CF7}" dt="2024-06-08T12:02:57.204" v="1288" actId="26606"/>
          <ac:spMkLst>
            <pc:docMk/>
            <pc:sldMk cId="802421573" sldId="271"/>
            <ac:spMk id="34" creationId="{41FF9E96-6955-4599-A2D0-1FF57939CBA3}"/>
          </ac:spMkLst>
        </pc:spChg>
        <pc:spChg chg="add del">
          <ac:chgData name="Krutarth Ghuge" userId="a152bcfb61f4273a" providerId="LiveId" clId="{4DE80AF0-75B0-9C4E-897C-0725F5692CF7}" dt="2024-06-08T12:02:57.204" v="1288" actId="26606"/>
          <ac:spMkLst>
            <pc:docMk/>
            <pc:sldMk cId="802421573" sldId="271"/>
            <ac:spMk id="36" creationId="{A15CFF31-2A56-4E24-9263-DC4342144D06}"/>
          </ac:spMkLst>
        </pc:spChg>
        <pc:spChg chg="add del">
          <ac:chgData name="Krutarth Ghuge" userId="a152bcfb61f4273a" providerId="LiveId" clId="{4DE80AF0-75B0-9C4E-897C-0725F5692CF7}" dt="2024-06-08T12:02:57.204" v="1288" actId="26606"/>
          <ac:spMkLst>
            <pc:docMk/>
            <pc:sldMk cId="802421573" sldId="271"/>
            <ac:spMk id="38" creationId="{8F8907EB-52AA-4516-BC6A-7861CE0774DC}"/>
          </ac:spMkLst>
        </pc:spChg>
        <pc:picChg chg="add mod modCrop">
          <ac:chgData name="Krutarth Ghuge" userId="a152bcfb61f4273a" providerId="LiveId" clId="{4DE80AF0-75B0-9C4E-897C-0725F5692CF7}" dt="2024-06-08T17:04:54.124" v="3028" actId="14100"/>
          <ac:picMkLst>
            <pc:docMk/>
            <pc:sldMk cId="802421573" sldId="271"/>
            <ac:picMk id="3" creationId="{CF124671-C0D7-7313-B267-CC540E2C8B3C}"/>
          </ac:picMkLst>
        </pc:picChg>
        <pc:picChg chg="add del">
          <ac:chgData name="Krutarth Ghuge" userId="a152bcfb61f4273a" providerId="LiveId" clId="{4DE80AF0-75B0-9C4E-897C-0725F5692CF7}" dt="2024-06-08T12:02:57.204" v="1288" actId="26606"/>
          <ac:picMkLst>
            <pc:docMk/>
            <pc:sldMk cId="802421573" sldId="271"/>
            <ac:picMk id="8" creationId="{01AF5FBB-9FDC-4D75-9DD6-DAF01ED197A0}"/>
          </ac:picMkLst>
        </pc:picChg>
        <pc:picChg chg="add del">
          <ac:chgData name="Krutarth Ghuge" userId="a152bcfb61f4273a" providerId="LiveId" clId="{4DE80AF0-75B0-9C4E-897C-0725F5692CF7}" dt="2024-06-08T12:02:57.204" v="1288" actId="26606"/>
          <ac:picMkLst>
            <pc:docMk/>
            <pc:sldMk cId="802421573" sldId="271"/>
            <ac:picMk id="10" creationId="{933BBBE6-F4CF-483E-BA74-B51421B4D93F}"/>
          </ac:picMkLst>
        </pc:picChg>
        <pc:picChg chg="add del">
          <ac:chgData name="Krutarth Ghuge" userId="a152bcfb61f4273a" providerId="LiveId" clId="{4DE80AF0-75B0-9C4E-897C-0725F5692CF7}" dt="2024-06-08T12:02:57.204" v="1288" actId="26606"/>
          <ac:picMkLst>
            <pc:docMk/>
            <pc:sldMk cId="802421573" sldId="271"/>
            <ac:picMk id="24" creationId="{521CC0F3-7B68-4C9C-999A-74F8925C33B2}"/>
          </ac:picMkLst>
        </pc:picChg>
        <pc:picChg chg="add del">
          <ac:chgData name="Krutarth Ghuge" userId="a152bcfb61f4273a" providerId="LiveId" clId="{4DE80AF0-75B0-9C4E-897C-0725F5692CF7}" dt="2024-06-08T12:02:57.204" v="1288" actId="26606"/>
          <ac:picMkLst>
            <pc:docMk/>
            <pc:sldMk cId="802421573" sldId="271"/>
            <ac:picMk id="26" creationId="{3EB18ECF-1C11-48BB-8C2B-DC5532A906F4}"/>
          </ac:picMkLst>
        </pc:picChg>
      </pc:sldChg>
      <pc:sldChg chg="addSp delSp modSp add del mod ord">
        <pc:chgData name="Krutarth Ghuge" userId="a152bcfb61f4273a" providerId="LiveId" clId="{4DE80AF0-75B0-9C4E-897C-0725F5692CF7}" dt="2024-06-12T09:42:19.632" v="3757" actId="2696"/>
        <pc:sldMkLst>
          <pc:docMk/>
          <pc:sldMk cId="2241186205" sldId="272"/>
        </pc:sldMkLst>
        <pc:spChg chg="del">
          <ac:chgData name="Krutarth Ghuge" userId="a152bcfb61f4273a" providerId="LiveId" clId="{4DE80AF0-75B0-9C4E-897C-0725F5692CF7}" dt="2024-06-09T17:53:26.624" v="3345" actId="478"/>
          <ac:spMkLst>
            <pc:docMk/>
            <pc:sldMk cId="2241186205" sldId="272"/>
            <ac:spMk id="2" creationId="{00000000-0000-0000-0000-000000000000}"/>
          </ac:spMkLst>
        </pc:spChg>
        <pc:spChg chg="add mod">
          <ac:chgData name="Krutarth Ghuge" userId="a152bcfb61f4273a" providerId="LiveId" clId="{4DE80AF0-75B0-9C4E-897C-0725F5692CF7}" dt="2024-06-08T17:05:42.778" v="3146" actId="20577"/>
          <ac:spMkLst>
            <pc:docMk/>
            <pc:sldMk cId="2241186205" sldId="272"/>
            <ac:spMk id="4" creationId="{F7F7764F-C826-7881-6AF6-52EBB717E0E8}"/>
          </ac:spMkLst>
        </pc:spChg>
        <pc:spChg chg="add del mod">
          <ac:chgData name="Krutarth Ghuge" userId="a152bcfb61f4273a" providerId="LiveId" clId="{4DE80AF0-75B0-9C4E-897C-0725F5692CF7}" dt="2024-06-09T17:53:27.574" v="3346" actId="478"/>
          <ac:spMkLst>
            <pc:docMk/>
            <pc:sldMk cId="2241186205" sldId="272"/>
            <ac:spMk id="6" creationId="{F454119C-0B90-9FAB-1CEE-0801FA6DF758}"/>
          </ac:spMkLst>
        </pc:spChg>
        <pc:spChg chg="add mod">
          <ac:chgData name="Krutarth Ghuge" userId="a152bcfb61f4273a" providerId="LiveId" clId="{4DE80AF0-75B0-9C4E-897C-0725F5692CF7}" dt="2024-06-09T17:53:30.805" v="3354" actId="20577"/>
          <ac:spMkLst>
            <pc:docMk/>
            <pc:sldMk cId="2241186205" sldId="272"/>
            <ac:spMk id="7" creationId="{09E252CF-9AA1-887D-6A6A-E0FE0F06C0E4}"/>
          </ac:spMkLst>
        </pc:spChg>
        <pc:picChg chg="add mod modCrop">
          <ac:chgData name="Krutarth Ghuge" userId="a152bcfb61f4273a" providerId="LiveId" clId="{4DE80AF0-75B0-9C4E-897C-0725F5692CF7}" dt="2024-06-08T12:15:41.079" v="1344" actId="1076"/>
          <ac:picMkLst>
            <pc:docMk/>
            <pc:sldMk cId="2241186205" sldId="272"/>
            <ac:picMk id="3" creationId="{B4CD9561-E8FA-125F-DFAB-71E79C7F14CA}"/>
          </ac:picMkLst>
        </pc:picChg>
      </pc:sldChg>
      <pc:sldChg chg="addSp delSp modSp add del mod">
        <pc:chgData name="Krutarth Ghuge" userId="a152bcfb61f4273a" providerId="LiveId" clId="{4DE80AF0-75B0-9C4E-897C-0725F5692CF7}" dt="2024-06-12T09:42:21.784" v="3760" actId="2696"/>
        <pc:sldMkLst>
          <pc:docMk/>
          <pc:sldMk cId="2561596964" sldId="273"/>
        </pc:sldMkLst>
        <pc:spChg chg="del">
          <ac:chgData name="Krutarth Ghuge" userId="a152bcfb61f4273a" providerId="LiveId" clId="{4DE80AF0-75B0-9C4E-897C-0725F5692CF7}" dt="2024-06-09T17:52:38.385" v="3301" actId="478"/>
          <ac:spMkLst>
            <pc:docMk/>
            <pc:sldMk cId="2561596964" sldId="273"/>
            <ac:spMk id="2" creationId="{00000000-0000-0000-0000-000000000000}"/>
          </ac:spMkLst>
        </pc:spChg>
        <pc:spChg chg="add mod">
          <ac:chgData name="Krutarth Ghuge" userId="a152bcfb61f4273a" providerId="LiveId" clId="{4DE80AF0-75B0-9C4E-897C-0725F5692CF7}" dt="2024-06-08T17:04:28.787" v="3025" actId="20577"/>
          <ac:spMkLst>
            <pc:docMk/>
            <pc:sldMk cId="2561596964" sldId="273"/>
            <ac:spMk id="4" creationId="{51C83B87-5D3D-A604-639A-DEE4A4CCDD62}"/>
          </ac:spMkLst>
        </pc:spChg>
        <pc:spChg chg="add del mod">
          <ac:chgData name="Krutarth Ghuge" userId="a152bcfb61f4273a" providerId="LiveId" clId="{4DE80AF0-75B0-9C4E-897C-0725F5692CF7}" dt="2024-06-09T17:52:39.841" v="3302" actId="478"/>
          <ac:spMkLst>
            <pc:docMk/>
            <pc:sldMk cId="2561596964" sldId="273"/>
            <ac:spMk id="6" creationId="{1E363C18-72FE-C47A-EE79-917D0742FF8E}"/>
          </ac:spMkLst>
        </pc:spChg>
        <pc:spChg chg="add del mod">
          <ac:chgData name="Krutarth Ghuge" userId="a152bcfb61f4273a" providerId="LiveId" clId="{4DE80AF0-75B0-9C4E-897C-0725F5692CF7}" dt="2024-06-09T17:52:56.081" v="3313" actId="478"/>
          <ac:spMkLst>
            <pc:docMk/>
            <pc:sldMk cId="2561596964" sldId="273"/>
            <ac:spMk id="7" creationId="{1F3B8B41-1354-85C6-A795-6E92656B8F33}"/>
          </ac:spMkLst>
        </pc:spChg>
        <pc:spChg chg="add mod">
          <ac:chgData name="Krutarth Ghuge" userId="a152bcfb61f4273a" providerId="LiveId" clId="{4DE80AF0-75B0-9C4E-897C-0725F5692CF7}" dt="2024-06-09T17:52:44.330" v="3305"/>
          <ac:spMkLst>
            <pc:docMk/>
            <pc:sldMk cId="2561596964" sldId="273"/>
            <ac:spMk id="8" creationId="{0722DB6A-6704-C068-6851-0EC4F456980E}"/>
          </ac:spMkLst>
        </pc:spChg>
        <pc:spChg chg="add del mod">
          <ac:chgData name="Krutarth Ghuge" userId="a152bcfb61f4273a" providerId="LiveId" clId="{4DE80AF0-75B0-9C4E-897C-0725F5692CF7}" dt="2024-06-09T17:52:58.300" v="3314" actId="478"/>
          <ac:spMkLst>
            <pc:docMk/>
            <pc:sldMk cId="2561596964" sldId="273"/>
            <ac:spMk id="10" creationId="{F179A570-8A58-F461-0367-8F198E59DADE}"/>
          </ac:spMkLst>
        </pc:spChg>
        <pc:spChg chg="add mod">
          <ac:chgData name="Krutarth Ghuge" userId="a152bcfb61f4273a" providerId="LiveId" clId="{4DE80AF0-75B0-9C4E-897C-0725F5692CF7}" dt="2024-06-09T17:53:01.985" v="3322" actId="20577"/>
          <ac:spMkLst>
            <pc:docMk/>
            <pc:sldMk cId="2561596964" sldId="273"/>
            <ac:spMk id="11" creationId="{0AE05AB7-7B9D-1424-431F-AE0BA5AF1F68}"/>
          </ac:spMkLst>
        </pc:spChg>
        <pc:picChg chg="add mod modCrop">
          <ac:chgData name="Krutarth Ghuge" userId="a152bcfb61f4273a" providerId="LiveId" clId="{4DE80AF0-75B0-9C4E-897C-0725F5692CF7}" dt="2024-06-08T12:15:21.723" v="1340" actId="1076"/>
          <ac:picMkLst>
            <pc:docMk/>
            <pc:sldMk cId="2561596964" sldId="273"/>
            <ac:picMk id="3" creationId="{44B80984-4EFE-C60A-CFB9-2BFE2605BD73}"/>
          </ac:picMkLst>
        </pc:picChg>
      </pc:sldChg>
      <pc:sldChg chg="addSp delSp modSp add mod modTransition setBg delDesignElem chgLayout">
        <pc:chgData name="Krutarth Ghuge" userId="a152bcfb61f4273a" providerId="LiveId" clId="{4DE80AF0-75B0-9C4E-897C-0725F5692CF7}" dt="2024-06-12T10:36:30.027" v="4522" actId="20577"/>
        <pc:sldMkLst>
          <pc:docMk/>
          <pc:sldMk cId="1281840659" sldId="274"/>
        </pc:sldMkLst>
        <pc:spChg chg="del">
          <ac:chgData name="Krutarth Ghuge" userId="a152bcfb61f4273a" providerId="LiveId" clId="{4DE80AF0-75B0-9C4E-897C-0725F5692CF7}" dt="2024-06-09T17:53:35.179" v="3355" actId="478"/>
          <ac:spMkLst>
            <pc:docMk/>
            <pc:sldMk cId="1281840659" sldId="274"/>
            <ac:spMk id="2" creationId="{00000000-0000-0000-0000-000000000000}"/>
          </ac:spMkLst>
        </pc:spChg>
        <pc:spChg chg="add del mod">
          <ac:chgData name="Krutarth Ghuge" userId="a152bcfb61f4273a" providerId="LiveId" clId="{4DE80AF0-75B0-9C4E-897C-0725F5692CF7}" dt="2024-06-12T09:31:10.616" v="3460" actId="26606"/>
          <ac:spMkLst>
            <pc:docMk/>
            <pc:sldMk cId="1281840659" sldId="274"/>
            <ac:spMk id="4" creationId="{1FFA5B06-7865-BB62-3062-69EE7E9D2F9A}"/>
          </ac:spMkLst>
        </pc:spChg>
        <pc:spChg chg="add del mod">
          <ac:chgData name="Krutarth Ghuge" userId="a152bcfb61f4273a" providerId="LiveId" clId="{4DE80AF0-75B0-9C4E-897C-0725F5692CF7}" dt="2024-06-12T09:30:48.539" v="3458" actId="478"/>
          <ac:spMkLst>
            <pc:docMk/>
            <pc:sldMk cId="1281840659" sldId="274"/>
            <ac:spMk id="5" creationId="{EF8D0D99-0488-0AE8-8029-2A324CE57E2E}"/>
          </ac:spMkLst>
        </pc:spChg>
        <pc:spChg chg="add mod ord">
          <ac:chgData name="Krutarth Ghuge" userId="a152bcfb61f4273a" providerId="LiveId" clId="{4DE80AF0-75B0-9C4E-897C-0725F5692CF7}" dt="2024-06-12T09:40:24.964" v="3719" actId="14100"/>
          <ac:spMkLst>
            <pc:docMk/>
            <pc:sldMk cId="1281840659" sldId="274"/>
            <ac:spMk id="6" creationId="{50415F3B-512E-0EC2-D032-AAA9D2F7565E}"/>
          </ac:spMkLst>
        </pc:spChg>
        <pc:spChg chg="add del mod">
          <ac:chgData name="Krutarth Ghuge" userId="a152bcfb61f4273a" providerId="LiveId" clId="{4DE80AF0-75B0-9C4E-897C-0725F5692CF7}" dt="2024-06-09T17:53:36.019" v="3356" actId="478"/>
          <ac:spMkLst>
            <pc:docMk/>
            <pc:sldMk cId="1281840659" sldId="274"/>
            <ac:spMk id="6" creationId="{CAC19F06-FEAE-6948-0CEE-EFB81D11A458}"/>
          </ac:spMkLst>
        </pc:spChg>
        <pc:spChg chg="add del mod">
          <ac:chgData name="Krutarth Ghuge" userId="a152bcfb61f4273a" providerId="LiveId" clId="{4DE80AF0-75B0-9C4E-897C-0725F5692CF7}" dt="2024-06-12T09:30:46.403" v="3457" actId="478"/>
          <ac:spMkLst>
            <pc:docMk/>
            <pc:sldMk cId="1281840659" sldId="274"/>
            <ac:spMk id="7" creationId="{8DA5FE9B-DB33-94A1-0792-0CA304250843}"/>
          </ac:spMkLst>
        </pc:spChg>
        <pc:spChg chg="add del mod ord">
          <ac:chgData name="Krutarth Ghuge" userId="a152bcfb61f4273a" providerId="LiveId" clId="{4DE80AF0-75B0-9C4E-897C-0725F5692CF7}" dt="2024-06-12T09:35:23.467" v="3586" actId="931"/>
          <ac:spMkLst>
            <pc:docMk/>
            <pc:sldMk cId="1281840659" sldId="274"/>
            <ac:spMk id="8" creationId="{2F14E08E-B1E0-8C0D-8629-6F60A43787EE}"/>
          </ac:spMkLst>
        </pc:spChg>
        <pc:spChg chg="add mod">
          <ac:chgData name="Krutarth Ghuge" userId="a152bcfb61f4273a" providerId="LiveId" clId="{4DE80AF0-75B0-9C4E-897C-0725F5692CF7}" dt="2024-06-12T10:36:30.027" v="4522" actId="20577"/>
          <ac:spMkLst>
            <pc:docMk/>
            <pc:sldMk cId="1281840659" sldId="274"/>
            <ac:spMk id="12" creationId="{EB71FC54-6A20-3209-DA11-6BA4D61B136B}"/>
          </ac:spMkLst>
        </pc:spChg>
        <pc:spChg chg="add del">
          <ac:chgData name="Krutarth Ghuge" userId="a152bcfb61f4273a" providerId="LiveId" clId="{4DE80AF0-75B0-9C4E-897C-0725F5692CF7}" dt="2024-06-12T09:43:54.212" v="3773"/>
          <ac:spMkLst>
            <pc:docMk/>
            <pc:sldMk cId="1281840659" sldId="274"/>
            <ac:spMk id="15" creationId="{CBD94887-6A10-4F62-8EE1-B2BCFA1F380F}"/>
          </ac:spMkLst>
        </pc:spChg>
        <pc:picChg chg="add del mod modCrop">
          <ac:chgData name="Krutarth Ghuge" userId="a152bcfb61f4273a" providerId="LiveId" clId="{4DE80AF0-75B0-9C4E-897C-0725F5692CF7}" dt="2024-06-12T09:26:58.270" v="3452" actId="478"/>
          <ac:picMkLst>
            <pc:docMk/>
            <pc:sldMk cId="1281840659" sldId="274"/>
            <ac:picMk id="3" creationId="{18EF349E-D531-3B8D-41A6-9E8BAF4F55DB}"/>
          </ac:picMkLst>
        </pc:picChg>
        <pc:picChg chg="add mod">
          <ac:chgData name="Krutarth Ghuge" userId="a152bcfb61f4273a" providerId="LiveId" clId="{4DE80AF0-75B0-9C4E-897C-0725F5692CF7}" dt="2024-06-12T09:59:37.951" v="4114"/>
          <ac:picMkLst>
            <pc:docMk/>
            <pc:sldMk cId="1281840659" sldId="274"/>
            <ac:picMk id="10" creationId="{A1A0FB20-84E9-5832-98F9-B887848C2225}"/>
          </ac:picMkLst>
        </pc:picChg>
        <pc:picChg chg="add mod">
          <ac:chgData name="Krutarth Ghuge" userId="a152bcfb61f4273a" providerId="LiveId" clId="{4DE80AF0-75B0-9C4E-897C-0725F5692CF7}" dt="2024-06-12T09:58:04.146" v="4109" actId="1076"/>
          <ac:picMkLst>
            <pc:docMk/>
            <pc:sldMk cId="1281840659" sldId="274"/>
            <ac:picMk id="11" creationId="{10C698A2-BDAD-90D6-9921-81CC623EAADA}"/>
          </ac:picMkLst>
        </pc:picChg>
        <pc:picChg chg="add mod">
          <ac:chgData name="Krutarth Ghuge" userId="a152bcfb61f4273a" providerId="LiveId" clId="{4DE80AF0-75B0-9C4E-897C-0725F5692CF7}" dt="2024-06-12T09:58:01.336" v="4107" actId="931"/>
          <ac:picMkLst>
            <pc:docMk/>
            <pc:sldMk cId="1281840659" sldId="274"/>
            <ac:picMk id="14" creationId="{E444A80C-5EBF-2E16-E8C0-CAC2AF45FFC3}"/>
          </ac:picMkLst>
        </pc:picChg>
        <pc:picChg chg="add del">
          <ac:chgData name="Krutarth Ghuge" userId="a152bcfb61f4273a" providerId="LiveId" clId="{4DE80AF0-75B0-9C4E-897C-0725F5692CF7}" dt="2024-06-12T09:43:54.212" v="3773"/>
          <ac:picMkLst>
            <pc:docMk/>
            <pc:sldMk cId="1281840659" sldId="274"/>
            <ac:picMk id="17" creationId="{A3D512BA-228A-4979-9312-ACD246E1099D}"/>
          </ac:picMkLst>
        </pc:picChg>
        <pc:picChg chg="add mod">
          <ac:chgData name="Krutarth Ghuge" userId="a152bcfb61f4273a" providerId="LiveId" clId="{4DE80AF0-75B0-9C4E-897C-0725F5692CF7}" dt="2024-06-12T09:58:32.117" v="4113" actId="1076"/>
          <ac:picMkLst>
            <pc:docMk/>
            <pc:sldMk cId="1281840659" sldId="274"/>
            <ac:picMk id="18" creationId="{D5BDED09-E057-493F-C844-AE58B88CEB17}"/>
          </ac:picMkLst>
        </pc:picChg>
      </pc:sldChg>
      <pc:sldChg chg="addSp delSp modSp add del mod">
        <pc:chgData name="Krutarth Ghuge" userId="a152bcfb61f4273a" providerId="LiveId" clId="{4DE80AF0-75B0-9C4E-897C-0725F5692CF7}" dt="2024-06-12T09:42:21.350" v="3759" actId="2696"/>
        <pc:sldMkLst>
          <pc:docMk/>
          <pc:sldMk cId="81215469" sldId="275"/>
        </pc:sldMkLst>
        <pc:spChg chg="del">
          <ac:chgData name="Krutarth Ghuge" userId="a152bcfb61f4273a" providerId="LiveId" clId="{4DE80AF0-75B0-9C4E-897C-0725F5692CF7}" dt="2024-06-09T17:53:05.261" v="3323" actId="478"/>
          <ac:spMkLst>
            <pc:docMk/>
            <pc:sldMk cId="81215469" sldId="275"/>
            <ac:spMk id="2" creationId="{00000000-0000-0000-0000-000000000000}"/>
          </ac:spMkLst>
        </pc:spChg>
        <pc:spChg chg="add mod">
          <ac:chgData name="Krutarth Ghuge" userId="a152bcfb61f4273a" providerId="LiveId" clId="{4DE80AF0-75B0-9C4E-897C-0725F5692CF7}" dt="2024-06-08T17:02:58.427" v="2805" actId="404"/>
          <ac:spMkLst>
            <pc:docMk/>
            <pc:sldMk cId="81215469" sldId="275"/>
            <ac:spMk id="4" creationId="{1CAB7E49-F7A4-77F6-8CB6-C502A54328DB}"/>
          </ac:spMkLst>
        </pc:spChg>
        <pc:spChg chg="add del mod">
          <ac:chgData name="Krutarth Ghuge" userId="a152bcfb61f4273a" providerId="LiveId" clId="{4DE80AF0-75B0-9C4E-897C-0725F5692CF7}" dt="2024-06-09T17:53:07.484" v="3324" actId="478"/>
          <ac:spMkLst>
            <pc:docMk/>
            <pc:sldMk cId="81215469" sldId="275"/>
            <ac:spMk id="6" creationId="{9A8CD585-C5A6-F49E-DFC7-FED8D19A1E93}"/>
          </ac:spMkLst>
        </pc:spChg>
        <pc:spChg chg="add mod">
          <ac:chgData name="Krutarth Ghuge" userId="a152bcfb61f4273a" providerId="LiveId" clId="{4DE80AF0-75B0-9C4E-897C-0725F5692CF7}" dt="2024-06-09T17:53:10.442" v="3332" actId="20577"/>
          <ac:spMkLst>
            <pc:docMk/>
            <pc:sldMk cId="81215469" sldId="275"/>
            <ac:spMk id="7" creationId="{F840473B-177B-348E-8ED1-58FC736BFBC5}"/>
          </ac:spMkLst>
        </pc:spChg>
        <pc:picChg chg="add mod modCrop">
          <ac:chgData name="Krutarth Ghuge" userId="a152bcfb61f4273a" providerId="LiveId" clId="{4DE80AF0-75B0-9C4E-897C-0725F5692CF7}" dt="2024-06-08T12:15:02.041" v="1336" actId="1076"/>
          <ac:picMkLst>
            <pc:docMk/>
            <pc:sldMk cId="81215469" sldId="275"/>
            <ac:picMk id="3" creationId="{C1EA1A6A-F0FD-57FD-A869-FDC77102D6C2}"/>
          </ac:picMkLst>
        </pc:picChg>
      </pc:sldChg>
      <pc:sldChg chg="new del">
        <pc:chgData name="Krutarth Ghuge" userId="a152bcfb61f4273a" providerId="LiveId" clId="{4DE80AF0-75B0-9C4E-897C-0725F5692CF7}" dt="2024-06-08T12:13:08.666" v="1312" actId="2696"/>
        <pc:sldMkLst>
          <pc:docMk/>
          <pc:sldMk cId="2635068662" sldId="276"/>
        </pc:sldMkLst>
      </pc:sldChg>
      <pc:sldChg chg="addSp delSp modSp new mod modTransition modAnim modNotesTx">
        <pc:chgData name="Krutarth Ghuge" userId="a152bcfb61f4273a" providerId="LiveId" clId="{4DE80AF0-75B0-9C4E-897C-0725F5692CF7}" dt="2024-06-12T10:53:57.097" v="4740"/>
        <pc:sldMkLst>
          <pc:docMk/>
          <pc:sldMk cId="3347242382" sldId="276"/>
        </pc:sldMkLst>
        <pc:spChg chg="mod">
          <ac:chgData name="Krutarth Ghuge" userId="a152bcfb61f4273a" providerId="LiveId" clId="{4DE80AF0-75B0-9C4E-897C-0725F5692CF7}" dt="2024-06-12T10:53:42.260" v="4734" actId="1076"/>
          <ac:spMkLst>
            <pc:docMk/>
            <pc:sldMk cId="3347242382" sldId="276"/>
            <ac:spMk id="2" creationId="{FD727FD7-6AD1-1F66-0035-F30BAC17F126}"/>
          </ac:spMkLst>
        </pc:spChg>
        <pc:spChg chg="mod">
          <ac:chgData name="Krutarth Ghuge" userId="a152bcfb61f4273a" providerId="LiveId" clId="{4DE80AF0-75B0-9C4E-897C-0725F5692CF7}" dt="2024-06-12T10:53:46.892" v="4735" actId="1076"/>
          <ac:spMkLst>
            <pc:docMk/>
            <pc:sldMk cId="3347242382" sldId="276"/>
            <ac:spMk id="3" creationId="{41A15692-ABBB-C35D-1DBE-DB4E0736E406}"/>
          </ac:spMkLst>
        </pc:spChg>
        <pc:spChg chg="add mod">
          <ac:chgData name="Krutarth Ghuge" userId="a152bcfb61f4273a" providerId="LiveId" clId="{4DE80AF0-75B0-9C4E-897C-0725F5692CF7}" dt="2024-06-12T09:39:52.523" v="3717" actId="14100"/>
          <ac:spMkLst>
            <pc:docMk/>
            <pc:sldMk cId="3347242382" sldId="276"/>
            <ac:spMk id="4" creationId="{201D2099-E559-5B0A-5AE5-107170B0BF9F}"/>
          </ac:spMkLst>
        </pc:spChg>
        <pc:spChg chg="add mod">
          <ac:chgData name="Krutarth Ghuge" userId="a152bcfb61f4273a" providerId="LiveId" clId="{4DE80AF0-75B0-9C4E-897C-0725F5692CF7}" dt="2024-06-12T10:40:20.831" v="4656" actId="767"/>
          <ac:spMkLst>
            <pc:docMk/>
            <pc:sldMk cId="3347242382" sldId="276"/>
            <ac:spMk id="7" creationId="{218B239E-1AFC-6A61-6039-210A74290570}"/>
          </ac:spMkLst>
        </pc:spChg>
        <pc:spChg chg="add mod">
          <ac:chgData name="Krutarth Ghuge" userId="a152bcfb61f4273a" providerId="LiveId" clId="{4DE80AF0-75B0-9C4E-897C-0725F5692CF7}" dt="2024-06-12T10:53:52.941" v="4737" actId="1076"/>
          <ac:spMkLst>
            <pc:docMk/>
            <pc:sldMk cId="3347242382" sldId="276"/>
            <ac:spMk id="8" creationId="{B71E44CB-DF37-CE7F-E3B5-B3B2A2C79D70}"/>
          </ac:spMkLst>
        </pc:spChg>
        <pc:spChg chg="add mod">
          <ac:chgData name="Krutarth Ghuge" userId="a152bcfb61f4273a" providerId="LiveId" clId="{4DE80AF0-75B0-9C4E-897C-0725F5692CF7}" dt="2024-06-12T10:53:50.268" v="4736" actId="1076"/>
          <ac:spMkLst>
            <pc:docMk/>
            <pc:sldMk cId="3347242382" sldId="276"/>
            <ac:spMk id="9" creationId="{CFD4CEF7-7CDD-BD9E-3A21-DB2D0CA2BC37}"/>
          </ac:spMkLst>
        </pc:spChg>
        <pc:spChg chg="add del mod">
          <ac:chgData name="Krutarth Ghuge" userId="a152bcfb61f4273a" providerId="LiveId" clId="{4DE80AF0-75B0-9C4E-897C-0725F5692CF7}" dt="2024-06-12T10:53:57.097" v="4740"/>
          <ac:spMkLst>
            <pc:docMk/>
            <pc:sldMk cId="3347242382" sldId="276"/>
            <ac:spMk id="10" creationId="{9BE9B205-DB1D-C1F6-8256-FB12E8592520}"/>
          </ac:spMkLst>
        </pc:spChg>
        <pc:picChg chg="add mod">
          <ac:chgData name="Krutarth Ghuge" userId="a152bcfb61f4273a" providerId="LiveId" clId="{4DE80AF0-75B0-9C4E-897C-0725F5692CF7}" dt="2024-06-12T10:08:56.664" v="4180"/>
          <ac:picMkLst>
            <pc:docMk/>
            <pc:sldMk cId="3347242382" sldId="276"/>
            <ac:picMk id="6" creationId="{6A1823C7-064C-5999-2045-0EBDE0FB4F5B}"/>
          </ac:picMkLst>
        </pc:picChg>
      </pc:sldChg>
      <pc:sldChg chg="addSp delSp modSp add del mod">
        <pc:chgData name="Krutarth Ghuge" userId="a152bcfb61f4273a" providerId="LiveId" clId="{4DE80AF0-75B0-9C4E-897C-0725F5692CF7}" dt="2024-06-08T16:53:46.163" v="2001" actId="2696"/>
        <pc:sldMkLst>
          <pc:docMk/>
          <pc:sldMk cId="3448808974" sldId="276"/>
        </pc:sldMkLst>
        <pc:spChg chg="add del mod">
          <ac:chgData name="Krutarth Ghuge" userId="a152bcfb61f4273a" providerId="LiveId" clId="{4DE80AF0-75B0-9C4E-897C-0725F5692CF7}" dt="2024-06-08T16:49:06.068" v="1636" actId="478"/>
          <ac:spMkLst>
            <pc:docMk/>
            <pc:sldMk cId="3448808974" sldId="276"/>
            <ac:spMk id="4" creationId="{9BA69F94-2075-B9EC-A254-3EE77FFF798D}"/>
          </ac:spMkLst>
        </pc:spChg>
        <pc:graphicFrameChg chg="add del mod modGraphic">
          <ac:chgData name="Krutarth Ghuge" userId="a152bcfb61f4273a" providerId="LiveId" clId="{4DE80AF0-75B0-9C4E-897C-0725F5692CF7}" dt="2024-06-08T16:53:13.561" v="2000" actId="20577"/>
          <ac:graphicFrameMkLst>
            <pc:docMk/>
            <pc:sldMk cId="3448808974" sldId="276"/>
            <ac:graphicFrameMk id="8" creationId="{41B46989-DC7C-E9D7-651A-575E079ABA15}"/>
          </ac:graphicFrameMkLst>
        </pc:graphicFrameChg>
      </pc:sldChg>
      <pc:sldChg chg="add del">
        <pc:chgData name="Krutarth Ghuge" userId="a152bcfb61f4273a" providerId="LiveId" clId="{4DE80AF0-75B0-9C4E-897C-0725F5692CF7}" dt="2024-06-08T16:53:46.331" v="2002" actId="2696"/>
        <pc:sldMkLst>
          <pc:docMk/>
          <pc:sldMk cId="68618677" sldId="277"/>
        </pc:sldMkLst>
      </pc:sldChg>
      <pc:sldChg chg="add del">
        <pc:chgData name="Krutarth Ghuge" userId="a152bcfb61f4273a" providerId="LiveId" clId="{4DE80AF0-75B0-9C4E-897C-0725F5692CF7}" dt="2024-06-08T16:48:48.028" v="1632" actId="2696"/>
        <pc:sldMkLst>
          <pc:docMk/>
          <pc:sldMk cId="1619985407" sldId="277"/>
        </pc:sldMkLst>
      </pc:sldChg>
      <pc:sldChg chg="add del">
        <pc:chgData name="Krutarth Ghuge" userId="a152bcfb61f4273a" providerId="LiveId" clId="{4DE80AF0-75B0-9C4E-897C-0725F5692CF7}" dt="2024-06-08T16:52:19.957" v="1878" actId="2696"/>
        <pc:sldMkLst>
          <pc:docMk/>
          <pc:sldMk cId="1916858312" sldId="277"/>
        </pc:sldMkLst>
      </pc:sldChg>
      <pc:sldChg chg="add del">
        <pc:chgData name="Krutarth Ghuge" userId="a152bcfb61f4273a" providerId="LiveId" clId="{4DE80AF0-75B0-9C4E-897C-0725F5692CF7}" dt="2024-06-08T16:50:25.317" v="1699" actId="2696"/>
        <pc:sldMkLst>
          <pc:docMk/>
          <pc:sldMk cId="3375843108" sldId="277"/>
        </pc:sldMkLst>
      </pc:sldChg>
      <pc:sldChg chg="addSp delSp modSp add mod modTransition setBg">
        <pc:chgData name="Krutarth Ghuge" userId="a152bcfb61f4273a" providerId="LiveId" clId="{4DE80AF0-75B0-9C4E-897C-0725F5692CF7}" dt="2024-06-13T09:05:18.340" v="13420" actId="14100"/>
        <pc:sldMkLst>
          <pc:docMk/>
          <pc:sldMk cId="4014516820" sldId="277"/>
        </pc:sldMkLst>
        <pc:spChg chg="add del mod">
          <ac:chgData name="Krutarth Ghuge" userId="a152bcfb61f4273a" providerId="LiveId" clId="{4DE80AF0-75B0-9C4E-897C-0725F5692CF7}" dt="2024-06-12T10:18:44.123" v="4401" actId="931"/>
          <ac:spMkLst>
            <pc:docMk/>
            <pc:sldMk cId="4014516820" sldId="277"/>
            <ac:spMk id="3" creationId="{DC2922C9-7081-2C40-4CD3-AE5776FCC01C}"/>
          </ac:spMkLst>
        </pc:spChg>
        <pc:spChg chg="del mod">
          <ac:chgData name="Krutarth Ghuge" userId="a152bcfb61f4273a" providerId="LiveId" clId="{4DE80AF0-75B0-9C4E-897C-0725F5692CF7}" dt="2024-06-12T10:37:10.828" v="4527" actId="478"/>
          <ac:spMkLst>
            <pc:docMk/>
            <pc:sldMk cId="4014516820" sldId="277"/>
            <ac:spMk id="6" creationId="{50415F3B-512E-0EC2-D032-AAA9D2F7565E}"/>
          </ac:spMkLst>
        </pc:spChg>
        <pc:spChg chg="mod">
          <ac:chgData name="Krutarth Ghuge" userId="a152bcfb61f4273a" providerId="LiveId" clId="{4DE80AF0-75B0-9C4E-897C-0725F5692CF7}" dt="2024-06-12T10:24:31.779" v="4511" actId="20577"/>
          <ac:spMkLst>
            <pc:docMk/>
            <pc:sldMk cId="4014516820" sldId="277"/>
            <ac:spMk id="12" creationId="{EB71FC54-6A20-3209-DA11-6BA4D61B136B}"/>
          </ac:spMkLst>
        </pc:spChg>
        <pc:spChg chg="add del mod">
          <ac:chgData name="Krutarth Ghuge" userId="a152bcfb61f4273a" providerId="LiveId" clId="{4DE80AF0-75B0-9C4E-897C-0725F5692CF7}" dt="2024-06-12T10:37:18.304" v="4529" actId="478"/>
          <ac:spMkLst>
            <pc:docMk/>
            <pc:sldMk cId="4014516820" sldId="277"/>
            <ac:spMk id="13" creationId="{F7F31AC8-CA85-061B-9827-4B2B7FC6B832}"/>
          </ac:spMkLst>
        </pc:spChg>
        <pc:spChg chg="add mod">
          <ac:chgData name="Krutarth Ghuge" userId="a152bcfb61f4273a" providerId="LiveId" clId="{4DE80AF0-75B0-9C4E-897C-0725F5692CF7}" dt="2024-06-12T10:38:40.554" v="4565" actId="207"/>
          <ac:spMkLst>
            <pc:docMk/>
            <pc:sldMk cId="4014516820" sldId="277"/>
            <ac:spMk id="14" creationId="{07C464D4-7C20-6929-8573-83B3C0E1895F}"/>
          </ac:spMkLst>
        </pc:spChg>
        <pc:picChg chg="add mod">
          <ac:chgData name="Krutarth Ghuge" userId="a152bcfb61f4273a" providerId="LiveId" clId="{4DE80AF0-75B0-9C4E-897C-0725F5692CF7}" dt="2024-06-12T10:19:31.328" v="4415" actId="29295"/>
          <ac:picMkLst>
            <pc:docMk/>
            <pc:sldMk cId="4014516820" sldId="277"/>
            <ac:picMk id="5" creationId="{D7470F0D-B963-7166-BCC0-319EAB71CF90}"/>
          </ac:picMkLst>
        </pc:picChg>
        <pc:picChg chg="add mod">
          <ac:chgData name="Krutarth Ghuge" userId="a152bcfb61f4273a" providerId="LiveId" clId="{4DE80AF0-75B0-9C4E-897C-0725F5692CF7}" dt="2024-06-13T09:05:18.340" v="13420" actId="14100"/>
          <ac:picMkLst>
            <pc:docMk/>
            <pc:sldMk cId="4014516820" sldId="277"/>
            <ac:picMk id="8" creationId="{8994CEB5-B587-CC53-68CD-EC91F75A16EC}"/>
          </ac:picMkLst>
        </pc:picChg>
        <pc:picChg chg="del mod">
          <ac:chgData name="Krutarth Ghuge" userId="a152bcfb61f4273a" providerId="LiveId" clId="{4DE80AF0-75B0-9C4E-897C-0725F5692CF7}" dt="2024-06-12T10:22:06.907" v="4474" actId="478"/>
          <ac:picMkLst>
            <pc:docMk/>
            <pc:sldMk cId="4014516820" sldId="277"/>
            <ac:picMk id="10" creationId="{A1A0FB20-84E9-5832-98F9-B887848C2225}"/>
          </ac:picMkLst>
        </pc:picChg>
        <pc:picChg chg="del">
          <ac:chgData name="Krutarth Ghuge" userId="a152bcfb61f4273a" providerId="LiveId" clId="{4DE80AF0-75B0-9C4E-897C-0725F5692CF7}" dt="2024-06-12T10:18:39.928" v="4400" actId="478"/>
          <ac:picMkLst>
            <pc:docMk/>
            <pc:sldMk cId="4014516820" sldId="277"/>
            <ac:picMk id="11" creationId="{10C698A2-BDAD-90D6-9921-81CC623EAADA}"/>
          </ac:picMkLst>
        </pc:picChg>
      </pc:sldChg>
      <pc:sldChg chg="add del">
        <pc:chgData name="Krutarth Ghuge" userId="a152bcfb61f4273a" providerId="LiveId" clId="{4DE80AF0-75B0-9C4E-897C-0725F5692CF7}" dt="2024-06-08T16:50:24.377" v="1698" actId="2696"/>
        <pc:sldMkLst>
          <pc:docMk/>
          <pc:sldMk cId="734928101" sldId="278"/>
        </pc:sldMkLst>
      </pc:sldChg>
      <pc:sldChg chg="add del">
        <pc:chgData name="Krutarth Ghuge" userId="a152bcfb61f4273a" providerId="LiveId" clId="{4DE80AF0-75B0-9C4E-897C-0725F5692CF7}" dt="2024-06-08T16:52:19.564" v="1877" actId="2696"/>
        <pc:sldMkLst>
          <pc:docMk/>
          <pc:sldMk cId="1068133667" sldId="278"/>
        </pc:sldMkLst>
      </pc:sldChg>
      <pc:sldChg chg="add del">
        <pc:chgData name="Krutarth Ghuge" userId="a152bcfb61f4273a" providerId="LiveId" clId="{4DE80AF0-75B0-9C4E-897C-0725F5692CF7}" dt="2024-06-08T16:48:47.595" v="1631" actId="2696"/>
        <pc:sldMkLst>
          <pc:docMk/>
          <pc:sldMk cId="1220313139" sldId="278"/>
        </pc:sldMkLst>
      </pc:sldChg>
      <pc:sldChg chg="addSp delSp modSp add mod modTransition">
        <pc:chgData name="Krutarth Ghuge" userId="a152bcfb61f4273a" providerId="LiveId" clId="{4DE80AF0-75B0-9C4E-897C-0725F5692CF7}" dt="2024-06-12T10:24:20.289" v="4506" actId="20577"/>
        <pc:sldMkLst>
          <pc:docMk/>
          <pc:sldMk cId="1925462733" sldId="278"/>
        </pc:sldMkLst>
        <pc:spChg chg="add del mod">
          <ac:chgData name="Krutarth Ghuge" userId="a152bcfb61f4273a" providerId="LiveId" clId="{4DE80AF0-75B0-9C4E-897C-0725F5692CF7}" dt="2024-06-12T10:18:16.955" v="4390" actId="931"/>
          <ac:spMkLst>
            <pc:docMk/>
            <pc:sldMk cId="1925462733" sldId="278"/>
            <ac:spMk id="5" creationId="{18E86114-7583-8582-EBC4-43260578115C}"/>
          </ac:spMkLst>
        </pc:spChg>
        <pc:spChg chg="mod">
          <ac:chgData name="Krutarth Ghuge" userId="a152bcfb61f4273a" providerId="LiveId" clId="{4DE80AF0-75B0-9C4E-897C-0725F5692CF7}" dt="2024-06-12T09:51:58.721" v="4063" actId="14100"/>
          <ac:spMkLst>
            <pc:docMk/>
            <pc:sldMk cId="1925462733" sldId="278"/>
            <ac:spMk id="6" creationId="{50415F3B-512E-0EC2-D032-AAA9D2F7565E}"/>
          </ac:spMkLst>
        </pc:spChg>
        <pc:spChg chg="add del mod">
          <ac:chgData name="Krutarth Ghuge" userId="a152bcfb61f4273a" providerId="LiveId" clId="{4DE80AF0-75B0-9C4E-897C-0725F5692CF7}" dt="2024-06-12T10:24:20.289" v="4506" actId="20577"/>
          <ac:spMkLst>
            <pc:docMk/>
            <pc:sldMk cId="1925462733" sldId="278"/>
            <ac:spMk id="12" creationId="{EB71FC54-6A20-3209-DA11-6BA4D61B136B}"/>
          </ac:spMkLst>
        </pc:spChg>
        <pc:picChg chg="add mod">
          <ac:chgData name="Krutarth Ghuge" userId="a152bcfb61f4273a" providerId="LiveId" clId="{4DE80AF0-75B0-9C4E-897C-0725F5692CF7}" dt="2024-06-12T10:17:59.828" v="4388"/>
          <ac:picMkLst>
            <pc:docMk/>
            <pc:sldMk cId="1925462733" sldId="278"/>
            <ac:picMk id="3" creationId="{D2CB663E-5D9B-EFE4-5C91-2A7FB8FA49F6}"/>
          </ac:picMkLst>
        </pc:picChg>
        <pc:picChg chg="add mod">
          <ac:chgData name="Krutarth Ghuge" userId="a152bcfb61f4273a" providerId="LiveId" clId="{4DE80AF0-75B0-9C4E-897C-0725F5692CF7}" dt="2024-06-12T10:18:36.387" v="4399" actId="29295"/>
          <ac:picMkLst>
            <pc:docMk/>
            <pc:sldMk cId="1925462733" sldId="278"/>
            <ac:picMk id="8" creationId="{C8D50F34-9F2D-B464-0F24-B7AADA51D124}"/>
          </ac:picMkLst>
        </pc:picChg>
        <pc:picChg chg="del">
          <ac:chgData name="Krutarth Ghuge" userId="a152bcfb61f4273a" providerId="LiveId" clId="{4DE80AF0-75B0-9C4E-897C-0725F5692CF7}" dt="2024-06-12T10:18:12.590" v="4389" actId="478"/>
          <ac:picMkLst>
            <pc:docMk/>
            <pc:sldMk cId="1925462733" sldId="278"/>
            <ac:picMk id="11" creationId="{10C698A2-BDAD-90D6-9921-81CC623EAADA}"/>
          </ac:picMkLst>
        </pc:picChg>
      </pc:sldChg>
      <pc:sldChg chg="add del">
        <pc:chgData name="Krutarth Ghuge" userId="a152bcfb61f4273a" providerId="LiveId" clId="{4DE80AF0-75B0-9C4E-897C-0725F5692CF7}" dt="2024-06-08T16:53:46.851" v="2003" actId="2696"/>
        <pc:sldMkLst>
          <pc:docMk/>
          <pc:sldMk cId="2423608901" sldId="278"/>
        </pc:sldMkLst>
      </pc:sldChg>
      <pc:sldChg chg="add del">
        <pc:chgData name="Krutarth Ghuge" userId="a152bcfb61f4273a" providerId="LiveId" clId="{4DE80AF0-75B0-9C4E-897C-0725F5692CF7}" dt="2024-06-08T16:52:19.121" v="1876" actId="2696"/>
        <pc:sldMkLst>
          <pc:docMk/>
          <pc:sldMk cId="671978352" sldId="279"/>
        </pc:sldMkLst>
      </pc:sldChg>
      <pc:sldChg chg="add del">
        <pc:chgData name="Krutarth Ghuge" userId="a152bcfb61f4273a" providerId="LiveId" clId="{4DE80AF0-75B0-9C4E-897C-0725F5692CF7}" dt="2024-06-08T16:53:47.329" v="2004" actId="2696"/>
        <pc:sldMkLst>
          <pc:docMk/>
          <pc:sldMk cId="1260568654" sldId="279"/>
        </pc:sldMkLst>
      </pc:sldChg>
      <pc:sldChg chg="add del">
        <pc:chgData name="Krutarth Ghuge" userId="a152bcfb61f4273a" providerId="LiveId" clId="{4DE80AF0-75B0-9C4E-897C-0725F5692CF7}" dt="2024-06-08T16:50:24.136" v="1697" actId="2696"/>
        <pc:sldMkLst>
          <pc:docMk/>
          <pc:sldMk cId="1714811075" sldId="279"/>
        </pc:sldMkLst>
      </pc:sldChg>
      <pc:sldChg chg="add del">
        <pc:chgData name="Krutarth Ghuge" userId="a152bcfb61f4273a" providerId="LiveId" clId="{4DE80AF0-75B0-9C4E-897C-0725F5692CF7}" dt="2024-06-08T16:48:47.104" v="1630" actId="2696"/>
        <pc:sldMkLst>
          <pc:docMk/>
          <pc:sldMk cId="1951727883" sldId="279"/>
        </pc:sldMkLst>
      </pc:sldChg>
      <pc:sldChg chg="addSp delSp modSp add mod modTransition setBg">
        <pc:chgData name="Krutarth Ghuge" userId="a152bcfb61f4273a" providerId="LiveId" clId="{4DE80AF0-75B0-9C4E-897C-0725F5692CF7}" dt="2024-06-13T09:04:38.862" v="13419" actId="14100"/>
        <pc:sldMkLst>
          <pc:docMk/>
          <pc:sldMk cId="4050037046" sldId="279"/>
        </pc:sldMkLst>
        <pc:spChg chg="add del mod">
          <ac:chgData name="Krutarth Ghuge" userId="a152bcfb61f4273a" providerId="LiveId" clId="{4DE80AF0-75B0-9C4E-897C-0725F5692CF7}" dt="2024-06-12T09:52:29.299" v="4065" actId="931"/>
          <ac:spMkLst>
            <pc:docMk/>
            <pc:sldMk cId="4050037046" sldId="279"/>
            <ac:spMk id="3" creationId="{28BDD747-1F80-88A6-57B5-E6CACB88766A}"/>
          </ac:spMkLst>
        </pc:spChg>
        <pc:spChg chg="mod">
          <ac:chgData name="Krutarth Ghuge" userId="a152bcfb61f4273a" providerId="LiveId" clId="{4DE80AF0-75B0-9C4E-897C-0725F5692CF7}" dt="2024-06-12T10:38:12.957" v="4551" actId="20577"/>
          <ac:spMkLst>
            <pc:docMk/>
            <pc:sldMk cId="4050037046" sldId="279"/>
            <ac:spMk id="6" creationId="{50415F3B-512E-0EC2-D032-AAA9D2F7565E}"/>
          </ac:spMkLst>
        </pc:spChg>
        <pc:spChg chg="mod">
          <ac:chgData name="Krutarth Ghuge" userId="a152bcfb61f4273a" providerId="LiveId" clId="{4DE80AF0-75B0-9C4E-897C-0725F5692CF7}" dt="2024-06-12T10:24:41.738" v="4516" actId="20577"/>
          <ac:spMkLst>
            <pc:docMk/>
            <pc:sldMk cId="4050037046" sldId="279"/>
            <ac:spMk id="12" creationId="{EB71FC54-6A20-3209-DA11-6BA4D61B136B}"/>
          </ac:spMkLst>
        </pc:spChg>
        <pc:picChg chg="add mod">
          <ac:chgData name="Krutarth Ghuge" userId="a152bcfb61f4273a" providerId="LiveId" clId="{4DE80AF0-75B0-9C4E-897C-0725F5692CF7}" dt="2024-06-12T10:14:37.297" v="4321" actId="1076"/>
          <ac:picMkLst>
            <pc:docMk/>
            <pc:sldMk cId="4050037046" sldId="279"/>
            <ac:picMk id="5" creationId="{301696FC-A9C1-FA51-7D01-A621C1A10B93}"/>
          </ac:picMkLst>
        </pc:picChg>
        <pc:picChg chg="add mod">
          <ac:chgData name="Krutarth Ghuge" userId="a152bcfb61f4273a" providerId="LiveId" clId="{4DE80AF0-75B0-9C4E-897C-0725F5692CF7}" dt="2024-06-13T09:04:38.862" v="13419" actId="14100"/>
          <ac:picMkLst>
            <pc:docMk/>
            <pc:sldMk cId="4050037046" sldId="279"/>
            <ac:picMk id="8" creationId="{E2A3BA69-344E-BE6F-1E53-FE0627AF2A63}"/>
          </ac:picMkLst>
        </pc:picChg>
        <pc:picChg chg="del">
          <ac:chgData name="Krutarth Ghuge" userId="a152bcfb61f4273a" providerId="LiveId" clId="{4DE80AF0-75B0-9C4E-897C-0725F5692CF7}" dt="2024-06-12T10:12:54.494" v="4310" actId="478"/>
          <ac:picMkLst>
            <pc:docMk/>
            <pc:sldMk cId="4050037046" sldId="279"/>
            <ac:picMk id="10" creationId="{A1A0FB20-84E9-5832-98F9-B887848C2225}"/>
          </ac:picMkLst>
        </pc:picChg>
        <pc:picChg chg="del">
          <ac:chgData name="Krutarth Ghuge" userId="a152bcfb61f4273a" providerId="LiveId" clId="{4DE80AF0-75B0-9C4E-897C-0725F5692CF7}" dt="2024-06-12T09:52:21.785" v="4064" actId="478"/>
          <ac:picMkLst>
            <pc:docMk/>
            <pc:sldMk cId="4050037046" sldId="279"/>
            <ac:picMk id="11" creationId="{10C698A2-BDAD-90D6-9921-81CC623EAADA}"/>
          </ac:picMkLst>
        </pc:picChg>
      </pc:sldChg>
      <pc:sldChg chg="addSp delSp modSp add mod modTransition setBg">
        <pc:chgData name="Krutarth Ghuge" userId="a152bcfb61f4273a" providerId="LiveId" clId="{4DE80AF0-75B0-9C4E-897C-0725F5692CF7}" dt="2024-06-12T10:24:04.728" v="4501" actId="207"/>
        <pc:sldMkLst>
          <pc:docMk/>
          <pc:sldMk cId="495828126" sldId="280"/>
        </pc:sldMkLst>
        <pc:spChg chg="add del mod">
          <ac:chgData name="Krutarth Ghuge" userId="a152bcfb61f4273a" providerId="LiveId" clId="{4DE80AF0-75B0-9C4E-897C-0725F5692CF7}" dt="2024-06-12T09:47:17.071" v="3887" actId="931"/>
          <ac:spMkLst>
            <pc:docMk/>
            <pc:sldMk cId="495828126" sldId="280"/>
            <ac:spMk id="3" creationId="{B3BC4D27-539E-A83F-F2F8-93868239565B}"/>
          </ac:spMkLst>
        </pc:spChg>
        <pc:spChg chg="mod">
          <ac:chgData name="Krutarth Ghuge" userId="a152bcfb61f4273a" providerId="LiveId" clId="{4DE80AF0-75B0-9C4E-897C-0725F5692CF7}" dt="2024-06-12T10:24:04.728" v="4501" actId="207"/>
          <ac:spMkLst>
            <pc:docMk/>
            <pc:sldMk cId="495828126" sldId="280"/>
            <ac:spMk id="6" creationId="{50415F3B-512E-0EC2-D032-AAA9D2F7565E}"/>
          </ac:spMkLst>
        </pc:spChg>
        <pc:spChg chg="add mod">
          <ac:chgData name="Krutarth Ghuge" userId="a152bcfb61f4273a" providerId="LiveId" clId="{4DE80AF0-75B0-9C4E-897C-0725F5692CF7}" dt="2024-06-12T10:24:04.728" v="4501" actId="207"/>
          <ac:spMkLst>
            <pc:docMk/>
            <pc:sldMk cId="495828126" sldId="280"/>
            <ac:spMk id="7" creationId="{CD23081F-1859-4404-A65E-1B90A445B658}"/>
          </ac:spMkLst>
        </pc:spChg>
        <pc:spChg chg="mod">
          <ac:chgData name="Krutarth Ghuge" userId="a152bcfb61f4273a" providerId="LiveId" clId="{4DE80AF0-75B0-9C4E-897C-0725F5692CF7}" dt="2024-06-12T10:24:04.728" v="4501" actId="207"/>
          <ac:spMkLst>
            <pc:docMk/>
            <pc:sldMk cId="495828126" sldId="280"/>
            <ac:spMk id="12" creationId="{EB71FC54-6A20-3209-DA11-6BA4D61B136B}"/>
          </ac:spMkLst>
        </pc:spChg>
        <pc:spChg chg="add del">
          <ac:chgData name="Krutarth Ghuge" userId="a152bcfb61f4273a" providerId="LiveId" clId="{4DE80AF0-75B0-9C4E-897C-0725F5692CF7}" dt="2024-06-12T09:53:55.404" v="4083" actId="26606"/>
          <ac:spMkLst>
            <pc:docMk/>
            <pc:sldMk cId="495828126" sldId="280"/>
            <ac:spMk id="14" creationId="{CBD94887-6A10-4F62-8EE1-B2BCFA1F380F}"/>
          </ac:spMkLst>
        </pc:spChg>
        <pc:spChg chg="add del">
          <ac:chgData name="Krutarth Ghuge" userId="a152bcfb61f4273a" providerId="LiveId" clId="{4DE80AF0-75B0-9C4E-897C-0725F5692CF7}" dt="2024-06-12T09:53:21.011" v="4075" actId="26606"/>
          <ac:spMkLst>
            <pc:docMk/>
            <pc:sldMk cId="495828126" sldId="280"/>
            <ac:spMk id="17" creationId="{CBD94887-6A10-4F62-8EE1-B2BCFA1F380F}"/>
          </ac:spMkLst>
        </pc:spChg>
        <pc:picChg chg="add mod ord">
          <ac:chgData name="Krutarth Ghuge" userId="a152bcfb61f4273a" providerId="LiveId" clId="{4DE80AF0-75B0-9C4E-897C-0725F5692CF7}" dt="2024-06-12T09:55:38.002" v="4101" actId="29295"/>
          <ac:picMkLst>
            <pc:docMk/>
            <pc:sldMk cId="495828126" sldId="280"/>
            <ac:picMk id="5" creationId="{2DC5646A-B11B-E94F-ABFC-E0D1A0764DC5}"/>
          </ac:picMkLst>
        </pc:picChg>
        <pc:picChg chg="del">
          <ac:chgData name="Krutarth Ghuge" userId="a152bcfb61f4273a" providerId="LiveId" clId="{4DE80AF0-75B0-9C4E-897C-0725F5692CF7}" dt="2024-06-12T09:52:58.834" v="4073" actId="478"/>
          <ac:picMkLst>
            <pc:docMk/>
            <pc:sldMk cId="495828126" sldId="280"/>
            <ac:picMk id="10" creationId="{A1A0FB20-84E9-5832-98F9-B887848C2225}"/>
          </ac:picMkLst>
        </pc:picChg>
        <pc:picChg chg="del">
          <ac:chgData name="Krutarth Ghuge" userId="a152bcfb61f4273a" providerId="LiveId" clId="{4DE80AF0-75B0-9C4E-897C-0725F5692CF7}" dt="2024-06-12T09:47:11.777" v="3886" actId="478"/>
          <ac:picMkLst>
            <pc:docMk/>
            <pc:sldMk cId="495828126" sldId="280"/>
            <ac:picMk id="11" creationId="{10C698A2-BDAD-90D6-9921-81CC623EAADA}"/>
          </ac:picMkLst>
        </pc:picChg>
        <pc:picChg chg="add del">
          <ac:chgData name="Krutarth Ghuge" userId="a152bcfb61f4273a" providerId="LiveId" clId="{4DE80AF0-75B0-9C4E-897C-0725F5692CF7}" dt="2024-06-12T09:53:55.404" v="4083" actId="26606"/>
          <ac:picMkLst>
            <pc:docMk/>
            <pc:sldMk cId="495828126" sldId="280"/>
            <ac:picMk id="15" creationId="{A3D512BA-228A-4979-9312-ACD246E1099D}"/>
          </ac:picMkLst>
        </pc:picChg>
        <pc:picChg chg="add del">
          <ac:chgData name="Krutarth Ghuge" userId="a152bcfb61f4273a" providerId="LiveId" clId="{4DE80AF0-75B0-9C4E-897C-0725F5692CF7}" dt="2024-06-12T09:53:21.011" v="4075" actId="26606"/>
          <ac:picMkLst>
            <pc:docMk/>
            <pc:sldMk cId="495828126" sldId="280"/>
            <ac:picMk id="19" creationId="{A3D512BA-228A-4979-9312-ACD246E1099D}"/>
          </ac:picMkLst>
        </pc:picChg>
      </pc:sldChg>
      <pc:sldChg chg="add del">
        <pc:chgData name="Krutarth Ghuge" userId="a152bcfb61f4273a" providerId="LiveId" clId="{4DE80AF0-75B0-9C4E-897C-0725F5692CF7}" dt="2024-06-08T16:50:23.818" v="1696" actId="2696"/>
        <pc:sldMkLst>
          <pc:docMk/>
          <pc:sldMk cId="1086998017" sldId="280"/>
        </pc:sldMkLst>
      </pc:sldChg>
      <pc:sldChg chg="add del">
        <pc:chgData name="Krutarth Ghuge" userId="a152bcfb61f4273a" providerId="LiveId" clId="{4DE80AF0-75B0-9C4E-897C-0725F5692CF7}" dt="2024-06-08T16:53:47.770" v="2005" actId="2696"/>
        <pc:sldMkLst>
          <pc:docMk/>
          <pc:sldMk cId="1347001504" sldId="280"/>
        </pc:sldMkLst>
      </pc:sldChg>
      <pc:sldChg chg="add del">
        <pc:chgData name="Krutarth Ghuge" userId="a152bcfb61f4273a" providerId="LiveId" clId="{4DE80AF0-75B0-9C4E-897C-0725F5692CF7}" dt="2024-06-08T16:52:18.800" v="1875" actId="2696"/>
        <pc:sldMkLst>
          <pc:docMk/>
          <pc:sldMk cId="1793259872" sldId="280"/>
        </pc:sldMkLst>
      </pc:sldChg>
      <pc:sldChg chg="add del">
        <pc:chgData name="Krutarth Ghuge" userId="a152bcfb61f4273a" providerId="LiveId" clId="{4DE80AF0-75B0-9C4E-897C-0725F5692CF7}" dt="2024-06-08T16:48:46.673" v="1629" actId="2696"/>
        <pc:sldMkLst>
          <pc:docMk/>
          <pc:sldMk cId="2766280336" sldId="280"/>
        </pc:sldMkLst>
      </pc:sldChg>
      <pc:sldChg chg="add del">
        <pc:chgData name="Krutarth Ghuge" userId="a152bcfb61f4273a" providerId="LiveId" clId="{4DE80AF0-75B0-9C4E-897C-0725F5692CF7}" dt="2024-06-08T16:53:48.149" v="2006" actId="2696"/>
        <pc:sldMkLst>
          <pc:docMk/>
          <pc:sldMk cId="1937027641" sldId="281"/>
        </pc:sldMkLst>
      </pc:sldChg>
      <pc:sldChg chg="add del">
        <pc:chgData name="Krutarth Ghuge" userId="a152bcfb61f4273a" providerId="LiveId" clId="{4DE80AF0-75B0-9C4E-897C-0725F5692CF7}" dt="2024-06-08T16:52:18.643" v="1874" actId="2696"/>
        <pc:sldMkLst>
          <pc:docMk/>
          <pc:sldMk cId="2322683966" sldId="281"/>
        </pc:sldMkLst>
      </pc:sldChg>
      <pc:sldChg chg="addSp modSp new mod modTransition">
        <pc:chgData name="Krutarth Ghuge" userId="a152bcfb61f4273a" providerId="LiveId" clId="{4DE80AF0-75B0-9C4E-897C-0725F5692CF7}" dt="2024-06-13T09:06:30.214" v="13421" actId="14100"/>
        <pc:sldMkLst>
          <pc:docMk/>
          <pc:sldMk cId="2795708048" sldId="281"/>
        </pc:sldMkLst>
        <pc:spChg chg="mod">
          <ac:chgData name="Krutarth Ghuge" userId="a152bcfb61f4273a" providerId="LiveId" clId="{4DE80AF0-75B0-9C4E-897C-0725F5692CF7}" dt="2024-06-13T04:02:31.668" v="5642" actId="5793"/>
          <ac:spMkLst>
            <pc:docMk/>
            <pc:sldMk cId="2795708048" sldId="281"/>
            <ac:spMk id="2" creationId="{728BFB58-78E9-544E-9237-2AEB970B52EC}"/>
          </ac:spMkLst>
        </pc:spChg>
        <pc:graphicFrameChg chg="add mod modGraphic">
          <ac:chgData name="Krutarth Ghuge" userId="a152bcfb61f4273a" providerId="LiveId" clId="{4DE80AF0-75B0-9C4E-897C-0725F5692CF7}" dt="2024-06-13T05:49:26.569" v="13332" actId="404"/>
          <ac:graphicFrameMkLst>
            <pc:docMk/>
            <pc:sldMk cId="2795708048" sldId="281"/>
            <ac:graphicFrameMk id="3" creationId="{26D5B2F0-408D-2C13-76CF-B1DB6DD70C52}"/>
          </ac:graphicFrameMkLst>
        </pc:graphicFrameChg>
        <pc:picChg chg="add mod">
          <ac:chgData name="Krutarth Ghuge" userId="a152bcfb61f4273a" providerId="LiveId" clId="{4DE80AF0-75B0-9C4E-897C-0725F5692CF7}" dt="2024-06-13T09:06:30.214" v="13421" actId="14100"/>
          <ac:picMkLst>
            <pc:docMk/>
            <pc:sldMk cId="2795708048" sldId="281"/>
            <ac:picMk id="5" creationId="{CD73B83F-215F-CD1A-C92D-E58C020889E3}"/>
          </ac:picMkLst>
        </pc:picChg>
      </pc:sldChg>
      <pc:sldChg chg="add del">
        <pc:chgData name="Krutarth Ghuge" userId="a152bcfb61f4273a" providerId="LiveId" clId="{4DE80AF0-75B0-9C4E-897C-0725F5692CF7}" dt="2024-06-08T16:50:23.439" v="1695" actId="2696"/>
        <pc:sldMkLst>
          <pc:docMk/>
          <pc:sldMk cId="3887429079" sldId="281"/>
        </pc:sldMkLst>
      </pc:sldChg>
      <pc:sldChg chg="modSp add del mod">
        <pc:chgData name="Krutarth Ghuge" userId="a152bcfb61f4273a" providerId="LiveId" clId="{4DE80AF0-75B0-9C4E-897C-0725F5692CF7}" dt="2024-06-13T04:03:30.014" v="5691" actId="2696"/>
        <pc:sldMkLst>
          <pc:docMk/>
          <pc:sldMk cId="505135686" sldId="282"/>
        </pc:sldMkLst>
        <pc:spChg chg="mod">
          <ac:chgData name="Krutarth Ghuge" userId="a152bcfb61f4273a" providerId="LiveId" clId="{4DE80AF0-75B0-9C4E-897C-0725F5692CF7}" dt="2024-06-12T12:02:16.398" v="5004" actId="20577"/>
          <ac:spMkLst>
            <pc:docMk/>
            <pc:sldMk cId="505135686" sldId="282"/>
            <ac:spMk id="2" creationId="{728BFB58-78E9-544E-9237-2AEB970B52EC}"/>
          </ac:spMkLst>
        </pc:spChg>
        <pc:graphicFrameChg chg="modGraphic">
          <ac:chgData name="Krutarth Ghuge" userId="a152bcfb61f4273a" providerId="LiveId" clId="{4DE80AF0-75B0-9C4E-897C-0725F5692CF7}" dt="2024-06-13T03:57:20.161" v="5446" actId="20577"/>
          <ac:graphicFrameMkLst>
            <pc:docMk/>
            <pc:sldMk cId="505135686" sldId="282"/>
            <ac:graphicFrameMk id="3" creationId="{26D5B2F0-408D-2C13-76CF-B1DB6DD70C52}"/>
          </ac:graphicFrameMkLst>
        </pc:graphicFrameChg>
      </pc:sldChg>
      <pc:sldChg chg="modSp add del mod">
        <pc:chgData name="Krutarth Ghuge" userId="a152bcfb61f4273a" providerId="LiveId" clId="{4DE80AF0-75B0-9C4E-897C-0725F5692CF7}" dt="2024-06-13T04:03:26.888" v="5683" actId="2696"/>
        <pc:sldMkLst>
          <pc:docMk/>
          <pc:sldMk cId="166106579" sldId="283"/>
        </pc:sldMkLst>
        <pc:spChg chg="mod">
          <ac:chgData name="Krutarth Ghuge" userId="a152bcfb61f4273a" providerId="LiveId" clId="{4DE80AF0-75B0-9C4E-897C-0725F5692CF7}" dt="2024-06-12T12:02:31.993" v="5043" actId="20577"/>
          <ac:spMkLst>
            <pc:docMk/>
            <pc:sldMk cId="166106579" sldId="283"/>
            <ac:spMk id="2" creationId="{728BFB58-78E9-544E-9237-2AEB970B52EC}"/>
          </ac:spMkLst>
        </pc:spChg>
        <pc:graphicFrameChg chg="modGraphic">
          <ac:chgData name="Krutarth Ghuge" userId="a152bcfb61f4273a" providerId="LiveId" clId="{4DE80AF0-75B0-9C4E-897C-0725F5692CF7}" dt="2024-06-13T03:57:29.134" v="5447" actId="20577"/>
          <ac:graphicFrameMkLst>
            <pc:docMk/>
            <pc:sldMk cId="166106579" sldId="283"/>
            <ac:graphicFrameMk id="3" creationId="{26D5B2F0-408D-2C13-76CF-B1DB6DD70C52}"/>
          </ac:graphicFrameMkLst>
        </pc:graphicFrameChg>
      </pc:sldChg>
      <pc:sldChg chg="modSp add del mod">
        <pc:chgData name="Krutarth Ghuge" userId="a152bcfb61f4273a" providerId="LiveId" clId="{4DE80AF0-75B0-9C4E-897C-0725F5692CF7}" dt="2024-06-13T04:03:27.233" v="5684" actId="2696"/>
        <pc:sldMkLst>
          <pc:docMk/>
          <pc:sldMk cId="854159210" sldId="284"/>
        </pc:sldMkLst>
        <pc:spChg chg="mod">
          <ac:chgData name="Krutarth Ghuge" userId="a152bcfb61f4273a" providerId="LiveId" clId="{4DE80AF0-75B0-9C4E-897C-0725F5692CF7}" dt="2024-06-12T12:02:38.566" v="5066" actId="20577"/>
          <ac:spMkLst>
            <pc:docMk/>
            <pc:sldMk cId="854159210" sldId="284"/>
            <ac:spMk id="2" creationId="{728BFB58-78E9-544E-9237-2AEB970B52EC}"/>
          </ac:spMkLst>
        </pc:spChg>
      </pc:sldChg>
      <pc:sldChg chg="addSp delSp modSp add del mod">
        <pc:chgData name="Krutarth Ghuge" userId="a152bcfb61f4273a" providerId="LiveId" clId="{4DE80AF0-75B0-9C4E-897C-0725F5692CF7}" dt="2024-06-13T04:03:27.465" v="5685" actId="2696"/>
        <pc:sldMkLst>
          <pc:docMk/>
          <pc:sldMk cId="2034031914" sldId="285"/>
        </pc:sldMkLst>
        <pc:spChg chg="mod">
          <ac:chgData name="Krutarth Ghuge" userId="a152bcfb61f4273a" providerId="LiveId" clId="{4DE80AF0-75B0-9C4E-897C-0725F5692CF7}" dt="2024-06-12T12:02:51.781" v="5090" actId="20577"/>
          <ac:spMkLst>
            <pc:docMk/>
            <pc:sldMk cId="2034031914" sldId="285"/>
            <ac:spMk id="2" creationId="{728BFB58-78E9-544E-9237-2AEB970B52EC}"/>
          </ac:spMkLst>
        </pc:spChg>
        <pc:spChg chg="add del mod">
          <ac:chgData name="Krutarth Ghuge" userId="a152bcfb61f4273a" providerId="LiveId" clId="{4DE80AF0-75B0-9C4E-897C-0725F5692CF7}" dt="2024-06-12T12:03:00.658" v="5108"/>
          <ac:spMkLst>
            <pc:docMk/>
            <pc:sldMk cId="2034031914" sldId="285"/>
            <ac:spMk id="4" creationId="{A2766E77-DD19-0EBC-6D60-386C16B8EA3D}"/>
          </ac:spMkLst>
        </pc:spChg>
      </pc:sldChg>
      <pc:sldChg chg="modSp add del mod">
        <pc:chgData name="Krutarth Ghuge" userId="a152bcfb61f4273a" providerId="LiveId" clId="{4DE80AF0-75B0-9C4E-897C-0725F5692CF7}" dt="2024-06-13T04:03:27.711" v="5686" actId="2696"/>
        <pc:sldMkLst>
          <pc:docMk/>
          <pc:sldMk cId="1071304636" sldId="286"/>
        </pc:sldMkLst>
        <pc:spChg chg="mod">
          <ac:chgData name="Krutarth Ghuge" userId="a152bcfb61f4273a" providerId="LiveId" clId="{4DE80AF0-75B0-9C4E-897C-0725F5692CF7}" dt="2024-06-12T12:02:58.854" v="5106" actId="20577"/>
          <ac:spMkLst>
            <pc:docMk/>
            <pc:sldMk cId="1071304636" sldId="286"/>
            <ac:spMk id="2" creationId="{728BFB58-78E9-544E-9237-2AEB970B52EC}"/>
          </ac:spMkLst>
        </pc:spChg>
      </pc:sldChg>
      <pc:sldChg chg="modSp add del mod">
        <pc:chgData name="Krutarth Ghuge" userId="a152bcfb61f4273a" providerId="LiveId" clId="{4DE80AF0-75B0-9C4E-897C-0725F5692CF7}" dt="2024-06-13T04:03:28.112" v="5687" actId="2696"/>
        <pc:sldMkLst>
          <pc:docMk/>
          <pc:sldMk cId="1216562290" sldId="287"/>
        </pc:sldMkLst>
        <pc:spChg chg="mod">
          <ac:chgData name="Krutarth Ghuge" userId="a152bcfb61f4273a" providerId="LiveId" clId="{4DE80AF0-75B0-9C4E-897C-0725F5692CF7}" dt="2024-06-12T12:03:10.829" v="5128" actId="20577"/>
          <ac:spMkLst>
            <pc:docMk/>
            <pc:sldMk cId="1216562290" sldId="287"/>
            <ac:spMk id="2" creationId="{728BFB58-78E9-544E-9237-2AEB970B52EC}"/>
          </ac:spMkLst>
        </pc:spChg>
      </pc:sldChg>
      <pc:sldChg chg="modSp add del mod">
        <pc:chgData name="Krutarth Ghuge" userId="a152bcfb61f4273a" providerId="LiveId" clId="{4DE80AF0-75B0-9C4E-897C-0725F5692CF7}" dt="2024-06-13T04:03:28.473" v="5688" actId="2696"/>
        <pc:sldMkLst>
          <pc:docMk/>
          <pc:sldMk cId="3092795412" sldId="288"/>
        </pc:sldMkLst>
        <pc:spChg chg="mod">
          <ac:chgData name="Krutarth Ghuge" userId="a152bcfb61f4273a" providerId="LiveId" clId="{4DE80AF0-75B0-9C4E-897C-0725F5692CF7}" dt="2024-06-12T12:03:15.771" v="5134" actId="20577"/>
          <ac:spMkLst>
            <pc:docMk/>
            <pc:sldMk cId="3092795412" sldId="288"/>
            <ac:spMk id="2" creationId="{728BFB58-78E9-544E-9237-2AEB970B52EC}"/>
          </ac:spMkLst>
        </pc:spChg>
      </pc:sldChg>
      <pc:sldChg chg="modSp add del mod">
        <pc:chgData name="Krutarth Ghuge" userId="a152bcfb61f4273a" providerId="LiveId" clId="{4DE80AF0-75B0-9C4E-897C-0725F5692CF7}" dt="2024-06-13T04:03:28.901" v="5689" actId="2696"/>
        <pc:sldMkLst>
          <pc:docMk/>
          <pc:sldMk cId="1943186301" sldId="289"/>
        </pc:sldMkLst>
        <pc:spChg chg="mod">
          <ac:chgData name="Krutarth Ghuge" userId="a152bcfb61f4273a" providerId="LiveId" clId="{4DE80AF0-75B0-9C4E-897C-0725F5692CF7}" dt="2024-06-12T12:03:26.993" v="5149" actId="20577"/>
          <ac:spMkLst>
            <pc:docMk/>
            <pc:sldMk cId="1943186301" sldId="289"/>
            <ac:spMk id="2" creationId="{728BFB58-78E9-544E-9237-2AEB970B52EC}"/>
          </ac:spMkLst>
        </pc:spChg>
      </pc:sldChg>
      <pc:sldChg chg="modSp add del mod">
        <pc:chgData name="Krutarth Ghuge" userId="a152bcfb61f4273a" providerId="LiveId" clId="{4DE80AF0-75B0-9C4E-897C-0725F5692CF7}" dt="2024-06-13T04:03:29.275" v="5690" actId="2696"/>
        <pc:sldMkLst>
          <pc:docMk/>
          <pc:sldMk cId="3553336740" sldId="290"/>
        </pc:sldMkLst>
        <pc:spChg chg="mod">
          <ac:chgData name="Krutarth Ghuge" userId="a152bcfb61f4273a" providerId="LiveId" clId="{4DE80AF0-75B0-9C4E-897C-0725F5692CF7}" dt="2024-06-12T12:03:31.637" v="5155" actId="20577"/>
          <ac:spMkLst>
            <pc:docMk/>
            <pc:sldMk cId="3553336740" sldId="290"/>
            <ac:spMk id="2" creationId="{728BFB58-78E9-544E-9237-2AEB970B52EC}"/>
          </ac:spMkLst>
        </pc:spChg>
      </pc:sldChg>
      <pc:sldChg chg="addSp delSp modSp add mod ord">
        <pc:chgData name="Krutarth Ghuge" userId="a152bcfb61f4273a" providerId="LiveId" clId="{4DE80AF0-75B0-9C4E-897C-0725F5692CF7}" dt="2024-06-12T12:07:58.500" v="5342"/>
        <pc:sldMkLst>
          <pc:docMk/>
          <pc:sldMk cId="2508502541" sldId="291"/>
        </pc:sldMkLst>
        <pc:spChg chg="mod">
          <ac:chgData name="Krutarth Ghuge" userId="a152bcfb61f4273a" providerId="LiveId" clId="{4DE80AF0-75B0-9C4E-897C-0725F5692CF7}" dt="2024-06-12T12:05:53.024" v="5295" actId="1076"/>
          <ac:spMkLst>
            <pc:docMk/>
            <pc:sldMk cId="2508502541" sldId="291"/>
            <ac:spMk id="2" creationId="{FD727FD7-6AD1-1F66-0035-F30BAC17F126}"/>
          </ac:spMkLst>
        </pc:spChg>
        <pc:spChg chg="mod">
          <ac:chgData name="Krutarth Ghuge" userId="a152bcfb61f4273a" providerId="LiveId" clId="{4DE80AF0-75B0-9C4E-897C-0725F5692CF7}" dt="2024-06-12T12:05:52.545" v="5294" actId="1076"/>
          <ac:spMkLst>
            <pc:docMk/>
            <pc:sldMk cId="2508502541" sldId="291"/>
            <ac:spMk id="3" creationId="{41A15692-ABBB-C35D-1DBE-DB4E0736E406}"/>
          </ac:spMkLst>
        </pc:spChg>
        <pc:spChg chg="del mod">
          <ac:chgData name="Krutarth Ghuge" userId="a152bcfb61f4273a" providerId="LiveId" clId="{4DE80AF0-75B0-9C4E-897C-0725F5692CF7}" dt="2024-06-12T12:05:38.269" v="5289"/>
          <ac:spMkLst>
            <pc:docMk/>
            <pc:sldMk cId="2508502541" sldId="291"/>
            <ac:spMk id="4" creationId="{201D2099-E559-5B0A-5AE5-107170B0BF9F}"/>
          </ac:spMkLst>
        </pc:spChg>
        <pc:spChg chg="add del mod">
          <ac:chgData name="Krutarth Ghuge" userId="a152bcfb61f4273a" providerId="LiveId" clId="{4DE80AF0-75B0-9C4E-897C-0725F5692CF7}" dt="2024-06-12T12:07:58.500" v="5342"/>
          <ac:spMkLst>
            <pc:docMk/>
            <pc:sldMk cId="2508502541" sldId="291"/>
            <ac:spMk id="5" creationId="{6FC027C3-A1CA-C0E3-C453-B46499F1377B}"/>
          </ac:spMkLst>
        </pc:spChg>
        <pc:spChg chg="mod">
          <ac:chgData name="Krutarth Ghuge" userId="a152bcfb61f4273a" providerId="LiveId" clId="{4DE80AF0-75B0-9C4E-897C-0725F5692CF7}" dt="2024-06-12T12:05:37.367" v="5287" actId="20577"/>
          <ac:spMkLst>
            <pc:docMk/>
            <pc:sldMk cId="2508502541" sldId="291"/>
            <ac:spMk id="8" creationId="{B71E44CB-DF37-CE7F-E3B5-B3B2A2C79D70}"/>
          </ac:spMkLst>
        </pc:spChg>
        <pc:spChg chg="mod">
          <ac:chgData name="Krutarth Ghuge" userId="a152bcfb61f4273a" providerId="LiveId" clId="{4DE80AF0-75B0-9C4E-897C-0725F5692CF7}" dt="2024-06-12T12:05:12.671" v="5270" actId="1076"/>
          <ac:spMkLst>
            <pc:docMk/>
            <pc:sldMk cId="2508502541" sldId="291"/>
            <ac:spMk id="9" creationId="{CFD4CEF7-7CDD-BD9E-3A21-DB2D0CA2BC37}"/>
          </ac:spMkLst>
        </pc:spChg>
      </pc:sldChg>
      <pc:sldChg chg="addSp modSp add mod modTransition">
        <pc:chgData name="Krutarth Ghuge" userId="a152bcfb61f4273a" providerId="LiveId" clId="{4DE80AF0-75B0-9C4E-897C-0725F5692CF7}" dt="2024-06-13T05:49:34.722" v="13340" actId="403"/>
        <pc:sldMkLst>
          <pc:docMk/>
          <pc:sldMk cId="1327132388" sldId="292"/>
        </pc:sldMkLst>
        <pc:spChg chg="mod">
          <ac:chgData name="Krutarth Ghuge" userId="a152bcfb61f4273a" providerId="LiveId" clId="{4DE80AF0-75B0-9C4E-897C-0725F5692CF7}" dt="2024-06-13T04:03:43.979" v="5699" actId="20577"/>
          <ac:spMkLst>
            <pc:docMk/>
            <pc:sldMk cId="1327132388" sldId="292"/>
            <ac:spMk id="2" creationId="{728BFB58-78E9-544E-9237-2AEB970B52EC}"/>
          </ac:spMkLst>
        </pc:spChg>
        <pc:spChg chg="add mod">
          <ac:chgData name="Krutarth Ghuge" userId="a152bcfb61f4273a" providerId="LiveId" clId="{4DE80AF0-75B0-9C4E-897C-0725F5692CF7}" dt="2024-06-13T04:14:29.343" v="6421"/>
          <ac:spMkLst>
            <pc:docMk/>
            <pc:sldMk cId="1327132388" sldId="292"/>
            <ac:spMk id="4" creationId="{C88FB3E4-9623-05CF-F7B4-29870936443B}"/>
          </ac:spMkLst>
        </pc:spChg>
        <pc:graphicFrameChg chg="mod modGraphic">
          <ac:chgData name="Krutarth Ghuge" userId="a152bcfb61f4273a" providerId="LiveId" clId="{4DE80AF0-75B0-9C4E-897C-0725F5692CF7}" dt="2024-06-13T05:49:34.722" v="13340" actId="403"/>
          <ac:graphicFrameMkLst>
            <pc:docMk/>
            <pc:sldMk cId="1327132388" sldId="292"/>
            <ac:graphicFrameMk id="3" creationId="{26D5B2F0-408D-2C13-76CF-B1DB6DD70C52}"/>
          </ac:graphicFrameMkLst>
        </pc:graphicFrameChg>
        <pc:picChg chg="add mod">
          <ac:chgData name="Krutarth Ghuge" userId="a152bcfb61f4273a" providerId="LiveId" clId="{4DE80AF0-75B0-9C4E-897C-0725F5692CF7}" dt="2024-06-13T05:36:07.080" v="13221"/>
          <ac:picMkLst>
            <pc:docMk/>
            <pc:sldMk cId="1327132388" sldId="292"/>
            <ac:picMk id="6" creationId="{C00499EB-1917-DBCD-6A3A-C0DD6DED05F6}"/>
          </ac:picMkLst>
        </pc:picChg>
      </pc:sldChg>
      <pc:sldChg chg="addSp modSp add mod modTransition">
        <pc:chgData name="Krutarth Ghuge" userId="a152bcfb61f4273a" providerId="LiveId" clId="{4DE80AF0-75B0-9C4E-897C-0725F5692CF7}" dt="2024-06-13T05:49:49.419" v="13347"/>
        <pc:sldMkLst>
          <pc:docMk/>
          <pc:sldMk cId="284448300" sldId="293"/>
        </pc:sldMkLst>
        <pc:spChg chg="mod">
          <ac:chgData name="Krutarth Ghuge" userId="a152bcfb61f4273a" providerId="LiveId" clId="{4DE80AF0-75B0-9C4E-897C-0725F5692CF7}" dt="2024-06-13T04:03:55.474" v="5709" actId="20577"/>
          <ac:spMkLst>
            <pc:docMk/>
            <pc:sldMk cId="284448300" sldId="293"/>
            <ac:spMk id="2" creationId="{728BFB58-78E9-544E-9237-2AEB970B52EC}"/>
          </ac:spMkLst>
        </pc:spChg>
        <pc:graphicFrameChg chg="mod modGraphic">
          <ac:chgData name="Krutarth Ghuge" userId="a152bcfb61f4273a" providerId="LiveId" clId="{4DE80AF0-75B0-9C4E-897C-0725F5692CF7}" dt="2024-06-13T05:49:49.419" v="13347"/>
          <ac:graphicFrameMkLst>
            <pc:docMk/>
            <pc:sldMk cId="284448300" sldId="293"/>
            <ac:graphicFrameMk id="3" creationId="{26D5B2F0-408D-2C13-76CF-B1DB6DD70C52}"/>
          </ac:graphicFrameMkLst>
        </pc:graphicFrameChg>
        <pc:picChg chg="add mod">
          <ac:chgData name="Krutarth Ghuge" userId="a152bcfb61f4273a" providerId="LiveId" clId="{4DE80AF0-75B0-9C4E-897C-0725F5692CF7}" dt="2024-06-13T05:36:13.796" v="13222" actId="931"/>
          <ac:picMkLst>
            <pc:docMk/>
            <pc:sldMk cId="284448300" sldId="293"/>
            <ac:picMk id="5" creationId="{2974EB50-3F6D-6AD7-0F8A-81D467E079BE}"/>
          </ac:picMkLst>
        </pc:picChg>
        <pc:picChg chg="add mod">
          <ac:chgData name="Krutarth Ghuge" userId="a152bcfb61f4273a" providerId="LiveId" clId="{4DE80AF0-75B0-9C4E-897C-0725F5692CF7}" dt="2024-06-13T05:36:46.572" v="13230"/>
          <ac:picMkLst>
            <pc:docMk/>
            <pc:sldMk cId="284448300" sldId="293"/>
            <ac:picMk id="7" creationId="{AA40EC9C-345A-B96C-D130-D185BE4E4804}"/>
          </ac:picMkLst>
        </pc:picChg>
      </pc:sldChg>
      <pc:sldChg chg="addSp modSp add mod modTransition">
        <pc:chgData name="Krutarth Ghuge" userId="a152bcfb61f4273a" providerId="LiveId" clId="{4DE80AF0-75B0-9C4E-897C-0725F5692CF7}" dt="2024-06-13T05:49:59.904" v="13353" actId="20577"/>
        <pc:sldMkLst>
          <pc:docMk/>
          <pc:sldMk cId="2332167768" sldId="294"/>
        </pc:sldMkLst>
        <pc:spChg chg="mod">
          <ac:chgData name="Krutarth Ghuge" userId="a152bcfb61f4273a" providerId="LiveId" clId="{4DE80AF0-75B0-9C4E-897C-0725F5692CF7}" dt="2024-06-13T04:04:13.904" v="5724" actId="20577"/>
          <ac:spMkLst>
            <pc:docMk/>
            <pc:sldMk cId="2332167768" sldId="294"/>
            <ac:spMk id="2" creationId="{728BFB58-78E9-544E-9237-2AEB970B52EC}"/>
          </ac:spMkLst>
        </pc:spChg>
        <pc:graphicFrameChg chg="mod modGraphic">
          <ac:chgData name="Krutarth Ghuge" userId="a152bcfb61f4273a" providerId="LiveId" clId="{4DE80AF0-75B0-9C4E-897C-0725F5692CF7}" dt="2024-06-13T05:49:59.904" v="13353" actId="20577"/>
          <ac:graphicFrameMkLst>
            <pc:docMk/>
            <pc:sldMk cId="2332167768" sldId="294"/>
            <ac:graphicFrameMk id="3" creationId="{26D5B2F0-408D-2C13-76CF-B1DB6DD70C52}"/>
          </ac:graphicFrameMkLst>
        </pc:graphicFrameChg>
        <pc:picChg chg="add mod">
          <ac:chgData name="Krutarth Ghuge" userId="a152bcfb61f4273a" providerId="LiveId" clId="{4DE80AF0-75B0-9C4E-897C-0725F5692CF7}" dt="2024-06-13T05:37:09.047" v="13234"/>
          <ac:picMkLst>
            <pc:docMk/>
            <pc:sldMk cId="2332167768" sldId="294"/>
            <ac:picMk id="5" creationId="{19B402FC-812A-155F-26E0-65FF9E93EAD7}"/>
          </ac:picMkLst>
        </pc:picChg>
      </pc:sldChg>
      <pc:sldChg chg="addSp modSp add mod modTransition">
        <pc:chgData name="Krutarth Ghuge" userId="a152bcfb61f4273a" providerId="LiveId" clId="{4DE80AF0-75B0-9C4E-897C-0725F5692CF7}" dt="2024-06-13T05:49:07.167" v="13318" actId="20577"/>
        <pc:sldMkLst>
          <pc:docMk/>
          <pc:sldMk cId="168743952" sldId="295"/>
        </pc:sldMkLst>
        <pc:spChg chg="mod">
          <ac:chgData name="Krutarth Ghuge" userId="a152bcfb61f4273a" providerId="LiveId" clId="{4DE80AF0-75B0-9C4E-897C-0725F5692CF7}" dt="2024-06-13T04:04:22.933" v="5728" actId="20577"/>
          <ac:spMkLst>
            <pc:docMk/>
            <pc:sldMk cId="168743952" sldId="295"/>
            <ac:spMk id="2" creationId="{728BFB58-78E9-544E-9237-2AEB970B52EC}"/>
          </ac:spMkLst>
        </pc:spChg>
        <pc:graphicFrameChg chg="mod modGraphic">
          <ac:chgData name="Krutarth Ghuge" userId="a152bcfb61f4273a" providerId="LiveId" clId="{4DE80AF0-75B0-9C4E-897C-0725F5692CF7}" dt="2024-06-13T05:49:07.167" v="13318" actId="20577"/>
          <ac:graphicFrameMkLst>
            <pc:docMk/>
            <pc:sldMk cId="168743952" sldId="295"/>
            <ac:graphicFrameMk id="3" creationId="{26D5B2F0-408D-2C13-76CF-B1DB6DD70C52}"/>
          </ac:graphicFrameMkLst>
        </pc:graphicFrameChg>
        <pc:picChg chg="add mod">
          <ac:chgData name="Krutarth Ghuge" userId="a152bcfb61f4273a" providerId="LiveId" clId="{4DE80AF0-75B0-9C4E-897C-0725F5692CF7}" dt="2024-06-13T05:37:28.735" v="13238"/>
          <ac:picMkLst>
            <pc:docMk/>
            <pc:sldMk cId="168743952" sldId="295"/>
            <ac:picMk id="5" creationId="{7A9DD6DD-5F83-9829-373F-D1F5BCD21206}"/>
          </ac:picMkLst>
        </pc:picChg>
      </pc:sldChg>
      <pc:sldChg chg="addSp delSp modSp new mod modTransition setBg">
        <pc:chgData name="Krutarth Ghuge" userId="a152bcfb61f4273a" providerId="LiveId" clId="{4DE80AF0-75B0-9C4E-897C-0725F5692CF7}" dt="2024-06-13T09:07:12.958" v="13435" actId="1076"/>
        <pc:sldMkLst>
          <pc:docMk/>
          <pc:sldMk cId="1423085026" sldId="296"/>
        </pc:sldMkLst>
        <pc:spChg chg="del">
          <ac:chgData name="Krutarth Ghuge" userId="a152bcfb61f4273a" providerId="LiveId" clId="{4DE80AF0-75B0-9C4E-897C-0725F5692CF7}" dt="2024-06-13T04:13:54.063" v="6394" actId="478"/>
          <ac:spMkLst>
            <pc:docMk/>
            <pc:sldMk cId="1423085026" sldId="296"/>
            <ac:spMk id="2" creationId="{5C0DDB3F-D3B1-FB39-78C8-FD3CD08E41FF}"/>
          </ac:spMkLst>
        </pc:spChg>
        <pc:spChg chg="mod ord">
          <ac:chgData name="Krutarth Ghuge" userId="a152bcfb61f4273a" providerId="LiveId" clId="{4DE80AF0-75B0-9C4E-897C-0725F5692CF7}" dt="2024-06-13T05:10:16.439" v="11263" actId="14100"/>
          <ac:spMkLst>
            <pc:docMk/>
            <pc:sldMk cId="1423085026" sldId="296"/>
            <ac:spMk id="3" creationId="{17186532-7E21-3141-6BCC-84CFE4E35E48}"/>
          </ac:spMkLst>
        </pc:spChg>
        <pc:spChg chg="add mod">
          <ac:chgData name="Krutarth Ghuge" userId="a152bcfb61f4273a" providerId="LiveId" clId="{4DE80AF0-75B0-9C4E-897C-0725F5692CF7}" dt="2024-06-13T05:03:51.249" v="10389" actId="26606"/>
          <ac:spMkLst>
            <pc:docMk/>
            <pc:sldMk cId="1423085026" sldId="296"/>
            <ac:spMk id="4" creationId="{C32027FA-C9E0-5569-4652-B936FE44AEEC}"/>
          </ac:spMkLst>
        </pc:spChg>
        <pc:spChg chg="add">
          <ac:chgData name="Krutarth Ghuge" userId="a152bcfb61f4273a" providerId="LiveId" clId="{4DE80AF0-75B0-9C4E-897C-0725F5692CF7}" dt="2024-06-13T05:03:51.249" v="10389" actId="26606"/>
          <ac:spMkLst>
            <pc:docMk/>
            <pc:sldMk cId="1423085026" sldId="296"/>
            <ac:spMk id="10" creationId="{CBD94887-6A10-4F62-8EE1-B2BCFA1F380F}"/>
          </ac:spMkLst>
        </pc:spChg>
        <pc:picChg chg="add mod">
          <ac:chgData name="Krutarth Ghuge" userId="a152bcfb61f4273a" providerId="LiveId" clId="{4DE80AF0-75B0-9C4E-897C-0725F5692CF7}" dt="2024-06-13T09:07:12.958" v="13435" actId="1076"/>
          <ac:picMkLst>
            <pc:docMk/>
            <pc:sldMk cId="1423085026" sldId="296"/>
            <ac:picMk id="6" creationId="{27AF3592-7F04-1931-465A-639D06F99F17}"/>
          </ac:picMkLst>
        </pc:picChg>
        <pc:picChg chg="add mod">
          <ac:chgData name="Krutarth Ghuge" userId="a152bcfb61f4273a" providerId="LiveId" clId="{4DE80AF0-75B0-9C4E-897C-0725F5692CF7}" dt="2024-06-13T09:07:03.017" v="13429" actId="14100"/>
          <ac:picMkLst>
            <pc:docMk/>
            <pc:sldMk cId="1423085026" sldId="296"/>
            <ac:picMk id="7" creationId="{A96F07F5-00BA-98E2-1E63-10F945A771B3}"/>
          </ac:picMkLst>
        </pc:picChg>
        <pc:picChg chg="add">
          <ac:chgData name="Krutarth Ghuge" userId="a152bcfb61f4273a" providerId="LiveId" clId="{4DE80AF0-75B0-9C4E-897C-0725F5692CF7}" dt="2024-06-13T05:03:51.249" v="10389" actId="26606"/>
          <ac:picMkLst>
            <pc:docMk/>
            <pc:sldMk cId="1423085026" sldId="296"/>
            <ac:picMk id="12" creationId="{A3D512BA-228A-4979-9312-ACD246E1099D}"/>
          </ac:picMkLst>
        </pc:picChg>
      </pc:sldChg>
      <pc:sldChg chg="addSp delSp modSp add mod modTransition setBg">
        <pc:chgData name="Krutarth Ghuge" userId="a152bcfb61f4273a" providerId="LiveId" clId="{4DE80AF0-75B0-9C4E-897C-0725F5692CF7}" dt="2024-06-13T05:45:54.155" v="13279"/>
        <pc:sldMkLst>
          <pc:docMk/>
          <pc:sldMk cId="857100398" sldId="297"/>
        </pc:sldMkLst>
        <pc:spChg chg="add del mod ord">
          <ac:chgData name="Krutarth Ghuge" userId="a152bcfb61f4273a" providerId="LiveId" clId="{4DE80AF0-75B0-9C4E-897C-0725F5692CF7}" dt="2024-06-13T05:44:34.158" v="13263" actId="1076"/>
          <ac:spMkLst>
            <pc:docMk/>
            <pc:sldMk cId="857100398" sldId="297"/>
            <ac:spMk id="3" creationId="{17186532-7E21-3141-6BCC-84CFE4E35E48}"/>
          </ac:spMkLst>
        </pc:spChg>
        <pc:spChg chg="mod ord">
          <ac:chgData name="Krutarth Ghuge" userId="a152bcfb61f4273a" providerId="LiveId" clId="{4DE80AF0-75B0-9C4E-897C-0725F5692CF7}" dt="2024-06-13T05:10:27.207" v="11266" actId="26606"/>
          <ac:spMkLst>
            <pc:docMk/>
            <pc:sldMk cId="857100398" sldId="297"/>
            <ac:spMk id="4" creationId="{C32027FA-C9E0-5569-4652-B936FE44AEEC}"/>
          </ac:spMkLst>
        </pc:spChg>
        <pc:spChg chg="add del mod">
          <ac:chgData name="Krutarth Ghuge" userId="a152bcfb61f4273a" providerId="LiveId" clId="{4DE80AF0-75B0-9C4E-897C-0725F5692CF7}" dt="2024-06-13T05:10:02.278" v="11262" actId="26606"/>
          <ac:spMkLst>
            <pc:docMk/>
            <pc:sldMk cId="857100398" sldId="297"/>
            <ac:spMk id="9" creationId="{17186532-7E21-3141-6BCC-84CFE4E35E48}"/>
          </ac:spMkLst>
        </pc:spChg>
        <pc:spChg chg="add del">
          <ac:chgData name="Krutarth Ghuge" userId="a152bcfb61f4273a" providerId="LiveId" clId="{4DE80AF0-75B0-9C4E-897C-0725F5692CF7}" dt="2024-06-13T05:10:00.558" v="11261" actId="26606"/>
          <ac:spMkLst>
            <pc:docMk/>
            <pc:sldMk cId="857100398" sldId="297"/>
            <ac:spMk id="16" creationId="{2D2F9523-C090-4E9F-876E-C5B05F29087F}"/>
          </ac:spMkLst>
        </pc:spChg>
        <pc:graphicFrameChg chg="add del">
          <ac:chgData name="Krutarth Ghuge" userId="a152bcfb61f4273a" providerId="LiveId" clId="{4DE80AF0-75B0-9C4E-897C-0725F5692CF7}" dt="2024-06-13T05:09:33.421" v="11258" actId="26606"/>
          <ac:graphicFrameMkLst>
            <pc:docMk/>
            <pc:sldMk cId="857100398" sldId="297"/>
            <ac:graphicFrameMk id="6" creationId="{497ECB3C-1D4B-E870-75DC-4D7C6E16D44C}"/>
          </ac:graphicFrameMkLst>
        </pc:graphicFrameChg>
        <pc:picChg chg="add mod">
          <ac:chgData name="Krutarth Ghuge" userId="a152bcfb61f4273a" providerId="LiveId" clId="{4DE80AF0-75B0-9C4E-897C-0725F5692CF7}" dt="2024-06-13T05:45:54.155" v="13279"/>
          <ac:picMkLst>
            <pc:docMk/>
            <pc:sldMk cId="857100398" sldId="297"/>
            <ac:picMk id="5" creationId="{272FBFDF-5957-A960-08AD-07AA203D90F0}"/>
          </ac:picMkLst>
        </pc:picChg>
        <pc:picChg chg="add mod">
          <ac:chgData name="Krutarth Ghuge" userId="a152bcfb61f4273a" providerId="LiveId" clId="{4DE80AF0-75B0-9C4E-897C-0725F5692CF7}" dt="2024-06-13T05:45:19.971" v="13273" actId="1076"/>
          <ac:picMkLst>
            <pc:docMk/>
            <pc:sldMk cId="857100398" sldId="297"/>
            <ac:picMk id="7" creationId="{D4452084-9F65-5EBF-0D52-D96B266B1340}"/>
          </ac:picMkLst>
        </pc:picChg>
        <pc:picChg chg="add del mod">
          <ac:chgData name="Krutarth Ghuge" userId="a152bcfb61f4273a" providerId="LiveId" clId="{4DE80AF0-75B0-9C4E-897C-0725F5692CF7}" dt="2024-06-13T05:10:02.278" v="11262" actId="26606"/>
          <ac:picMkLst>
            <pc:docMk/>
            <pc:sldMk cId="857100398" sldId="297"/>
            <ac:picMk id="8" creationId="{DEC84B46-AC1F-B90C-3C5C-0D17631C804B}"/>
          </ac:picMkLst>
        </pc:picChg>
        <pc:picChg chg="add del">
          <ac:chgData name="Krutarth Ghuge" userId="a152bcfb61f4273a" providerId="LiveId" clId="{4DE80AF0-75B0-9C4E-897C-0725F5692CF7}" dt="2024-06-13T05:10:00.558" v="11261" actId="26606"/>
          <ac:picMkLst>
            <pc:docMk/>
            <pc:sldMk cId="857100398" sldId="297"/>
            <ac:picMk id="14" creationId="{34034ABF-6942-4B47-BE7E-55C7914689BD}"/>
          </ac:picMkLst>
        </pc:picChg>
      </pc:sldChg>
      <pc:sldChg chg="addSp delSp modSp add mod modTransition setBg setClrOvrMap delDesignElem">
        <pc:chgData name="Krutarth Ghuge" userId="a152bcfb61f4273a" providerId="LiveId" clId="{4DE80AF0-75B0-9C4E-897C-0725F5692CF7}" dt="2024-06-13T05:47:04.898" v="13298"/>
        <pc:sldMkLst>
          <pc:docMk/>
          <pc:sldMk cId="3954526421" sldId="298"/>
        </pc:sldMkLst>
        <pc:spChg chg="mod ord">
          <ac:chgData name="Krutarth Ghuge" userId="a152bcfb61f4273a" providerId="LiveId" clId="{4DE80AF0-75B0-9C4E-897C-0725F5692CF7}" dt="2024-06-13T05:16:27.078" v="11972" actId="27636"/>
          <ac:spMkLst>
            <pc:docMk/>
            <pc:sldMk cId="3954526421" sldId="298"/>
            <ac:spMk id="3" creationId="{17186532-7E21-3141-6BCC-84CFE4E35E48}"/>
          </ac:spMkLst>
        </pc:spChg>
        <pc:spChg chg="mod">
          <ac:chgData name="Krutarth Ghuge" userId="a152bcfb61f4273a" providerId="LiveId" clId="{4DE80AF0-75B0-9C4E-897C-0725F5692CF7}" dt="2024-06-13T05:16:13.855" v="11967" actId="26606"/>
          <ac:spMkLst>
            <pc:docMk/>
            <pc:sldMk cId="3954526421" sldId="298"/>
            <ac:spMk id="4" creationId="{C32027FA-C9E0-5569-4652-B936FE44AEEC}"/>
          </ac:spMkLst>
        </pc:spChg>
        <pc:spChg chg="add del">
          <ac:chgData name="Krutarth Ghuge" userId="a152bcfb61f4273a" providerId="LiveId" clId="{4DE80AF0-75B0-9C4E-897C-0725F5692CF7}" dt="2024-06-13T05:15:44.469" v="11956" actId="26606"/>
          <ac:spMkLst>
            <pc:docMk/>
            <pc:sldMk cId="3954526421" sldId="298"/>
            <ac:spMk id="9" creationId="{8B2A8B43-E288-418B-8561-C979F7B9CC4B}"/>
          </ac:spMkLst>
        </pc:spChg>
        <pc:spChg chg="add del">
          <ac:chgData name="Krutarth Ghuge" userId="a152bcfb61f4273a" providerId="LiveId" clId="{4DE80AF0-75B0-9C4E-897C-0725F5692CF7}" dt="2024-06-13T05:15:44.469" v="11956" actId="26606"/>
          <ac:spMkLst>
            <pc:docMk/>
            <pc:sldMk cId="3954526421" sldId="298"/>
            <ac:spMk id="13" creationId="{F40D237A-4D9F-42DC-BAEB-E07EDD74BE26}"/>
          </ac:spMkLst>
        </pc:spChg>
        <pc:spChg chg="add del">
          <ac:chgData name="Krutarth Ghuge" userId="a152bcfb61f4273a" providerId="LiveId" clId="{4DE80AF0-75B0-9C4E-897C-0725F5692CF7}" dt="2024-06-13T05:16:13.855" v="11967" actId="26606"/>
          <ac:spMkLst>
            <pc:docMk/>
            <pc:sldMk cId="3954526421" sldId="298"/>
            <ac:spMk id="15" creationId="{50E53EDA-3B94-4F6B-9E86-D3BB9EBB9616}"/>
          </ac:spMkLst>
        </pc:spChg>
        <pc:spChg chg="add del">
          <ac:chgData name="Krutarth Ghuge" userId="a152bcfb61f4273a" providerId="LiveId" clId="{4DE80AF0-75B0-9C4E-897C-0725F5692CF7}" dt="2024-06-13T05:16:09.796" v="11962" actId="26606"/>
          <ac:spMkLst>
            <pc:docMk/>
            <pc:sldMk cId="3954526421" sldId="298"/>
            <ac:spMk id="21" creationId="{66B5BE70-4451-4286-9D79-27C26F755FAC}"/>
          </ac:spMkLst>
        </pc:spChg>
        <pc:spChg chg="add del">
          <ac:chgData name="Krutarth Ghuge" userId="a152bcfb61f4273a" providerId="LiveId" clId="{4DE80AF0-75B0-9C4E-897C-0725F5692CF7}" dt="2024-06-13T05:16:09.796" v="11962" actId="26606"/>
          <ac:spMkLst>
            <pc:docMk/>
            <pc:sldMk cId="3954526421" sldId="298"/>
            <ac:spMk id="25" creationId="{D58C5A54-E70B-4B9B-A7FE-D3A05561BFD8}"/>
          </ac:spMkLst>
        </pc:spChg>
        <pc:spChg chg="add del">
          <ac:chgData name="Krutarth Ghuge" userId="a152bcfb61f4273a" providerId="LiveId" clId="{4DE80AF0-75B0-9C4E-897C-0725F5692CF7}" dt="2024-06-13T05:16:12.177" v="11964" actId="26606"/>
          <ac:spMkLst>
            <pc:docMk/>
            <pc:sldMk cId="3954526421" sldId="298"/>
            <ac:spMk id="27" creationId="{8B2A8B43-E288-418B-8561-C979F7B9CC4B}"/>
          </ac:spMkLst>
        </pc:spChg>
        <pc:spChg chg="add del">
          <ac:chgData name="Krutarth Ghuge" userId="a152bcfb61f4273a" providerId="LiveId" clId="{4DE80AF0-75B0-9C4E-897C-0725F5692CF7}" dt="2024-06-13T05:16:12.177" v="11964" actId="26606"/>
          <ac:spMkLst>
            <pc:docMk/>
            <pc:sldMk cId="3954526421" sldId="298"/>
            <ac:spMk id="29" creationId="{F40D237A-4D9F-42DC-BAEB-E07EDD74BE26}"/>
          </ac:spMkLst>
        </pc:spChg>
        <pc:spChg chg="add del">
          <ac:chgData name="Krutarth Ghuge" userId="a152bcfb61f4273a" providerId="LiveId" clId="{4DE80AF0-75B0-9C4E-897C-0725F5692CF7}" dt="2024-06-13T05:16:13.818" v="11966" actId="26606"/>
          <ac:spMkLst>
            <pc:docMk/>
            <pc:sldMk cId="3954526421" sldId="298"/>
            <ac:spMk id="31" creationId="{66B5BE70-4451-4286-9D79-27C26F755FAC}"/>
          </ac:spMkLst>
        </pc:spChg>
        <pc:spChg chg="add del">
          <ac:chgData name="Krutarth Ghuge" userId="a152bcfb61f4273a" providerId="LiveId" clId="{4DE80AF0-75B0-9C4E-897C-0725F5692CF7}" dt="2024-06-13T05:16:13.818" v="11966" actId="26606"/>
          <ac:spMkLst>
            <pc:docMk/>
            <pc:sldMk cId="3954526421" sldId="298"/>
            <ac:spMk id="33" creationId="{D58C5A54-E70B-4B9B-A7FE-D3A05561BFD8}"/>
          </ac:spMkLst>
        </pc:spChg>
        <pc:spChg chg="add">
          <ac:chgData name="Krutarth Ghuge" userId="a152bcfb61f4273a" providerId="LiveId" clId="{4DE80AF0-75B0-9C4E-897C-0725F5692CF7}" dt="2024-06-13T05:16:13.855" v="11967" actId="26606"/>
          <ac:spMkLst>
            <pc:docMk/>
            <pc:sldMk cId="3954526421" sldId="298"/>
            <ac:spMk id="35" creationId="{8B2A8B43-E288-418B-8561-C979F7B9CC4B}"/>
          </ac:spMkLst>
        </pc:spChg>
        <pc:spChg chg="add">
          <ac:chgData name="Krutarth Ghuge" userId="a152bcfb61f4273a" providerId="LiveId" clId="{4DE80AF0-75B0-9C4E-897C-0725F5692CF7}" dt="2024-06-13T05:16:13.855" v="11967" actId="26606"/>
          <ac:spMkLst>
            <pc:docMk/>
            <pc:sldMk cId="3954526421" sldId="298"/>
            <ac:spMk id="37" creationId="{F40D237A-4D9F-42DC-BAEB-E07EDD74BE26}"/>
          </ac:spMkLst>
        </pc:spChg>
        <pc:picChg chg="add mod">
          <ac:chgData name="Krutarth Ghuge" userId="a152bcfb61f4273a" providerId="LiveId" clId="{4DE80AF0-75B0-9C4E-897C-0725F5692CF7}" dt="2024-06-13T05:46:51.317" v="13297" actId="1035"/>
          <ac:picMkLst>
            <pc:docMk/>
            <pc:sldMk cId="3954526421" sldId="298"/>
            <ac:picMk id="5" creationId="{9CC77AF7-C1ED-20DC-5F3E-2954146C0908}"/>
          </ac:picMkLst>
        </pc:picChg>
        <pc:picChg chg="add del">
          <ac:chgData name="Krutarth Ghuge" userId="a152bcfb61f4273a" providerId="LiveId" clId="{4DE80AF0-75B0-9C4E-897C-0725F5692CF7}" dt="2024-06-13T05:15:44.469" v="11956" actId="26606"/>
          <ac:picMkLst>
            <pc:docMk/>
            <pc:sldMk cId="3954526421" sldId="298"/>
            <ac:picMk id="11" creationId="{82584CD3-40DA-4BB8-B4B7-D8D04BB31B4D}"/>
          </ac:picMkLst>
        </pc:picChg>
        <pc:picChg chg="add del">
          <ac:chgData name="Krutarth Ghuge" userId="a152bcfb61f4273a" providerId="LiveId" clId="{4DE80AF0-75B0-9C4E-897C-0725F5692CF7}" dt="2024-06-13T05:16:09.796" v="11962" actId="26606"/>
          <ac:picMkLst>
            <pc:docMk/>
            <pc:sldMk cId="3954526421" sldId="298"/>
            <ac:picMk id="23" creationId="{8176C668-3F88-414B-AAEE-1785E38D5D59}"/>
          </ac:picMkLst>
        </pc:picChg>
        <pc:picChg chg="add del">
          <ac:chgData name="Krutarth Ghuge" userId="a152bcfb61f4273a" providerId="LiveId" clId="{4DE80AF0-75B0-9C4E-897C-0725F5692CF7}" dt="2024-06-13T05:16:12.177" v="11964" actId="26606"/>
          <ac:picMkLst>
            <pc:docMk/>
            <pc:sldMk cId="3954526421" sldId="298"/>
            <ac:picMk id="28" creationId="{82584CD3-40DA-4BB8-B4B7-D8D04BB31B4D}"/>
          </ac:picMkLst>
        </pc:picChg>
        <pc:picChg chg="add del">
          <ac:chgData name="Krutarth Ghuge" userId="a152bcfb61f4273a" providerId="LiveId" clId="{4DE80AF0-75B0-9C4E-897C-0725F5692CF7}" dt="2024-06-13T05:16:13.818" v="11966" actId="26606"/>
          <ac:picMkLst>
            <pc:docMk/>
            <pc:sldMk cId="3954526421" sldId="298"/>
            <ac:picMk id="32" creationId="{8176C668-3F88-414B-AAEE-1785E38D5D59}"/>
          </ac:picMkLst>
        </pc:picChg>
        <pc:picChg chg="add">
          <ac:chgData name="Krutarth Ghuge" userId="a152bcfb61f4273a" providerId="LiveId" clId="{4DE80AF0-75B0-9C4E-897C-0725F5692CF7}" dt="2024-06-13T05:16:13.855" v="11967" actId="26606"/>
          <ac:picMkLst>
            <pc:docMk/>
            <pc:sldMk cId="3954526421" sldId="298"/>
            <ac:picMk id="36" creationId="{82584CD3-40DA-4BB8-B4B7-D8D04BB31B4D}"/>
          </ac:picMkLst>
        </pc:picChg>
        <pc:cxnChg chg="add del">
          <ac:chgData name="Krutarth Ghuge" userId="a152bcfb61f4273a" providerId="LiveId" clId="{4DE80AF0-75B0-9C4E-897C-0725F5692CF7}" dt="2024-06-13T05:16:13.855" v="11967" actId="26606"/>
          <ac:cxnSpMkLst>
            <pc:docMk/>
            <pc:sldMk cId="3954526421" sldId="298"/>
            <ac:cxnSpMk id="16" creationId="{30EFD79F-7790-479B-B7DB-BD0D8C101DDD}"/>
          </ac:cxnSpMkLst>
        </pc:cxnChg>
      </pc:sldChg>
      <pc:sldChg chg="addSp delSp modSp add mod modAnim">
        <pc:chgData name="Krutarth Ghuge" userId="a152bcfb61f4273a" providerId="LiveId" clId="{4DE80AF0-75B0-9C4E-897C-0725F5692CF7}" dt="2024-06-13T05:50:30.435" v="13357" actId="208"/>
        <pc:sldMkLst>
          <pc:docMk/>
          <pc:sldMk cId="662513687" sldId="299"/>
        </pc:sldMkLst>
        <pc:spChg chg="add mod">
          <ac:chgData name="Krutarth Ghuge" userId="a152bcfb61f4273a" providerId="LiveId" clId="{4DE80AF0-75B0-9C4E-897C-0725F5692CF7}" dt="2024-06-13T05:17:40.133" v="12029" actId="20577"/>
          <ac:spMkLst>
            <pc:docMk/>
            <pc:sldMk cId="662513687" sldId="299"/>
            <ac:spMk id="2" creationId="{BEA9BA61-AD92-5827-AAA9-A49EE7FA64A7}"/>
          </ac:spMkLst>
        </pc:spChg>
        <pc:spChg chg="del mod">
          <ac:chgData name="Krutarth Ghuge" userId="a152bcfb61f4273a" providerId="LiveId" clId="{4DE80AF0-75B0-9C4E-897C-0725F5692CF7}" dt="2024-06-13T05:22:37.666" v="12873" actId="26606"/>
          <ac:spMkLst>
            <pc:docMk/>
            <pc:sldMk cId="662513687" sldId="299"/>
            <ac:spMk id="3" creationId="{17186532-7E21-3141-6BCC-84CFE4E35E48}"/>
          </ac:spMkLst>
        </pc:spChg>
        <pc:spChg chg="mod">
          <ac:chgData name="Krutarth Ghuge" userId="a152bcfb61f4273a" providerId="LiveId" clId="{4DE80AF0-75B0-9C4E-897C-0725F5692CF7}" dt="2024-06-13T05:16:58.406" v="12007" actId="27636"/>
          <ac:spMkLst>
            <pc:docMk/>
            <pc:sldMk cId="662513687" sldId="299"/>
            <ac:spMk id="4" creationId="{C32027FA-C9E0-5569-4652-B936FE44AEEC}"/>
          </ac:spMkLst>
        </pc:spChg>
        <pc:graphicFrameChg chg="add">
          <ac:chgData name="Krutarth Ghuge" userId="a152bcfb61f4273a" providerId="LiveId" clId="{4DE80AF0-75B0-9C4E-897C-0725F5692CF7}" dt="2024-06-13T05:22:37.666" v="12873" actId="26606"/>
          <ac:graphicFrameMkLst>
            <pc:docMk/>
            <pc:sldMk cId="662513687" sldId="299"/>
            <ac:graphicFrameMk id="6" creationId="{99D6D5EE-77A5-8E1E-4858-8E2C43F38E0A}"/>
          </ac:graphicFrameMkLst>
        </pc:graphicFrameChg>
        <pc:picChg chg="add mod">
          <ac:chgData name="Krutarth Ghuge" userId="a152bcfb61f4273a" providerId="LiveId" clId="{4DE80AF0-75B0-9C4E-897C-0725F5692CF7}" dt="2024-06-13T05:50:30.435" v="13357" actId="208"/>
          <ac:picMkLst>
            <pc:docMk/>
            <pc:sldMk cId="662513687" sldId="299"/>
            <ac:picMk id="7" creationId="{7AC06D9E-853E-A6F4-8F62-B73FECCDD148}"/>
          </ac:picMkLst>
        </pc:picChg>
      </pc:sldChg>
      <pc:sldChg chg="addSp delSp modSp add mod modTransition setBg modAnim setClrOvrMap">
        <pc:chgData name="Krutarth Ghuge" userId="a152bcfb61f4273a" providerId="LiveId" clId="{4DE80AF0-75B0-9C4E-897C-0725F5692CF7}" dt="2024-06-13T09:14:41.813" v="13475" actId="14100"/>
        <pc:sldMkLst>
          <pc:docMk/>
          <pc:sldMk cId="1797919402" sldId="300"/>
        </pc:sldMkLst>
        <pc:spChg chg="add mod">
          <ac:chgData name="Krutarth Ghuge" userId="a152bcfb61f4273a" providerId="LiveId" clId="{4DE80AF0-75B0-9C4E-897C-0725F5692CF7}" dt="2024-06-13T05:32:54.045" v="13206" actId="403"/>
          <ac:spMkLst>
            <pc:docMk/>
            <pc:sldMk cId="1797919402" sldId="300"/>
            <ac:spMk id="2" creationId="{C82BC4AA-AA37-8116-BF1B-EF656A23BF35}"/>
          </ac:spMkLst>
        </pc:spChg>
        <pc:spChg chg="add del mod ord">
          <ac:chgData name="Krutarth Ghuge" userId="a152bcfb61f4273a" providerId="LiveId" clId="{4DE80AF0-75B0-9C4E-897C-0725F5692CF7}" dt="2024-06-13T05:33:27.591" v="13213" actId="1076"/>
          <ac:spMkLst>
            <pc:docMk/>
            <pc:sldMk cId="1797919402" sldId="300"/>
            <ac:spMk id="3" creationId="{17186532-7E21-3141-6BCC-84CFE4E35E48}"/>
          </ac:spMkLst>
        </pc:spChg>
        <pc:spChg chg="mod">
          <ac:chgData name="Krutarth Ghuge" userId="a152bcfb61f4273a" providerId="LiveId" clId="{4DE80AF0-75B0-9C4E-897C-0725F5692CF7}" dt="2024-06-13T05:32:39.058" v="13198" actId="404"/>
          <ac:spMkLst>
            <pc:docMk/>
            <pc:sldMk cId="1797919402" sldId="300"/>
            <ac:spMk id="4" creationId="{C32027FA-C9E0-5569-4652-B936FE44AEEC}"/>
          </ac:spMkLst>
        </pc:spChg>
        <pc:spChg chg="add del">
          <ac:chgData name="Krutarth Ghuge" userId="a152bcfb61f4273a" providerId="LiveId" clId="{4DE80AF0-75B0-9C4E-897C-0725F5692CF7}" dt="2024-06-13T05:32:24.159" v="13186" actId="26606"/>
          <ac:spMkLst>
            <pc:docMk/>
            <pc:sldMk cId="1797919402" sldId="300"/>
            <ac:spMk id="7" creationId="{4117F0C1-BCBB-40C7-99D6-F703E7A4B5F3}"/>
          </ac:spMkLst>
        </pc:spChg>
        <pc:spChg chg="add del">
          <ac:chgData name="Krutarth Ghuge" userId="a152bcfb61f4273a" providerId="LiveId" clId="{4DE80AF0-75B0-9C4E-897C-0725F5692CF7}" dt="2024-06-13T05:32:24.159" v="13186" actId="26606"/>
          <ac:spMkLst>
            <pc:docMk/>
            <pc:sldMk cId="1797919402" sldId="300"/>
            <ac:spMk id="8" creationId="{D1A5D8BC-B41A-4E96-91C4-D60F5162257E}"/>
          </ac:spMkLst>
        </pc:spChg>
        <pc:spChg chg="add del">
          <ac:chgData name="Krutarth Ghuge" userId="a152bcfb61f4273a" providerId="LiveId" clId="{4DE80AF0-75B0-9C4E-897C-0725F5692CF7}" dt="2024-06-13T05:28:58.462" v="13181" actId="26606"/>
          <ac:spMkLst>
            <pc:docMk/>
            <pc:sldMk cId="1797919402" sldId="300"/>
            <ac:spMk id="10" creationId="{75F65CD9-825D-44BD-8681-D42D260D4C63}"/>
          </ac:spMkLst>
        </pc:spChg>
        <pc:spChg chg="add del">
          <ac:chgData name="Krutarth Ghuge" userId="a152bcfb61f4273a" providerId="LiveId" clId="{4DE80AF0-75B0-9C4E-897C-0725F5692CF7}" dt="2024-06-13T05:28:58.462" v="13181" actId="26606"/>
          <ac:spMkLst>
            <pc:docMk/>
            <pc:sldMk cId="1797919402" sldId="300"/>
            <ac:spMk id="12" creationId="{B2F64C47-BE0B-4DA4-A62F-C6922DD2082F}"/>
          </ac:spMkLst>
        </pc:spChg>
        <pc:spChg chg="add del">
          <ac:chgData name="Krutarth Ghuge" userId="a152bcfb61f4273a" providerId="LiveId" clId="{4DE80AF0-75B0-9C4E-897C-0725F5692CF7}" dt="2024-06-13T05:32:24.159" v="13186" actId="26606"/>
          <ac:spMkLst>
            <pc:docMk/>
            <pc:sldMk cId="1797919402" sldId="300"/>
            <ac:spMk id="16" creationId="{51287385-D3EA-47A8-A127-6061791ADBB6}"/>
          </ac:spMkLst>
        </pc:spChg>
        <pc:spChg chg="add del">
          <ac:chgData name="Krutarth Ghuge" userId="a152bcfb61f4273a" providerId="LiveId" clId="{4DE80AF0-75B0-9C4E-897C-0725F5692CF7}" dt="2024-06-13T05:32:25.244" v="13189" actId="26606"/>
          <ac:spMkLst>
            <pc:docMk/>
            <pc:sldMk cId="1797919402" sldId="300"/>
            <ac:spMk id="18" creationId="{77580997-46DA-48C1-9929-FE4F5CE96256}"/>
          </ac:spMkLst>
        </pc:spChg>
        <pc:spChg chg="add del">
          <ac:chgData name="Krutarth Ghuge" userId="a152bcfb61f4273a" providerId="LiveId" clId="{4DE80AF0-75B0-9C4E-897C-0725F5692CF7}" dt="2024-06-13T05:32:25.244" v="13189" actId="26606"/>
          <ac:spMkLst>
            <pc:docMk/>
            <pc:sldMk cId="1797919402" sldId="300"/>
            <ac:spMk id="20" creationId="{80A7F0DD-3DB5-48D0-A338-52932ECF5681}"/>
          </ac:spMkLst>
        </pc:spChg>
        <pc:spChg chg="add del">
          <ac:chgData name="Krutarth Ghuge" userId="a152bcfb61f4273a" providerId="LiveId" clId="{4DE80AF0-75B0-9C4E-897C-0725F5692CF7}" dt="2024-06-13T05:32:27.105" v="13192" actId="26606"/>
          <ac:spMkLst>
            <pc:docMk/>
            <pc:sldMk cId="1797919402" sldId="300"/>
            <ac:spMk id="22" creationId="{4117F0C1-BCBB-40C7-99D6-F703E7A4B5F3}"/>
          </ac:spMkLst>
        </pc:spChg>
        <pc:spChg chg="add del">
          <ac:chgData name="Krutarth Ghuge" userId="a152bcfb61f4273a" providerId="LiveId" clId="{4DE80AF0-75B0-9C4E-897C-0725F5692CF7}" dt="2024-06-13T05:32:27.105" v="13192" actId="26606"/>
          <ac:spMkLst>
            <pc:docMk/>
            <pc:sldMk cId="1797919402" sldId="300"/>
            <ac:spMk id="23" creationId="{D1A5D8BC-B41A-4E96-91C4-D60F5162257E}"/>
          </ac:spMkLst>
        </pc:spChg>
        <pc:spChg chg="add del">
          <ac:chgData name="Krutarth Ghuge" userId="a152bcfb61f4273a" providerId="LiveId" clId="{4DE80AF0-75B0-9C4E-897C-0725F5692CF7}" dt="2024-06-13T05:32:27.105" v="13192" actId="26606"/>
          <ac:spMkLst>
            <pc:docMk/>
            <pc:sldMk cId="1797919402" sldId="300"/>
            <ac:spMk id="25" creationId="{E8A6F99E-7F59-448C-8299-1B4B0E1F407D}"/>
          </ac:spMkLst>
        </pc:spChg>
        <pc:spChg chg="add del">
          <ac:chgData name="Krutarth Ghuge" userId="a152bcfb61f4273a" providerId="LiveId" clId="{4DE80AF0-75B0-9C4E-897C-0725F5692CF7}" dt="2024-06-13T05:32:32.246" v="13195" actId="26606"/>
          <ac:spMkLst>
            <pc:docMk/>
            <pc:sldMk cId="1797919402" sldId="300"/>
            <ac:spMk id="27" creationId="{77580997-46DA-48C1-9929-FE4F5CE96256}"/>
          </ac:spMkLst>
        </pc:spChg>
        <pc:spChg chg="add del">
          <ac:chgData name="Krutarth Ghuge" userId="a152bcfb61f4273a" providerId="LiveId" clId="{4DE80AF0-75B0-9C4E-897C-0725F5692CF7}" dt="2024-06-13T05:32:32.246" v="13195" actId="26606"/>
          <ac:spMkLst>
            <pc:docMk/>
            <pc:sldMk cId="1797919402" sldId="300"/>
            <ac:spMk id="29" creationId="{80A7F0DD-3DB5-48D0-A338-52932ECF5681}"/>
          </ac:spMkLst>
        </pc:spChg>
        <pc:spChg chg="add">
          <ac:chgData name="Krutarth Ghuge" userId="a152bcfb61f4273a" providerId="LiveId" clId="{4DE80AF0-75B0-9C4E-897C-0725F5692CF7}" dt="2024-06-13T05:32:32.273" v="13196" actId="26606"/>
          <ac:spMkLst>
            <pc:docMk/>
            <pc:sldMk cId="1797919402" sldId="300"/>
            <ac:spMk id="31" creationId="{4117F0C1-BCBB-40C7-99D6-F703E7A4B5F3}"/>
          </ac:spMkLst>
        </pc:spChg>
        <pc:spChg chg="add">
          <ac:chgData name="Krutarth Ghuge" userId="a152bcfb61f4273a" providerId="LiveId" clId="{4DE80AF0-75B0-9C4E-897C-0725F5692CF7}" dt="2024-06-13T05:32:32.273" v="13196" actId="26606"/>
          <ac:spMkLst>
            <pc:docMk/>
            <pc:sldMk cId="1797919402" sldId="300"/>
            <ac:spMk id="32" creationId="{D1A5D8BC-B41A-4E96-91C4-D60F5162257E}"/>
          </ac:spMkLst>
        </pc:spChg>
        <pc:spChg chg="add">
          <ac:chgData name="Krutarth Ghuge" userId="a152bcfb61f4273a" providerId="LiveId" clId="{4DE80AF0-75B0-9C4E-897C-0725F5692CF7}" dt="2024-06-13T05:32:32.273" v="13196" actId="26606"/>
          <ac:spMkLst>
            <pc:docMk/>
            <pc:sldMk cId="1797919402" sldId="300"/>
            <ac:spMk id="34" creationId="{51287385-D3EA-47A8-A127-6061791ADBB6}"/>
          </ac:spMkLst>
        </pc:spChg>
        <pc:graphicFrameChg chg="add del">
          <ac:chgData name="Krutarth Ghuge" userId="a152bcfb61f4273a" providerId="LiveId" clId="{4DE80AF0-75B0-9C4E-897C-0725F5692CF7}" dt="2024-06-13T05:29:06.181" v="13183" actId="26606"/>
          <ac:graphicFrameMkLst>
            <pc:docMk/>
            <pc:sldMk cId="1797919402" sldId="300"/>
            <ac:graphicFrameMk id="6" creationId="{87888125-B1CA-699E-524D-0170B58F53E5}"/>
          </ac:graphicFrameMkLst>
        </pc:graphicFrameChg>
        <pc:picChg chg="add mod">
          <ac:chgData name="Krutarth Ghuge" userId="a152bcfb61f4273a" providerId="LiveId" clId="{4DE80AF0-75B0-9C4E-897C-0725F5692CF7}" dt="2024-06-13T09:14:41.813" v="13475" actId="14100"/>
          <ac:picMkLst>
            <pc:docMk/>
            <pc:sldMk cId="1797919402" sldId="300"/>
            <ac:picMk id="9" creationId="{44F3C237-F421-3139-820E-543C60FF34ED}"/>
          </ac:picMkLst>
        </pc:picChg>
        <pc:picChg chg="add del">
          <ac:chgData name="Krutarth Ghuge" userId="a152bcfb61f4273a" providerId="LiveId" clId="{4DE80AF0-75B0-9C4E-897C-0725F5692CF7}" dt="2024-06-13T05:32:24.159" v="13186" actId="26606"/>
          <ac:picMkLst>
            <pc:docMk/>
            <pc:sldMk cId="1797919402" sldId="300"/>
            <ac:picMk id="14" creationId="{0D321D5F-FA18-4271-9EAA-0BEA14116BB5}"/>
          </ac:picMkLst>
        </pc:picChg>
        <pc:picChg chg="add del">
          <ac:chgData name="Krutarth Ghuge" userId="a152bcfb61f4273a" providerId="LiveId" clId="{4DE80AF0-75B0-9C4E-897C-0725F5692CF7}" dt="2024-06-13T05:32:25.244" v="13189" actId="26606"/>
          <ac:picMkLst>
            <pc:docMk/>
            <pc:sldMk cId="1797919402" sldId="300"/>
            <ac:picMk id="19" creationId="{93F92867-10AA-410C-8AD1-2D2DBFE3FA0B}"/>
          </ac:picMkLst>
        </pc:picChg>
        <pc:picChg chg="add del">
          <ac:chgData name="Krutarth Ghuge" userId="a152bcfb61f4273a" providerId="LiveId" clId="{4DE80AF0-75B0-9C4E-897C-0725F5692CF7}" dt="2024-06-13T05:32:27.105" v="13192" actId="26606"/>
          <ac:picMkLst>
            <pc:docMk/>
            <pc:sldMk cId="1797919402" sldId="300"/>
            <ac:picMk id="24" creationId="{0D321D5F-FA18-4271-9EAA-0BEA14116BB5}"/>
          </ac:picMkLst>
        </pc:picChg>
        <pc:picChg chg="add del">
          <ac:chgData name="Krutarth Ghuge" userId="a152bcfb61f4273a" providerId="LiveId" clId="{4DE80AF0-75B0-9C4E-897C-0725F5692CF7}" dt="2024-06-13T05:32:32.246" v="13195" actId="26606"/>
          <ac:picMkLst>
            <pc:docMk/>
            <pc:sldMk cId="1797919402" sldId="300"/>
            <ac:picMk id="28" creationId="{93F92867-10AA-410C-8AD1-2D2DBFE3FA0B}"/>
          </ac:picMkLst>
        </pc:picChg>
        <pc:picChg chg="add">
          <ac:chgData name="Krutarth Ghuge" userId="a152bcfb61f4273a" providerId="LiveId" clId="{4DE80AF0-75B0-9C4E-897C-0725F5692CF7}" dt="2024-06-13T05:32:32.273" v="13196" actId="26606"/>
          <ac:picMkLst>
            <pc:docMk/>
            <pc:sldMk cId="1797919402" sldId="300"/>
            <ac:picMk id="33" creationId="{0D321D5F-FA18-4271-9EAA-0BEA14116BB5}"/>
          </ac:picMkLst>
        </pc:picChg>
      </pc:sldChg>
      <pc:sldChg chg="new del">
        <pc:chgData name="Krutarth Ghuge" userId="a152bcfb61f4273a" providerId="LiveId" clId="{4DE80AF0-75B0-9C4E-897C-0725F5692CF7}" dt="2024-06-13T09:37:30.012" v="16076" actId="2696"/>
        <pc:sldMkLst>
          <pc:docMk/>
          <pc:sldMk cId="1196958887" sldId="301"/>
        </pc:sldMkLst>
      </pc:sldChg>
      <pc:sldChg chg="addSp delSp modSp add mod">
        <pc:chgData name="Krutarth Ghuge" userId="a152bcfb61f4273a" providerId="LiveId" clId="{4DE80AF0-75B0-9C4E-897C-0725F5692CF7}" dt="2024-06-13T09:55:32.399" v="17069"/>
        <pc:sldMkLst>
          <pc:docMk/>
          <pc:sldMk cId="271490341" sldId="302"/>
        </pc:sldMkLst>
        <pc:spChg chg="mod">
          <ac:chgData name="Krutarth Ghuge" userId="a152bcfb61f4273a" providerId="LiveId" clId="{4DE80AF0-75B0-9C4E-897C-0725F5692CF7}" dt="2024-06-13T09:37:57.898" v="16118" actId="20577"/>
          <ac:spMkLst>
            <pc:docMk/>
            <pc:sldMk cId="271490341" sldId="302"/>
            <ac:spMk id="2" creationId="{00000000-0000-0000-0000-000000000000}"/>
          </ac:spMkLst>
        </pc:spChg>
        <pc:spChg chg="del mod">
          <ac:chgData name="Krutarth Ghuge" userId="a152bcfb61f4273a" providerId="LiveId" clId="{4DE80AF0-75B0-9C4E-897C-0725F5692CF7}" dt="2024-06-13T09:53:32.293" v="17066" actId="26606"/>
          <ac:spMkLst>
            <pc:docMk/>
            <pc:sldMk cId="271490341" sldId="302"/>
            <ac:spMk id="3" creationId="{00000000-0000-0000-0000-000000000000}"/>
          </ac:spMkLst>
        </pc:spChg>
        <pc:graphicFrameChg chg="add mod">
          <ac:chgData name="Krutarth Ghuge" userId="a152bcfb61f4273a" providerId="LiveId" clId="{4DE80AF0-75B0-9C4E-897C-0725F5692CF7}" dt="2024-06-13T09:55:32.399" v="17069"/>
          <ac:graphicFrameMkLst>
            <pc:docMk/>
            <pc:sldMk cId="271490341" sldId="302"/>
            <ac:graphicFrameMk id="7" creationId="{E8395518-49D6-95ED-7803-5924AB09A25F}"/>
          </ac:graphicFrameMkLst>
        </pc:graphicFrameChg>
      </pc:sldChg>
      <pc:sldChg chg="add del">
        <pc:chgData name="Krutarth Ghuge" userId="a152bcfb61f4273a" providerId="LiveId" clId="{4DE80AF0-75B0-9C4E-897C-0725F5692CF7}" dt="2024-06-13T09:37:22.339" v="16074"/>
        <pc:sldMkLst>
          <pc:docMk/>
          <pc:sldMk cId="3194873630" sldId="302"/>
        </pc:sldMkLst>
      </pc:sldChg>
      <pc:sldChg chg="addSp delSp modSp new mod modTransition setBg">
        <pc:chgData name="Krutarth Ghuge" userId="a152bcfb61f4273a" providerId="LiveId" clId="{4DE80AF0-75B0-9C4E-897C-0725F5692CF7}" dt="2024-06-13T09:39:36.803" v="16172"/>
        <pc:sldMkLst>
          <pc:docMk/>
          <pc:sldMk cId="3570802989" sldId="303"/>
        </pc:sldMkLst>
        <pc:spChg chg="mod">
          <ac:chgData name="Krutarth Ghuge" userId="a152bcfb61f4273a" providerId="LiveId" clId="{4DE80AF0-75B0-9C4E-897C-0725F5692CF7}" dt="2024-06-13T09:39:02.140" v="16164" actId="404"/>
          <ac:spMkLst>
            <pc:docMk/>
            <pc:sldMk cId="3570802989" sldId="303"/>
            <ac:spMk id="2" creationId="{B363F23E-0A0A-CF42-CCBD-BE8B34B93738}"/>
          </ac:spMkLst>
        </pc:spChg>
        <pc:spChg chg="del mod">
          <ac:chgData name="Krutarth Ghuge" userId="a152bcfb61f4273a" providerId="LiveId" clId="{4DE80AF0-75B0-9C4E-897C-0725F5692CF7}" dt="2024-06-13T09:38:53.258" v="16161" actId="26606"/>
          <ac:spMkLst>
            <pc:docMk/>
            <pc:sldMk cId="3570802989" sldId="303"/>
            <ac:spMk id="3" creationId="{292185CC-7A36-6198-A139-B2B725CDC2B0}"/>
          </ac:spMkLst>
        </pc:spChg>
        <pc:graphicFrameChg chg="add">
          <ac:chgData name="Krutarth Ghuge" userId="a152bcfb61f4273a" providerId="LiveId" clId="{4DE80AF0-75B0-9C4E-897C-0725F5692CF7}" dt="2024-06-13T09:38:53.258" v="16161" actId="26606"/>
          <ac:graphicFrameMkLst>
            <pc:docMk/>
            <pc:sldMk cId="3570802989" sldId="303"/>
            <ac:graphicFrameMk id="5" creationId="{F0D776B7-9607-B9A8-AB44-A741B9AF0CF2}"/>
          </ac:graphicFrameMkLst>
        </pc:graphicFrameChg>
      </pc:sldChg>
      <pc:sldChg chg="addSp modSp new mod modTransition">
        <pc:chgData name="Krutarth Ghuge" userId="a152bcfb61f4273a" providerId="LiveId" clId="{4DE80AF0-75B0-9C4E-897C-0725F5692CF7}" dt="2024-06-13T10:05:44.437" v="17725"/>
        <pc:sldMkLst>
          <pc:docMk/>
          <pc:sldMk cId="2512498867" sldId="304"/>
        </pc:sldMkLst>
        <pc:spChg chg="mod">
          <ac:chgData name="Krutarth Ghuge" userId="a152bcfb61f4273a" providerId="LiveId" clId="{4DE80AF0-75B0-9C4E-897C-0725F5692CF7}" dt="2024-06-13T10:04:57.232" v="17710" actId="122"/>
          <ac:spMkLst>
            <pc:docMk/>
            <pc:sldMk cId="2512498867" sldId="304"/>
            <ac:spMk id="2" creationId="{B052AC2A-83FA-9245-4167-7BC1A8E0481B}"/>
          </ac:spMkLst>
        </pc:spChg>
        <pc:spChg chg="mod">
          <ac:chgData name="Krutarth Ghuge" userId="a152bcfb61f4273a" providerId="LiveId" clId="{4DE80AF0-75B0-9C4E-897C-0725F5692CF7}" dt="2024-06-13T10:05:11.009" v="17716" actId="14100"/>
          <ac:spMkLst>
            <pc:docMk/>
            <pc:sldMk cId="2512498867" sldId="304"/>
            <ac:spMk id="3" creationId="{08D8E773-43D5-79FF-29C4-DCE2A6E20855}"/>
          </ac:spMkLst>
        </pc:spChg>
        <pc:picChg chg="add mod">
          <ac:chgData name="Krutarth Ghuge" userId="a152bcfb61f4273a" providerId="LiveId" clId="{4DE80AF0-75B0-9C4E-897C-0725F5692CF7}" dt="2024-06-13T10:05:44.437" v="17725"/>
          <ac:picMkLst>
            <pc:docMk/>
            <pc:sldMk cId="2512498867" sldId="304"/>
            <ac:picMk id="5" creationId="{41659ACA-5BAE-B04C-B0C6-5ECACFF7FA21}"/>
          </ac:picMkLst>
        </pc:picChg>
      </pc:sldChg>
      <pc:sldChg chg="addSp delSp modSp new mod modTransition">
        <pc:chgData name="Krutarth Ghuge" userId="a152bcfb61f4273a" providerId="LiveId" clId="{4DE80AF0-75B0-9C4E-897C-0725F5692CF7}" dt="2024-06-14T04:17:13.840" v="18121" actId="20577"/>
        <pc:sldMkLst>
          <pc:docMk/>
          <pc:sldMk cId="2467277375" sldId="305"/>
        </pc:sldMkLst>
        <pc:spChg chg="mod">
          <ac:chgData name="Krutarth Ghuge" userId="a152bcfb61f4273a" providerId="LiveId" clId="{4DE80AF0-75B0-9C4E-897C-0725F5692CF7}" dt="2024-06-13T10:11:08.846" v="18039" actId="27636"/>
          <ac:spMkLst>
            <pc:docMk/>
            <pc:sldMk cId="2467277375" sldId="305"/>
            <ac:spMk id="2" creationId="{EAEDCBF1-84E4-F603-F83F-259B52405993}"/>
          </ac:spMkLst>
        </pc:spChg>
        <pc:spChg chg="del">
          <ac:chgData name="Krutarth Ghuge" userId="a152bcfb61f4273a" providerId="LiveId" clId="{4DE80AF0-75B0-9C4E-897C-0725F5692CF7}" dt="2024-06-13T10:10:27.142" v="18021" actId="478"/>
          <ac:spMkLst>
            <pc:docMk/>
            <pc:sldMk cId="2467277375" sldId="305"/>
            <ac:spMk id="3" creationId="{5E1F4037-3EED-F1B1-5DEF-89445A00FF55}"/>
          </ac:spMkLst>
        </pc:spChg>
        <pc:graphicFrameChg chg="add mod modGraphic">
          <ac:chgData name="Krutarth Ghuge" userId="a152bcfb61f4273a" providerId="LiveId" clId="{4DE80AF0-75B0-9C4E-897C-0725F5692CF7}" dt="2024-06-14T04:17:13.840" v="18121" actId="20577"/>
          <ac:graphicFrameMkLst>
            <pc:docMk/>
            <pc:sldMk cId="2467277375" sldId="305"/>
            <ac:graphicFrameMk id="4" creationId="{EF1A09A0-A388-5AC0-9945-9D9B630019C0}"/>
          </ac:graphicFrameMkLst>
        </pc:graphicFrameChg>
      </pc:sldChg>
      <pc:sldMasterChg chg="setBg">
        <pc:chgData name="Krutarth Ghuge" userId="a152bcfb61f4273a" providerId="LiveId" clId="{4DE80AF0-75B0-9C4E-897C-0725F5692CF7}" dt="2024-06-12T09:26:31.608" v="3451"/>
        <pc:sldMasterMkLst>
          <pc:docMk/>
          <pc:sldMasterMk cId="2234078129" sldId="2147483702"/>
        </pc:sldMasterMkLst>
      </pc:sldMasterChg>
    </pc:docChg>
  </pc:docChgLst>
  <pc:docChgLst>
    <pc:chgData name="Krutarth Ghuge" userId="a152bcfb61f4273a" providerId="LiveId" clId="{B7F7B79E-DB30-4D74-B5C7-68B5CE6262A2}"/>
    <pc:docChg chg="delSection">
      <pc:chgData name="Krutarth Ghuge" userId="a152bcfb61f4273a" providerId="LiveId" clId="{B7F7B79E-DB30-4D74-B5C7-68B5CE6262A2}" dt="2024-10-27T16:17:32.442" v="0" actId="17851"/>
      <pc:docMkLst>
        <pc:docMk/>
      </pc:docMkLst>
    </pc:docChg>
  </pc:docChgLst>
  <pc:docChgLst>
    <pc:chgData name="Krutarth Ghuge" userId="a152bcfb61f4273a" providerId="LiveId" clId="{5F93CC3E-0FD7-C949-A592-68EEA83C3638}"/>
    <pc:docChg chg="custSel delSld modSld sldOrd delMainMaster addSection delSection modSection">
      <pc:chgData name="Krutarth Ghuge" userId="a152bcfb61f4273a" providerId="LiveId" clId="{5F93CC3E-0FD7-C949-A592-68EEA83C3638}" dt="2024-07-31T19:38:30.968" v="1063" actId="20578"/>
      <pc:docMkLst>
        <pc:docMk/>
      </pc:docMkLst>
      <pc:sldChg chg="modSp mod modAnim">
        <pc:chgData name="Krutarth Ghuge" userId="a152bcfb61f4273a" providerId="LiveId" clId="{5F93CC3E-0FD7-C949-A592-68EEA83C3638}" dt="2024-07-31T19:26:56.179" v="172" actId="1036"/>
        <pc:sldMkLst>
          <pc:docMk/>
          <pc:sldMk cId="0" sldId="256"/>
        </pc:sldMkLst>
        <pc:spChg chg="mod">
          <ac:chgData name="Krutarth Ghuge" userId="a152bcfb61f4273a" providerId="LiveId" clId="{5F93CC3E-0FD7-C949-A592-68EEA83C3638}" dt="2024-07-31T19:26:21.224" v="171" actId="20577"/>
          <ac:spMkLst>
            <pc:docMk/>
            <pc:sldMk cId="0" sldId="256"/>
            <ac:spMk id="3" creationId="{00000000-0000-0000-0000-000000000000}"/>
          </ac:spMkLst>
        </pc:spChg>
        <pc:picChg chg="mod">
          <ac:chgData name="Krutarth Ghuge" userId="a152bcfb61f4273a" providerId="LiveId" clId="{5F93CC3E-0FD7-C949-A592-68EEA83C3638}" dt="2024-07-31T19:26:56.179" v="172" actId="1036"/>
          <ac:picMkLst>
            <pc:docMk/>
            <pc:sldMk cId="0" sldId="256"/>
            <ac:picMk id="5" creationId="{20202A19-FAA7-B317-C460-A0C42E9B6562}"/>
          </ac:picMkLst>
        </pc:picChg>
      </pc:sldChg>
      <pc:sldChg chg="modSp mod">
        <pc:chgData name="Krutarth Ghuge" userId="a152bcfb61f4273a" providerId="LiveId" clId="{5F93CC3E-0FD7-C949-A592-68EEA83C3638}" dt="2024-07-31T19:27:58.115" v="213" actId="20577"/>
        <pc:sldMkLst>
          <pc:docMk/>
          <pc:sldMk cId="0" sldId="257"/>
        </pc:sldMkLst>
        <pc:spChg chg="mod">
          <ac:chgData name="Krutarth Ghuge" userId="a152bcfb61f4273a" providerId="LiveId" clId="{5F93CC3E-0FD7-C949-A592-68EEA83C3638}" dt="2024-07-31T19:27:58.115" v="213" actId="20577"/>
          <ac:spMkLst>
            <pc:docMk/>
            <pc:sldMk cId="0" sldId="257"/>
            <ac:spMk id="3" creationId="{00000000-0000-0000-0000-000000000000}"/>
          </ac:spMkLst>
        </pc:spChg>
        <pc:spChg chg="mod">
          <ac:chgData name="Krutarth Ghuge" userId="a152bcfb61f4273a" providerId="LiveId" clId="{5F93CC3E-0FD7-C949-A592-68EEA83C3638}" dt="2024-07-31T19:27:21.424" v="173" actId="1076"/>
          <ac:spMkLst>
            <pc:docMk/>
            <pc:sldMk cId="0" sldId="257"/>
            <ac:spMk id="9" creationId="{FB5C74A2-C704-AE53-0C28-700260DB3A08}"/>
          </ac:spMkLst>
        </pc:spChg>
      </pc:sldChg>
      <pc:sldChg chg="modSp">
        <pc:chgData name="Krutarth Ghuge" userId="a152bcfb61f4273a" providerId="LiveId" clId="{5F93CC3E-0FD7-C949-A592-68EEA83C3638}" dt="2024-07-31T19:35:43.408" v="1038" actId="20577"/>
        <pc:sldMkLst>
          <pc:docMk/>
          <pc:sldMk cId="0" sldId="258"/>
        </pc:sldMkLst>
        <pc:graphicFrameChg chg="mod">
          <ac:chgData name="Krutarth Ghuge" userId="a152bcfb61f4273a" providerId="LiveId" clId="{5F93CC3E-0FD7-C949-A592-68EEA83C3638}" dt="2024-07-31T19:35:43.408" v="1038" actId="20577"/>
          <ac:graphicFrameMkLst>
            <pc:docMk/>
            <pc:sldMk cId="0" sldId="258"/>
            <ac:graphicFrameMk id="8" creationId="{AACE618F-64BE-3446-5753-1676DFE0E564}"/>
          </ac:graphicFrameMkLst>
        </pc:graphicFrameChg>
      </pc:sldChg>
      <pc:sldChg chg="del">
        <pc:chgData name="Krutarth Ghuge" userId="a152bcfb61f4273a" providerId="LiveId" clId="{5F93CC3E-0FD7-C949-A592-68EEA83C3638}" dt="2024-07-31T19:36:27.329" v="1039" actId="2696"/>
        <pc:sldMkLst>
          <pc:docMk/>
          <pc:sldMk cId="0" sldId="261"/>
        </pc:sldMkLst>
      </pc:sldChg>
      <pc:sldChg chg="ord">
        <pc:chgData name="Krutarth Ghuge" userId="a152bcfb61f4273a" providerId="LiveId" clId="{5F93CC3E-0FD7-C949-A592-68EEA83C3638}" dt="2024-07-31T19:38:29.725" v="1062" actId="20578"/>
        <pc:sldMkLst>
          <pc:docMk/>
          <pc:sldMk cId="0" sldId="263"/>
        </pc:sldMkLst>
      </pc:sldChg>
      <pc:sldChg chg="del">
        <pc:chgData name="Krutarth Ghuge" userId="a152bcfb61f4273a" providerId="LiveId" clId="{5F93CC3E-0FD7-C949-A592-68EEA83C3638}" dt="2024-07-31T19:36:51.625" v="1043" actId="2696"/>
        <pc:sldMkLst>
          <pc:docMk/>
          <pc:sldMk cId="3347242382" sldId="276"/>
        </pc:sldMkLst>
      </pc:sldChg>
      <pc:sldChg chg="del">
        <pc:chgData name="Krutarth Ghuge" userId="a152bcfb61f4273a" providerId="LiveId" clId="{5F93CC3E-0FD7-C949-A592-68EEA83C3638}" dt="2024-07-31T19:36:58.219" v="1047" actId="2696"/>
        <pc:sldMkLst>
          <pc:docMk/>
          <pc:sldMk cId="4014516820" sldId="277"/>
        </pc:sldMkLst>
      </pc:sldChg>
      <pc:sldChg chg="del">
        <pc:chgData name="Krutarth Ghuge" userId="a152bcfb61f4273a" providerId="LiveId" clId="{5F93CC3E-0FD7-C949-A592-68EEA83C3638}" dt="2024-07-31T19:36:57.412" v="1046" actId="2696"/>
        <pc:sldMkLst>
          <pc:docMk/>
          <pc:sldMk cId="1925462733" sldId="278"/>
        </pc:sldMkLst>
      </pc:sldChg>
      <pc:sldChg chg="del">
        <pc:chgData name="Krutarth Ghuge" userId="a152bcfb61f4273a" providerId="LiveId" clId="{5F93CC3E-0FD7-C949-A592-68EEA83C3638}" dt="2024-07-31T19:36:56.272" v="1045" actId="2696"/>
        <pc:sldMkLst>
          <pc:docMk/>
          <pc:sldMk cId="4050037046" sldId="279"/>
        </pc:sldMkLst>
      </pc:sldChg>
      <pc:sldChg chg="del">
        <pc:chgData name="Krutarth Ghuge" userId="a152bcfb61f4273a" providerId="LiveId" clId="{5F93CC3E-0FD7-C949-A592-68EEA83C3638}" dt="2024-07-31T19:36:55.658" v="1044" actId="2696"/>
        <pc:sldMkLst>
          <pc:docMk/>
          <pc:sldMk cId="495828126" sldId="280"/>
        </pc:sldMkLst>
      </pc:sldChg>
      <pc:sldChg chg="del">
        <pc:chgData name="Krutarth Ghuge" userId="a152bcfb61f4273a" providerId="LiveId" clId="{5F93CC3E-0FD7-C949-A592-68EEA83C3638}" dt="2024-07-31T19:37:13.149" v="1049" actId="2696"/>
        <pc:sldMkLst>
          <pc:docMk/>
          <pc:sldMk cId="2795708048" sldId="281"/>
        </pc:sldMkLst>
      </pc:sldChg>
      <pc:sldChg chg="del">
        <pc:chgData name="Krutarth Ghuge" userId="a152bcfb61f4273a" providerId="LiveId" clId="{5F93CC3E-0FD7-C949-A592-68EEA83C3638}" dt="2024-07-31T19:37:29.430" v="1052" actId="2696"/>
        <pc:sldMkLst>
          <pc:docMk/>
          <pc:sldMk cId="284448300" sldId="293"/>
        </pc:sldMkLst>
      </pc:sldChg>
      <pc:sldChg chg="del">
        <pc:chgData name="Krutarth Ghuge" userId="a152bcfb61f4273a" providerId="LiveId" clId="{5F93CC3E-0FD7-C949-A592-68EEA83C3638}" dt="2024-07-31T19:37:31.541" v="1054" actId="2696"/>
        <pc:sldMkLst>
          <pc:docMk/>
          <pc:sldMk cId="2332167768" sldId="294"/>
        </pc:sldMkLst>
      </pc:sldChg>
      <pc:sldChg chg="del">
        <pc:chgData name="Krutarth Ghuge" userId="a152bcfb61f4273a" providerId="LiveId" clId="{5F93CC3E-0FD7-C949-A592-68EEA83C3638}" dt="2024-07-31T19:37:33.129" v="1056" actId="2696"/>
        <pc:sldMkLst>
          <pc:docMk/>
          <pc:sldMk cId="168743952" sldId="295"/>
        </pc:sldMkLst>
      </pc:sldChg>
      <pc:sldChg chg="del">
        <pc:chgData name="Krutarth Ghuge" userId="a152bcfb61f4273a" providerId="LiveId" clId="{5F93CC3E-0FD7-C949-A592-68EEA83C3638}" dt="2024-07-31T19:37:13.594" v="1050" actId="2696"/>
        <pc:sldMkLst>
          <pc:docMk/>
          <pc:sldMk cId="1423085026" sldId="296"/>
        </pc:sldMkLst>
      </pc:sldChg>
      <pc:sldChg chg="del">
        <pc:chgData name="Krutarth Ghuge" userId="a152bcfb61f4273a" providerId="LiveId" clId="{5F93CC3E-0FD7-C949-A592-68EEA83C3638}" dt="2024-07-31T19:37:30.910" v="1053" actId="2696"/>
        <pc:sldMkLst>
          <pc:docMk/>
          <pc:sldMk cId="3954526421" sldId="298"/>
        </pc:sldMkLst>
      </pc:sldChg>
      <pc:sldChg chg="del">
        <pc:chgData name="Krutarth Ghuge" userId="a152bcfb61f4273a" providerId="LiveId" clId="{5F93CC3E-0FD7-C949-A592-68EEA83C3638}" dt="2024-07-31T19:37:32.379" v="1055" actId="2696"/>
        <pc:sldMkLst>
          <pc:docMk/>
          <pc:sldMk cId="662513687" sldId="299"/>
        </pc:sldMkLst>
      </pc:sldChg>
      <pc:sldChg chg="del">
        <pc:chgData name="Krutarth Ghuge" userId="a152bcfb61f4273a" providerId="LiveId" clId="{5F93CC3E-0FD7-C949-A592-68EEA83C3638}" dt="2024-07-31T19:37:34.485" v="1057" actId="2696"/>
        <pc:sldMkLst>
          <pc:docMk/>
          <pc:sldMk cId="1797919402" sldId="300"/>
        </pc:sldMkLst>
      </pc:sldChg>
      <pc:sldChg chg="del">
        <pc:chgData name="Krutarth Ghuge" userId="a152bcfb61f4273a" providerId="LiveId" clId="{5F93CC3E-0FD7-C949-A592-68EEA83C3638}" dt="2024-07-31T19:38:11.842" v="1061" actId="2696"/>
        <pc:sldMkLst>
          <pc:docMk/>
          <pc:sldMk cId="271490341" sldId="302"/>
        </pc:sldMkLst>
      </pc:sldChg>
      <pc:sldChg chg="ord">
        <pc:chgData name="Krutarth Ghuge" userId="a152bcfb61f4273a" providerId="LiveId" clId="{5F93CC3E-0FD7-C949-A592-68EEA83C3638}" dt="2024-07-31T19:38:30.968" v="1063" actId="20578"/>
        <pc:sldMkLst>
          <pc:docMk/>
          <pc:sldMk cId="2467277375" sldId="305"/>
        </pc:sldMkLst>
      </pc:sldChg>
      <pc:sldMasterChg chg="del">
        <pc:chgData name="Krutarth Ghuge" userId="a152bcfb61f4273a" providerId="LiveId" clId="{5F93CC3E-0FD7-C949-A592-68EEA83C3638}" dt="2024-07-31T19:36:58.224" v="1048" actId="2696"/>
        <pc:sldMasterMkLst>
          <pc:docMk/>
          <pc:sldMasterMk cId="491600979" sldId="2147483738"/>
        </pc:sldMasterMkLst>
      </pc:sldMaster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7CF50-B682-425B-8631-1091D6BFEB98}"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48F5E9D-45EF-4149-A138-E9ADBDFBE5B0}">
      <dgm:prSet/>
      <dgm:spPr/>
      <dgm:t>
        <a:bodyPr/>
        <a:lstStyle/>
        <a:p>
          <a:r>
            <a:rPr lang="en-CA" dirty="0"/>
            <a:t>We build a program that uses this available raw data and filters out and does necessary math to get our desired outputs for the environmental profile of the specified geographical area.</a:t>
          </a:r>
          <a:endParaRPr lang="en-US" dirty="0"/>
        </a:p>
      </dgm:t>
    </dgm:pt>
    <dgm:pt modelId="{1B1A7BF0-C146-41AC-AC53-EBDA7DC67CFF}" type="sibTrans" cxnId="{8CCEC0F0-8B23-43A5-969D-3E6916FDBAEB}">
      <dgm:prSet/>
      <dgm:spPr/>
      <dgm:t>
        <a:bodyPr/>
        <a:lstStyle/>
        <a:p>
          <a:endParaRPr lang="en-US"/>
        </a:p>
      </dgm:t>
    </dgm:pt>
    <dgm:pt modelId="{B8BB669F-3766-4E02-987B-4B36CD9EBBE5}" type="parTrans" cxnId="{8CCEC0F0-8B23-43A5-969D-3E6916FDBAEB}">
      <dgm:prSet/>
      <dgm:spPr/>
      <dgm:t>
        <a:bodyPr/>
        <a:lstStyle/>
        <a:p>
          <a:endParaRPr lang="en-US"/>
        </a:p>
      </dgm:t>
    </dgm:pt>
    <dgm:pt modelId="{28E43F85-462B-4AF5-8256-F6471BAE416A}">
      <dgm:prSet/>
      <dgm:spPr/>
      <dgm:t>
        <a:bodyPr/>
        <a:lstStyle/>
        <a:p>
          <a:r>
            <a:rPr lang="en-CA" dirty="0"/>
            <a:t>This data is collected from different providers - satellites, private organizations, etc., to create a publicly available place for people to view such factors that account for a given geographical area.</a:t>
          </a:r>
          <a:endParaRPr lang="en-US" dirty="0"/>
        </a:p>
      </dgm:t>
    </dgm:pt>
    <dgm:pt modelId="{0DB91637-BABB-484B-88AB-C082E4A6C231}" type="sibTrans" cxnId="{995FF836-9FD8-4C92-8D9E-524E9FD8C801}">
      <dgm:prSet/>
      <dgm:spPr/>
      <dgm:t>
        <a:bodyPr/>
        <a:lstStyle/>
        <a:p>
          <a:endParaRPr lang="en-US"/>
        </a:p>
      </dgm:t>
    </dgm:pt>
    <dgm:pt modelId="{2A000B7E-B819-466F-94AA-623EA8BC7E60}" type="parTrans" cxnId="{995FF836-9FD8-4C92-8D9E-524E9FD8C801}">
      <dgm:prSet/>
      <dgm:spPr/>
      <dgm:t>
        <a:bodyPr/>
        <a:lstStyle/>
        <a:p>
          <a:endParaRPr lang="en-US"/>
        </a:p>
      </dgm:t>
    </dgm:pt>
    <dgm:pt modelId="{C6BF6CAC-5A23-44DA-87AD-C708B8A20876}">
      <dgm:prSet/>
      <dgm:spPr/>
      <dgm:t>
        <a:bodyPr/>
        <a:lstStyle/>
        <a:p>
          <a:r>
            <a:rPr lang="en-CA" dirty="0"/>
            <a:t>We try to get an environmental profile of a given area - where we can deduce the biodiversity, greenhouse emissions, water quality, forestry land use, etc. from the available datasets. </a:t>
          </a:r>
          <a:endParaRPr lang="en-US" dirty="0"/>
        </a:p>
      </dgm:t>
    </dgm:pt>
    <dgm:pt modelId="{3CE4A1EC-084A-46E9-9173-E062015E6E5B}" type="sibTrans" cxnId="{D6F70EC6-F853-403F-BAF2-CF1059D4E383}">
      <dgm:prSet/>
      <dgm:spPr/>
      <dgm:t>
        <a:bodyPr/>
        <a:lstStyle/>
        <a:p>
          <a:endParaRPr lang="en-US"/>
        </a:p>
      </dgm:t>
    </dgm:pt>
    <dgm:pt modelId="{15F8D187-3B26-4E27-9570-CA0FC1F36CB4}" type="parTrans" cxnId="{D6F70EC6-F853-403F-BAF2-CF1059D4E383}">
      <dgm:prSet/>
      <dgm:spPr/>
      <dgm:t>
        <a:bodyPr/>
        <a:lstStyle/>
        <a:p>
          <a:endParaRPr lang="en-US"/>
        </a:p>
      </dgm:t>
    </dgm:pt>
    <dgm:pt modelId="{DD038D57-4DE9-3F4A-A6BA-394922FF6571}">
      <dgm:prSet/>
      <dgm:spPr/>
      <dgm:t>
        <a:bodyPr/>
        <a:lstStyle/>
        <a:p>
          <a:r>
            <a:rPr lang="en-US" dirty="0"/>
            <a:t>Now with all the outputs, we can make improvements to each area with the factor that they are lacking in (reasonably).</a:t>
          </a:r>
        </a:p>
      </dgm:t>
    </dgm:pt>
    <dgm:pt modelId="{549AEBB9-8E62-9D49-A702-3C0EB44369FF}" type="parTrans" cxnId="{C25E6BAB-1A90-3D4B-BB75-5F5FB7024B93}">
      <dgm:prSet/>
      <dgm:spPr/>
      <dgm:t>
        <a:bodyPr/>
        <a:lstStyle/>
        <a:p>
          <a:endParaRPr lang="en-US"/>
        </a:p>
      </dgm:t>
    </dgm:pt>
    <dgm:pt modelId="{06890FF0-E465-EC4D-A06E-0AAB8FE94B15}" type="sibTrans" cxnId="{C25E6BAB-1A90-3D4B-BB75-5F5FB7024B93}">
      <dgm:prSet/>
      <dgm:spPr/>
      <dgm:t>
        <a:bodyPr/>
        <a:lstStyle/>
        <a:p>
          <a:endParaRPr lang="en-US"/>
        </a:p>
      </dgm:t>
    </dgm:pt>
    <dgm:pt modelId="{BB1DBA73-D1F7-0145-BE2E-162FA37E80C1}" type="pres">
      <dgm:prSet presAssocID="{62B7CF50-B682-425B-8631-1091D6BFEB98}" presName="matrix" presStyleCnt="0">
        <dgm:presLayoutVars>
          <dgm:chMax val="1"/>
          <dgm:dir/>
          <dgm:resizeHandles val="exact"/>
        </dgm:presLayoutVars>
      </dgm:prSet>
      <dgm:spPr/>
    </dgm:pt>
    <dgm:pt modelId="{32224B82-4477-F043-B2F6-7C9266D0521A}" type="pres">
      <dgm:prSet presAssocID="{62B7CF50-B682-425B-8631-1091D6BFEB98}" presName="diamond" presStyleLbl="bgShp" presStyleIdx="0" presStyleCnt="1"/>
      <dgm:spPr/>
    </dgm:pt>
    <dgm:pt modelId="{773460A3-8246-DC47-B279-F238E2A70CEF}" type="pres">
      <dgm:prSet presAssocID="{62B7CF50-B682-425B-8631-1091D6BFEB98}" presName="quad1" presStyleLbl="node1" presStyleIdx="0" presStyleCnt="4">
        <dgm:presLayoutVars>
          <dgm:chMax val="0"/>
          <dgm:chPref val="0"/>
          <dgm:bulletEnabled val="1"/>
        </dgm:presLayoutVars>
      </dgm:prSet>
      <dgm:spPr/>
    </dgm:pt>
    <dgm:pt modelId="{E8F64DD4-CBC2-934B-B825-81BF5349F06F}" type="pres">
      <dgm:prSet presAssocID="{62B7CF50-B682-425B-8631-1091D6BFEB98}" presName="quad2" presStyleLbl="node1" presStyleIdx="1" presStyleCnt="4">
        <dgm:presLayoutVars>
          <dgm:chMax val="0"/>
          <dgm:chPref val="0"/>
          <dgm:bulletEnabled val="1"/>
        </dgm:presLayoutVars>
      </dgm:prSet>
      <dgm:spPr/>
    </dgm:pt>
    <dgm:pt modelId="{491A22D2-DFCA-F94B-9C0E-6EFE139173A4}" type="pres">
      <dgm:prSet presAssocID="{62B7CF50-B682-425B-8631-1091D6BFEB98}" presName="quad3" presStyleLbl="node1" presStyleIdx="2" presStyleCnt="4">
        <dgm:presLayoutVars>
          <dgm:chMax val="0"/>
          <dgm:chPref val="0"/>
          <dgm:bulletEnabled val="1"/>
        </dgm:presLayoutVars>
      </dgm:prSet>
      <dgm:spPr/>
    </dgm:pt>
    <dgm:pt modelId="{F5030F63-6836-EE43-8150-6ACDA4C22843}" type="pres">
      <dgm:prSet presAssocID="{62B7CF50-B682-425B-8631-1091D6BFEB98}" presName="quad4" presStyleLbl="node1" presStyleIdx="3" presStyleCnt="4">
        <dgm:presLayoutVars>
          <dgm:chMax val="0"/>
          <dgm:chPref val="0"/>
          <dgm:bulletEnabled val="1"/>
        </dgm:presLayoutVars>
      </dgm:prSet>
      <dgm:spPr/>
    </dgm:pt>
  </dgm:ptLst>
  <dgm:cxnLst>
    <dgm:cxn modelId="{E2D6D509-60B2-CB4E-B24C-DF225C448BEC}" type="presOf" srcId="{348F5E9D-45EF-4149-A138-E9ADBDFBE5B0}" destId="{491A22D2-DFCA-F94B-9C0E-6EFE139173A4}" srcOrd="0" destOrd="0" presId="urn:microsoft.com/office/officeart/2005/8/layout/matrix3"/>
    <dgm:cxn modelId="{79C8C42A-AD37-864F-AB38-D70E1BE47E31}" type="presOf" srcId="{28E43F85-462B-4AF5-8256-F6471BAE416A}" destId="{E8F64DD4-CBC2-934B-B825-81BF5349F06F}" srcOrd="0" destOrd="0" presId="urn:microsoft.com/office/officeart/2005/8/layout/matrix3"/>
    <dgm:cxn modelId="{995FF836-9FD8-4C92-8D9E-524E9FD8C801}" srcId="{62B7CF50-B682-425B-8631-1091D6BFEB98}" destId="{28E43F85-462B-4AF5-8256-F6471BAE416A}" srcOrd="1" destOrd="0" parTransId="{2A000B7E-B819-466F-94AA-623EA8BC7E60}" sibTransId="{0DB91637-BABB-484B-88AB-C082E4A6C231}"/>
    <dgm:cxn modelId="{B994D483-D8E8-A84C-8722-3BD53C819CAD}" type="presOf" srcId="{DD038D57-4DE9-3F4A-A6BA-394922FF6571}" destId="{F5030F63-6836-EE43-8150-6ACDA4C22843}" srcOrd="0" destOrd="0" presId="urn:microsoft.com/office/officeart/2005/8/layout/matrix3"/>
    <dgm:cxn modelId="{C25E6BAB-1A90-3D4B-BB75-5F5FB7024B93}" srcId="{62B7CF50-B682-425B-8631-1091D6BFEB98}" destId="{DD038D57-4DE9-3F4A-A6BA-394922FF6571}" srcOrd="3" destOrd="0" parTransId="{549AEBB9-8E62-9D49-A702-3C0EB44369FF}" sibTransId="{06890FF0-E465-EC4D-A06E-0AAB8FE94B15}"/>
    <dgm:cxn modelId="{54136CC3-F0AF-B44A-AD67-35C3995B8E6A}" type="presOf" srcId="{C6BF6CAC-5A23-44DA-87AD-C708B8A20876}" destId="{773460A3-8246-DC47-B279-F238E2A70CEF}" srcOrd="0" destOrd="0" presId="urn:microsoft.com/office/officeart/2005/8/layout/matrix3"/>
    <dgm:cxn modelId="{8F574CC3-7678-2843-943F-134E12087762}" type="presOf" srcId="{62B7CF50-B682-425B-8631-1091D6BFEB98}" destId="{BB1DBA73-D1F7-0145-BE2E-162FA37E80C1}" srcOrd="0" destOrd="0" presId="urn:microsoft.com/office/officeart/2005/8/layout/matrix3"/>
    <dgm:cxn modelId="{D6F70EC6-F853-403F-BAF2-CF1059D4E383}" srcId="{62B7CF50-B682-425B-8631-1091D6BFEB98}" destId="{C6BF6CAC-5A23-44DA-87AD-C708B8A20876}" srcOrd="0" destOrd="0" parTransId="{15F8D187-3B26-4E27-9570-CA0FC1F36CB4}" sibTransId="{3CE4A1EC-084A-46E9-9173-E062015E6E5B}"/>
    <dgm:cxn modelId="{8CCEC0F0-8B23-43A5-969D-3E6916FDBAEB}" srcId="{62B7CF50-B682-425B-8631-1091D6BFEB98}" destId="{348F5E9D-45EF-4149-A138-E9ADBDFBE5B0}" srcOrd="2" destOrd="0" parTransId="{B8BB669F-3766-4E02-987B-4B36CD9EBBE5}" sibTransId="{1B1A7BF0-C146-41AC-AC53-EBDA7DC67CFF}"/>
    <dgm:cxn modelId="{51F795B7-3594-C74D-98C6-5EF1CED1129E}" type="presParOf" srcId="{BB1DBA73-D1F7-0145-BE2E-162FA37E80C1}" destId="{32224B82-4477-F043-B2F6-7C9266D0521A}" srcOrd="0" destOrd="0" presId="urn:microsoft.com/office/officeart/2005/8/layout/matrix3"/>
    <dgm:cxn modelId="{25D60903-FB32-924A-A886-9B76DEF53648}" type="presParOf" srcId="{BB1DBA73-D1F7-0145-BE2E-162FA37E80C1}" destId="{773460A3-8246-DC47-B279-F238E2A70CEF}" srcOrd="1" destOrd="0" presId="urn:microsoft.com/office/officeart/2005/8/layout/matrix3"/>
    <dgm:cxn modelId="{4372348E-826D-4448-A5F6-7AB25117B3F1}" type="presParOf" srcId="{BB1DBA73-D1F7-0145-BE2E-162FA37E80C1}" destId="{E8F64DD4-CBC2-934B-B825-81BF5349F06F}" srcOrd="2" destOrd="0" presId="urn:microsoft.com/office/officeart/2005/8/layout/matrix3"/>
    <dgm:cxn modelId="{0724483A-7116-AD43-B1F6-58E6761EFF6E}" type="presParOf" srcId="{BB1DBA73-D1F7-0145-BE2E-162FA37E80C1}" destId="{491A22D2-DFCA-F94B-9C0E-6EFE139173A4}" srcOrd="3" destOrd="0" presId="urn:microsoft.com/office/officeart/2005/8/layout/matrix3"/>
    <dgm:cxn modelId="{3A7331F4-841D-F14D-8491-BF259FFFA58F}" type="presParOf" srcId="{BB1DBA73-D1F7-0145-BE2E-162FA37E80C1}" destId="{F5030F63-6836-EE43-8150-6ACDA4C22843}" srcOrd="4" destOrd="0" presId="urn:microsoft.com/office/officeart/2005/8/layout/matrix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B7171-BB61-42A9-A45A-65372588C66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8E0284-141F-4BFD-B3E6-64F8366A2634}">
      <dgm:prSet/>
      <dgm:spPr/>
      <dgm:t>
        <a:bodyPr/>
        <a:lstStyle/>
        <a:p>
          <a:pPr>
            <a:lnSpc>
              <a:spcPct val="100000"/>
            </a:lnSpc>
          </a:pPr>
          <a:r>
            <a:rPr lang="en-CA" dirty="0"/>
            <a:t>Policy and Regulation: The increasing trend in greenhouse gas emissions calls for stricter environmental regulations and policies targeting high-emission sectors such as agriculture and transportation.</a:t>
          </a:r>
          <a:endParaRPr lang="en-US" dirty="0"/>
        </a:p>
      </dgm:t>
    </dgm:pt>
    <dgm:pt modelId="{204763E1-195C-48DA-ABC9-8BB0B5206BA2}" type="parTrans" cxnId="{AA47B6C6-50E9-48FE-83F9-8100CAB3D252}">
      <dgm:prSet/>
      <dgm:spPr/>
      <dgm:t>
        <a:bodyPr/>
        <a:lstStyle/>
        <a:p>
          <a:endParaRPr lang="en-US"/>
        </a:p>
      </dgm:t>
    </dgm:pt>
    <dgm:pt modelId="{ED359F1D-3D8B-4FD1-8780-D1643119731D}" type="sibTrans" cxnId="{AA47B6C6-50E9-48FE-83F9-8100CAB3D252}">
      <dgm:prSet/>
      <dgm:spPr/>
      <dgm:t>
        <a:bodyPr/>
        <a:lstStyle/>
        <a:p>
          <a:endParaRPr lang="en-US"/>
        </a:p>
      </dgm:t>
    </dgm:pt>
    <dgm:pt modelId="{7D121A70-6194-4FA0-BD2E-65FC696587DF}">
      <dgm:prSet/>
      <dgm:spPr/>
      <dgm:t>
        <a:bodyPr/>
        <a:lstStyle/>
        <a:p>
          <a:pPr>
            <a:lnSpc>
              <a:spcPct val="100000"/>
            </a:lnSpc>
          </a:pPr>
          <a:r>
            <a:rPr lang="en-CA"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dirty="0"/>
        </a:p>
      </dgm:t>
    </dgm:pt>
    <dgm:pt modelId="{25602A40-A9B4-4984-889D-A28341ED1E1C}" type="parTrans" cxnId="{607B4A6A-18CD-44D3-83D7-7F61ED8213DA}">
      <dgm:prSet/>
      <dgm:spPr/>
      <dgm:t>
        <a:bodyPr/>
        <a:lstStyle/>
        <a:p>
          <a:endParaRPr lang="en-US"/>
        </a:p>
      </dgm:t>
    </dgm:pt>
    <dgm:pt modelId="{A06F8564-F193-4725-992A-4FF865211EB9}" type="sibTrans" cxnId="{607B4A6A-18CD-44D3-83D7-7F61ED8213DA}">
      <dgm:prSet/>
      <dgm:spPr/>
      <dgm:t>
        <a:bodyPr/>
        <a:lstStyle/>
        <a:p>
          <a:endParaRPr lang="en-US"/>
        </a:p>
      </dgm:t>
    </dgm:pt>
    <dgm:pt modelId="{FEDC67D0-A2D7-4DA2-9122-694D06DC4F92}">
      <dgm:prSet/>
      <dgm:spPr/>
      <dgm:t>
        <a:bodyPr/>
        <a:lstStyle/>
        <a:p>
          <a:pPr>
            <a:lnSpc>
              <a:spcPct val="100000"/>
            </a:lnSpc>
          </a:pPr>
          <a:r>
            <a:rPr lang="en-CA" dirty="0"/>
            <a:t>Resource Allocation: Understanding which sectors and subsectors contribute most to emissions can guide the allocation of resources and efforts towards the most impactful areas for emission reductions.</a:t>
          </a:r>
          <a:endParaRPr lang="en-US" dirty="0"/>
        </a:p>
      </dgm:t>
    </dgm:pt>
    <dgm:pt modelId="{2C7392CB-6C3F-4BEA-A636-F12C54C054A8}" type="parTrans" cxnId="{FAFD1CFA-321B-450F-99C8-DCCABE1B4930}">
      <dgm:prSet/>
      <dgm:spPr/>
      <dgm:t>
        <a:bodyPr/>
        <a:lstStyle/>
        <a:p>
          <a:endParaRPr lang="en-US"/>
        </a:p>
      </dgm:t>
    </dgm:pt>
    <dgm:pt modelId="{FA9C6E12-54EA-4F73-BFFD-39D52C11C642}" type="sibTrans" cxnId="{FAFD1CFA-321B-450F-99C8-DCCABE1B4930}">
      <dgm:prSet/>
      <dgm:spPr/>
      <dgm:t>
        <a:bodyPr/>
        <a:lstStyle/>
        <a:p>
          <a:endParaRPr lang="en-US"/>
        </a:p>
      </dgm:t>
    </dgm:pt>
    <dgm:pt modelId="{1EA27A8A-0CC8-4664-81D8-995F5526B9B3}" type="pres">
      <dgm:prSet presAssocID="{B87B7171-BB61-42A9-A45A-65372588C665}" presName="root" presStyleCnt="0">
        <dgm:presLayoutVars>
          <dgm:dir/>
          <dgm:resizeHandles val="exact"/>
        </dgm:presLayoutVars>
      </dgm:prSet>
      <dgm:spPr/>
    </dgm:pt>
    <dgm:pt modelId="{28A5614C-EC22-474F-8FD7-DACE3A981D05}" type="pres">
      <dgm:prSet presAssocID="{3A8E0284-141F-4BFD-B3E6-64F8366A2634}" presName="compNode" presStyleCnt="0"/>
      <dgm:spPr/>
    </dgm:pt>
    <dgm:pt modelId="{7F401F5B-E3AF-480C-91F3-4EDF0683CF4B}" type="pres">
      <dgm:prSet presAssocID="{3A8E0284-141F-4BFD-B3E6-64F8366A2634}" presName="bgRect" presStyleLbl="bgShp" presStyleIdx="0" presStyleCnt="3"/>
      <dgm:spPr>
        <a:solidFill>
          <a:schemeClr val="accent6"/>
        </a:solidFill>
      </dgm:spPr>
    </dgm:pt>
    <dgm:pt modelId="{B3C24AA5-7F08-43FD-88ED-D92BB62CB477}" type="pres">
      <dgm:prSet presAssocID="{3A8E0284-141F-4BFD-B3E6-64F8366A263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ales of justice with solid fill"/>
        </a:ext>
      </dgm:extLst>
    </dgm:pt>
    <dgm:pt modelId="{23382849-6F16-4D18-8BFC-BA19CC29FC83}" type="pres">
      <dgm:prSet presAssocID="{3A8E0284-141F-4BFD-B3E6-64F8366A2634}" presName="spaceRect" presStyleCnt="0"/>
      <dgm:spPr/>
    </dgm:pt>
    <dgm:pt modelId="{25F28DDF-8B62-4D1D-8E14-6504037CD51E}" type="pres">
      <dgm:prSet presAssocID="{3A8E0284-141F-4BFD-B3E6-64F8366A2634}" presName="parTx" presStyleLbl="revTx" presStyleIdx="0" presStyleCnt="3">
        <dgm:presLayoutVars>
          <dgm:chMax val="0"/>
          <dgm:chPref val="0"/>
        </dgm:presLayoutVars>
      </dgm:prSet>
      <dgm:spPr/>
    </dgm:pt>
    <dgm:pt modelId="{071180EB-212F-43F5-B853-AAEB1BAFBA20}" type="pres">
      <dgm:prSet presAssocID="{ED359F1D-3D8B-4FD1-8780-D1643119731D}" presName="sibTrans" presStyleCnt="0"/>
      <dgm:spPr/>
    </dgm:pt>
    <dgm:pt modelId="{1317658C-2F3C-421A-91D1-9F3FF7E7B4A8}" type="pres">
      <dgm:prSet presAssocID="{7D121A70-6194-4FA0-BD2E-65FC696587DF}" presName="compNode" presStyleCnt="0"/>
      <dgm:spPr/>
    </dgm:pt>
    <dgm:pt modelId="{D6786E87-E89A-4F7E-A866-B07A5A510883}" type="pres">
      <dgm:prSet presAssocID="{7D121A70-6194-4FA0-BD2E-65FC696587DF}" presName="bgRect" presStyleLbl="bgShp" presStyleIdx="1" presStyleCnt="3"/>
      <dgm:spPr>
        <a:solidFill>
          <a:srgbClr val="00B37C"/>
        </a:solidFill>
        <a:ln>
          <a:solidFill>
            <a:srgbClr val="00B37C"/>
          </a:solidFill>
        </a:ln>
      </dgm:spPr>
    </dgm:pt>
    <dgm:pt modelId="{936B62FF-1A1E-40AD-AAB9-B2CB5B164D04}" type="pres">
      <dgm:prSet presAssocID="{7D121A70-6194-4FA0-BD2E-65FC696587D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uzzle outline"/>
        </a:ext>
      </dgm:extLst>
    </dgm:pt>
    <dgm:pt modelId="{DE812FCC-6E77-4874-ADE7-33E56121DD15}" type="pres">
      <dgm:prSet presAssocID="{7D121A70-6194-4FA0-BD2E-65FC696587DF}" presName="spaceRect" presStyleCnt="0"/>
      <dgm:spPr/>
    </dgm:pt>
    <dgm:pt modelId="{0BC8475F-4F21-4451-AD36-706AF6C70F2E}" type="pres">
      <dgm:prSet presAssocID="{7D121A70-6194-4FA0-BD2E-65FC696587DF}" presName="parTx" presStyleLbl="revTx" presStyleIdx="1" presStyleCnt="3">
        <dgm:presLayoutVars>
          <dgm:chMax val="0"/>
          <dgm:chPref val="0"/>
        </dgm:presLayoutVars>
      </dgm:prSet>
      <dgm:spPr/>
    </dgm:pt>
    <dgm:pt modelId="{6DCEF9B9-2B01-47E0-9291-553BCC44C1BD}" type="pres">
      <dgm:prSet presAssocID="{A06F8564-F193-4725-992A-4FF865211EB9}" presName="sibTrans" presStyleCnt="0"/>
      <dgm:spPr/>
    </dgm:pt>
    <dgm:pt modelId="{8247E06E-981D-4DB1-9833-50A6C0B92F16}" type="pres">
      <dgm:prSet presAssocID="{FEDC67D0-A2D7-4DA2-9122-694D06DC4F92}" presName="compNode" presStyleCnt="0"/>
      <dgm:spPr/>
    </dgm:pt>
    <dgm:pt modelId="{49411B96-25F9-4FD8-BF18-AAB624E126F2}" type="pres">
      <dgm:prSet presAssocID="{FEDC67D0-A2D7-4DA2-9122-694D06DC4F92}" presName="bgRect" presStyleLbl="bgShp" presStyleIdx="2" presStyleCnt="3"/>
      <dgm:spPr>
        <a:solidFill>
          <a:schemeClr val="bg2"/>
        </a:solidFill>
      </dgm:spPr>
    </dgm:pt>
    <dgm:pt modelId="{DE73FF44-2FFD-4CD2-955F-2EF02DA4BE86}" type="pres">
      <dgm:prSet presAssocID="{FEDC67D0-A2D7-4DA2-9122-694D06DC4F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ycle with people outline"/>
        </a:ext>
      </dgm:extLst>
    </dgm:pt>
    <dgm:pt modelId="{5AF1065B-1B7C-428E-A2ED-56471D8200A0}" type="pres">
      <dgm:prSet presAssocID="{FEDC67D0-A2D7-4DA2-9122-694D06DC4F92}" presName="spaceRect" presStyleCnt="0"/>
      <dgm:spPr/>
    </dgm:pt>
    <dgm:pt modelId="{5F2E74B5-CC3D-4454-B64F-14DC1DD9B852}" type="pres">
      <dgm:prSet presAssocID="{FEDC67D0-A2D7-4DA2-9122-694D06DC4F92}" presName="parTx" presStyleLbl="revTx" presStyleIdx="2" presStyleCnt="3">
        <dgm:presLayoutVars>
          <dgm:chMax val="0"/>
          <dgm:chPref val="0"/>
        </dgm:presLayoutVars>
      </dgm:prSet>
      <dgm:spPr/>
    </dgm:pt>
  </dgm:ptLst>
  <dgm:cxnLst>
    <dgm:cxn modelId="{E203C13A-C536-4EAC-AD8F-0585703769E8}" type="presOf" srcId="{3A8E0284-141F-4BFD-B3E6-64F8366A2634}" destId="{25F28DDF-8B62-4D1D-8E14-6504037CD51E}" srcOrd="0" destOrd="0" presId="urn:microsoft.com/office/officeart/2018/2/layout/IconVerticalSolidList"/>
    <dgm:cxn modelId="{CA2BC343-4AC7-4079-B2EA-DFAEBEFA5E10}" type="presOf" srcId="{B87B7171-BB61-42A9-A45A-65372588C665}" destId="{1EA27A8A-0CC8-4664-81D8-995F5526B9B3}" srcOrd="0" destOrd="0" presId="urn:microsoft.com/office/officeart/2018/2/layout/IconVerticalSolidList"/>
    <dgm:cxn modelId="{607B4A6A-18CD-44D3-83D7-7F61ED8213DA}" srcId="{B87B7171-BB61-42A9-A45A-65372588C665}" destId="{7D121A70-6194-4FA0-BD2E-65FC696587DF}" srcOrd="1" destOrd="0" parTransId="{25602A40-A9B4-4984-889D-A28341ED1E1C}" sibTransId="{A06F8564-F193-4725-992A-4FF865211EB9}"/>
    <dgm:cxn modelId="{838B0F89-10E7-435E-8642-E46CA3122C63}" type="presOf" srcId="{7D121A70-6194-4FA0-BD2E-65FC696587DF}" destId="{0BC8475F-4F21-4451-AD36-706AF6C70F2E}" srcOrd="0" destOrd="0" presId="urn:microsoft.com/office/officeart/2018/2/layout/IconVerticalSolidList"/>
    <dgm:cxn modelId="{AA47B6C6-50E9-48FE-83F9-8100CAB3D252}" srcId="{B87B7171-BB61-42A9-A45A-65372588C665}" destId="{3A8E0284-141F-4BFD-B3E6-64F8366A2634}" srcOrd="0" destOrd="0" parTransId="{204763E1-195C-48DA-ABC9-8BB0B5206BA2}" sibTransId="{ED359F1D-3D8B-4FD1-8780-D1643119731D}"/>
    <dgm:cxn modelId="{5E4463F7-6573-4586-8940-F65DFAB11BBB}" type="presOf" srcId="{FEDC67D0-A2D7-4DA2-9122-694D06DC4F92}" destId="{5F2E74B5-CC3D-4454-B64F-14DC1DD9B852}" srcOrd="0" destOrd="0" presId="urn:microsoft.com/office/officeart/2018/2/layout/IconVerticalSolidList"/>
    <dgm:cxn modelId="{FAFD1CFA-321B-450F-99C8-DCCABE1B4930}" srcId="{B87B7171-BB61-42A9-A45A-65372588C665}" destId="{FEDC67D0-A2D7-4DA2-9122-694D06DC4F92}" srcOrd="2" destOrd="0" parTransId="{2C7392CB-6C3F-4BEA-A636-F12C54C054A8}" sibTransId="{FA9C6E12-54EA-4F73-BFFD-39D52C11C642}"/>
    <dgm:cxn modelId="{E4A3271B-F303-439C-A0D0-B7E5FCE61BC2}" type="presParOf" srcId="{1EA27A8A-0CC8-4664-81D8-995F5526B9B3}" destId="{28A5614C-EC22-474F-8FD7-DACE3A981D05}" srcOrd="0" destOrd="0" presId="urn:microsoft.com/office/officeart/2018/2/layout/IconVerticalSolidList"/>
    <dgm:cxn modelId="{8B8957FF-E43E-466A-8C09-6361D5E1ACA8}" type="presParOf" srcId="{28A5614C-EC22-474F-8FD7-DACE3A981D05}" destId="{7F401F5B-E3AF-480C-91F3-4EDF0683CF4B}" srcOrd="0" destOrd="0" presId="urn:microsoft.com/office/officeart/2018/2/layout/IconVerticalSolidList"/>
    <dgm:cxn modelId="{F4FB349A-A071-45D7-907F-6799B03C61DF}" type="presParOf" srcId="{28A5614C-EC22-474F-8FD7-DACE3A981D05}" destId="{B3C24AA5-7F08-43FD-88ED-D92BB62CB477}" srcOrd="1" destOrd="0" presId="urn:microsoft.com/office/officeart/2018/2/layout/IconVerticalSolidList"/>
    <dgm:cxn modelId="{5047C585-C055-4DCB-98DA-DDB761A9A74B}" type="presParOf" srcId="{28A5614C-EC22-474F-8FD7-DACE3A981D05}" destId="{23382849-6F16-4D18-8BFC-BA19CC29FC83}" srcOrd="2" destOrd="0" presId="urn:microsoft.com/office/officeart/2018/2/layout/IconVerticalSolidList"/>
    <dgm:cxn modelId="{CD97A3B5-5BDA-4F65-A0BA-A5A27DDDEF38}" type="presParOf" srcId="{28A5614C-EC22-474F-8FD7-DACE3A981D05}" destId="{25F28DDF-8B62-4D1D-8E14-6504037CD51E}" srcOrd="3" destOrd="0" presId="urn:microsoft.com/office/officeart/2018/2/layout/IconVerticalSolidList"/>
    <dgm:cxn modelId="{92D9801C-2C54-440E-84A4-F2BD1D90C628}" type="presParOf" srcId="{1EA27A8A-0CC8-4664-81D8-995F5526B9B3}" destId="{071180EB-212F-43F5-B853-AAEB1BAFBA20}" srcOrd="1" destOrd="0" presId="urn:microsoft.com/office/officeart/2018/2/layout/IconVerticalSolidList"/>
    <dgm:cxn modelId="{BCF70CAD-236B-4F35-A9CC-8844171FA517}" type="presParOf" srcId="{1EA27A8A-0CC8-4664-81D8-995F5526B9B3}" destId="{1317658C-2F3C-421A-91D1-9F3FF7E7B4A8}" srcOrd="2" destOrd="0" presId="urn:microsoft.com/office/officeart/2018/2/layout/IconVerticalSolidList"/>
    <dgm:cxn modelId="{6CA56511-0BB6-47A1-903E-6704FDD56BC0}" type="presParOf" srcId="{1317658C-2F3C-421A-91D1-9F3FF7E7B4A8}" destId="{D6786E87-E89A-4F7E-A866-B07A5A510883}" srcOrd="0" destOrd="0" presId="urn:microsoft.com/office/officeart/2018/2/layout/IconVerticalSolidList"/>
    <dgm:cxn modelId="{4DA1128C-194E-486F-9243-39CFC3B75751}" type="presParOf" srcId="{1317658C-2F3C-421A-91D1-9F3FF7E7B4A8}" destId="{936B62FF-1A1E-40AD-AAB9-B2CB5B164D04}" srcOrd="1" destOrd="0" presId="urn:microsoft.com/office/officeart/2018/2/layout/IconVerticalSolidList"/>
    <dgm:cxn modelId="{8347DEDF-5A47-48A7-B318-DDF9FE9C6D04}" type="presParOf" srcId="{1317658C-2F3C-421A-91D1-9F3FF7E7B4A8}" destId="{DE812FCC-6E77-4874-ADE7-33E56121DD15}" srcOrd="2" destOrd="0" presId="urn:microsoft.com/office/officeart/2018/2/layout/IconVerticalSolidList"/>
    <dgm:cxn modelId="{E13AF335-8AD8-4FFC-A52D-A6400BFD29A2}" type="presParOf" srcId="{1317658C-2F3C-421A-91D1-9F3FF7E7B4A8}" destId="{0BC8475F-4F21-4451-AD36-706AF6C70F2E}" srcOrd="3" destOrd="0" presId="urn:microsoft.com/office/officeart/2018/2/layout/IconVerticalSolidList"/>
    <dgm:cxn modelId="{85C1D318-6DB0-4012-A5CF-25DEB5BFBF51}" type="presParOf" srcId="{1EA27A8A-0CC8-4664-81D8-995F5526B9B3}" destId="{6DCEF9B9-2B01-47E0-9291-553BCC44C1BD}" srcOrd="3" destOrd="0" presId="urn:microsoft.com/office/officeart/2018/2/layout/IconVerticalSolidList"/>
    <dgm:cxn modelId="{CA6E8F8F-095F-42D9-BE9C-E3292A329E9A}" type="presParOf" srcId="{1EA27A8A-0CC8-4664-81D8-995F5526B9B3}" destId="{8247E06E-981D-4DB1-9833-50A6C0B92F16}" srcOrd="4" destOrd="0" presId="urn:microsoft.com/office/officeart/2018/2/layout/IconVerticalSolidList"/>
    <dgm:cxn modelId="{A35EF7D5-4A44-4CBB-9D87-2241785F2E5A}" type="presParOf" srcId="{8247E06E-981D-4DB1-9833-50A6C0B92F16}" destId="{49411B96-25F9-4FD8-BF18-AAB624E126F2}" srcOrd="0" destOrd="0" presId="urn:microsoft.com/office/officeart/2018/2/layout/IconVerticalSolidList"/>
    <dgm:cxn modelId="{F85A87E6-6E74-40E6-AC32-85B9DA53E639}" type="presParOf" srcId="{8247E06E-981D-4DB1-9833-50A6C0B92F16}" destId="{DE73FF44-2FFD-4CD2-955F-2EF02DA4BE86}" srcOrd="1" destOrd="0" presId="urn:microsoft.com/office/officeart/2018/2/layout/IconVerticalSolidList"/>
    <dgm:cxn modelId="{5B8344E6-A8A2-4282-9A0E-70CF149E44CD}" type="presParOf" srcId="{8247E06E-981D-4DB1-9833-50A6C0B92F16}" destId="{5AF1065B-1B7C-428E-A2ED-56471D8200A0}" srcOrd="2" destOrd="0" presId="urn:microsoft.com/office/officeart/2018/2/layout/IconVerticalSolidList"/>
    <dgm:cxn modelId="{4321ED35-ADD2-486A-B98A-2458FA7787E6}" type="presParOf" srcId="{8247E06E-981D-4DB1-9833-50A6C0B92F16}" destId="{5F2E74B5-CC3D-4454-B64F-14DC1DD9B8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CB7456-B75C-4E69-ACFB-1B5C179522C4}"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3BE18480-1CAA-40B4-A962-1B2108579E17}">
      <dgm:prSet/>
      <dgm:spPr/>
      <dgm:t>
        <a:bodyPr/>
        <a:lstStyle/>
        <a:p>
          <a:r>
            <a:rPr lang="en-CA" dirty="0"/>
            <a:t>Impact Assessment: Assess the impact of specific interventions or policies implemented over the years on emission trends.</a:t>
          </a:r>
          <a:endParaRPr lang="en-US" dirty="0"/>
        </a:p>
      </dgm:t>
    </dgm:pt>
    <dgm:pt modelId="{C79EE124-715F-4E5A-A52C-3F5A6E43346A}" type="parTrans" cxnId="{0E307C94-D0BF-4505-A536-D6FD7F33C499}">
      <dgm:prSet/>
      <dgm:spPr/>
      <dgm:t>
        <a:bodyPr/>
        <a:lstStyle/>
        <a:p>
          <a:endParaRPr lang="en-US"/>
        </a:p>
      </dgm:t>
    </dgm:pt>
    <dgm:pt modelId="{F2836C55-B7CD-4293-AB4E-ED74942AF2D9}" type="sibTrans" cxnId="{0E307C94-D0BF-4505-A536-D6FD7F33C499}">
      <dgm:prSet phldrT="1" phldr="0"/>
      <dgm:spPr/>
      <dgm:t>
        <a:bodyPr/>
        <a:lstStyle/>
        <a:p>
          <a:r>
            <a:rPr lang="en-US" dirty="0"/>
            <a:t>1</a:t>
          </a:r>
        </a:p>
      </dgm:t>
    </dgm:pt>
    <dgm:pt modelId="{3E80D01C-A588-4AE8-866D-56EDBA192797}">
      <dgm:prSet/>
      <dgm:spPr/>
      <dgm:t>
        <a:bodyPr/>
        <a:lstStyle/>
        <a:p>
          <a:r>
            <a:rPr lang="en-CA" dirty="0"/>
            <a:t>Comparative Studies: Compare the emission trends and sectoral contributions with other countries to understand India's relative position and progress in emission reduction.</a:t>
          </a:r>
          <a:endParaRPr lang="en-US" dirty="0"/>
        </a:p>
      </dgm:t>
    </dgm:pt>
    <dgm:pt modelId="{A80C71AD-5D01-48B7-BC59-4EFA4C45F408}" type="parTrans" cxnId="{E537EDE4-A84F-41D8-8A99-F59C269AA269}">
      <dgm:prSet/>
      <dgm:spPr/>
      <dgm:t>
        <a:bodyPr/>
        <a:lstStyle/>
        <a:p>
          <a:endParaRPr lang="en-US"/>
        </a:p>
      </dgm:t>
    </dgm:pt>
    <dgm:pt modelId="{A83D936F-CCDD-44CD-82AD-939E0DF7037D}" type="sibTrans" cxnId="{E537EDE4-A84F-41D8-8A99-F59C269AA269}">
      <dgm:prSet phldrT="2" phldr="0"/>
      <dgm:spPr/>
      <dgm:t>
        <a:bodyPr/>
        <a:lstStyle/>
        <a:p>
          <a:r>
            <a:rPr lang="en-US" dirty="0"/>
            <a:t>2</a:t>
          </a:r>
        </a:p>
      </dgm:t>
    </dgm:pt>
    <dgm:pt modelId="{CFF2B5C0-30C3-4A78-8122-A70220D77B26}">
      <dgm:prSet/>
      <dgm:spPr/>
      <dgm:t>
        <a:bodyPr/>
        <a:lstStyle/>
        <a:p>
          <a:r>
            <a:rPr lang="en-CA" dirty="0"/>
            <a:t>Predictive Modeling: Develop predictive models to forecast future emissions based on current trends and proposed policy changes, aiding in strategic planning and policy-making.</a:t>
          </a:r>
          <a:endParaRPr lang="en-US" dirty="0"/>
        </a:p>
      </dgm:t>
    </dgm:pt>
    <dgm:pt modelId="{7B34E236-4AEC-4583-8FF4-0CFC368BE74D}" type="parTrans" cxnId="{BBAC34A5-3039-4BD4-ABF5-FC11192CFE5C}">
      <dgm:prSet/>
      <dgm:spPr/>
      <dgm:t>
        <a:bodyPr/>
        <a:lstStyle/>
        <a:p>
          <a:endParaRPr lang="en-US"/>
        </a:p>
      </dgm:t>
    </dgm:pt>
    <dgm:pt modelId="{B33D090C-518B-44AF-8D8B-EDD66A28B136}" type="sibTrans" cxnId="{BBAC34A5-3039-4BD4-ABF5-FC11192CFE5C}">
      <dgm:prSet phldrT="3" phldr="0"/>
      <dgm:spPr/>
      <dgm:t>
        <a:bodyPr/>
        <a:lstStyle/>
        <a:p>
          <a:r>
            <a:rPr lang="en-US" dirty="0"/>
            <a:t>3</a:t>
          </a:r>
        </a:p>
      </dgm:t>
    </dgm:pt>
    <dgm:pt modelId="{F40FD106-D0C8-BD4C-A598-BB045B8EFE7B}" type="pres">
      <dgm:prSet presAssocID="{BFCB7456-B75C-4E69-ACFB-1B5C179522C4}" presName="Name0" presStyleCnt="0">
        <dgm:presLayoutVars>
          <dgm:animLvl val="lvl"/>
          <dgm:resizeHandles val="exact"/>
        </dgm:presLayoutVars>
      </dgm:prSet>
      <dgm:spPr/>
    </dgm:pt>
    <dgm:pt modelId="{75B9DD89-2270-854D-AB90-A8D99BB09749}" type="pres">
      <dgm:prSet presAssocID="{3BE18480-1CAA-40B4-A962-1B2108579E17}" presName="compositeNode" presStyleCnt="0">
        <dgm:presLayoutVars>
          <dgm:bulletEnabled val="1"/>
        </dgm:presLayoutVars>
      </dgm:prSet>
      <dgm:spPr/>
    </dgm:pt>
    <dgm:pt modelId="{B738996E-60A1-8643-8CC2-CA9BECF52B95}" type="pres">
      <dgm:prSet presAssocID="{3BE18480-1CAA-40B4-A962-1B2108579E17}" presName="bgRect" presStyleLbl="bgAccFollowNode1" presStyleIdx="0" presStyleCnt="3"/>
      <dgm:spPr/>
    </dgm:pt>
    <dgm:pt modelId="{CAF843A7-D997-9647-88D9-9898720133D6}" type="pres">
      <dgm:prSet presAssocID="{F2836C55-B7CD-4293-AB4E-ED74942AF2D9}" presName="sibTransNodeCircle" presStyleLbl="alignNode1" presStyleIdx="0" presStyleCnt="6">
        <dgm:presLayoutVars>
          <dgm:chMax val="0"/>
          <dgm:bulletEnabled/>
        </dgm:presLayoutVars>
      </dgm:prSet>
      <dgm:spPr/>
    </dgm:pt>
    <dgm:pt modelId="{71150148-DF09-8F41-8780-0152AC25F751}" type="pres">
      <dgm:prSet presAssocID="{3BE18480-1CAA-40B4-A962-1B2108579E17}" presName="bottomLine" presStyleLbl="alignNode1" presStyleIdx="1" presStyleCnt="6">
        <dgm:presLayoutVars/>
      </dgm:prSet>
      <dgm:spPr/>
    </dgm:pt>
    <dgm:pt modelId="{AD197AED-C9EB-D345-9224-AFD8B47D5A13}" type="pres">
      <dgm:prSet presAssocID="{3BE18480-1CAA-40B4-A962-1B2108579E17}" presName="nodeText" presStyleLbl="bgAccFollowNode1" presStyleIdx="0" presStyleCnt="3">
        <dgm:presLayoutVars>
          <dgm:bulletEnabled val="1"/>
        </dgm:presLayoutVars>
      </dgm:prSet>
      <dgm:spPr/>
    </dgm:pt>
    <dgm:pt modelId="{90BA2D1E-D0CB-5D4C-BE61-D03B2B9D729B}" type="pres">
      <dgm:prSet presAssocID="{F2836C55-B7CD-4293-AB4E-ED74942AF2D9}" presName="sibTrans" presStyleCnt="0"/>
      <dgm:spPr/>
    </dgm:pt>
    <dgm:pt modelId="{8A7C3EE8-67DD-BA45-8CA5-69AF931761D6}" type="pres">
      <dgm:prSet presAssocID="{3E80D01C-A588-4AE8-866D-56EDBA192797}" presName="compositeNode" presStyleCnt="0">
        <dgm:presLayoutVars>
          <dgm:bulletEnabled val="1"/>
        </dgm:presLayoutVars>
      </dgm:prSet>
      <dgm:spPr/>
    </dgm:pt>
    <dgm:pt modelId="{6418A947-EB59-4147-AB1D-88C2A97622E7}" type="pres">
      <dgm:prSet presAssocID="{3E80D01C-A588-4AE8-866D-56EDBA192797}" presName="bgRect" presStyleLbl="bgAccFollowNode1" presStyleIdx="1" presStyleCnt="3"/>
      <dgm:spPr/>
    </dgm:pt>
    <dgm:pt modelId="{EBE11039-CB21-4143-A41C-CF75E2902978}" type="pres">
      <dgm:prSet presAssocID="{A83D936F-CCDD-44CD-82AD-939E0DF7037D}" presName="sibTransNodeCircle" presStyleLbl="alignNode1" presStyleIdx="2" presStyleCnt="6">
        <dgm:presLayoutVars>
          <dgm:chMax val="0"/>
          <dgm:bulletEnabled/>
        </dgm:presLayoutVars>
      </dgm:prSet>
      <dgm:spPr/>
    </dgm:pt>
    <dgm:pt modelId="{283C9893-DD2A-D14B-9740-A3ED4870AEFC}" type="pres">
      <dgm:prSet presAssocID="{3E80D01C-A588-4AE8-866D-56EDBA192797}" presName="bottomLine" presStyleLbl="alignNode1" presStyleIdx="3" presStyleCnt="6">
        <dgm:presLayoutVars/>
      </dgm:prSet>
      <dgm:spPr/>
    </dgm:pt>
    <dgm:pt modelId="{938E368E-2047-1A48-9D50-D41C9A51886D}" type="pres">
      <dgm:prSet presAssocID="{3E80D01C-A588-4AE8-866D-56EDBA192797}" presName="nodeText" presStyleLbl="bgAccFollowNode1" presStyleIdx="1" presStyleCnt="3">
        <dgm:presLayoutVars>
          <dgm:bulletEnabled val="1"/>
        </dgm:presLayoutVars>
      </dgm:prSet>
      <dgm:spPr/>
    </dgm:pt>
    <dgm:pt modelId="{A045DF69-5D6B-8C44-92BF-767BC8B91400}" type="pres">
      <dgm:prSet presAssocID="{A83D936F-CCDD-44CD-82AD-939E0DF7037D}" presName="sibTrans" presStyleCnt="0"/>
      <dgm:spPr/>
    </dgm:pt>
    <dgm:pt modelId="{5C386F39-AC6D-D242-A1E8-C21BA6BED6EC}" type="pres">
      <dgm:prSet presAssocID="{CFF2B5C0-30C3-4A78-8122-A70220D77B26}" presName="compositeNode" presStyleCnt="0">
        <dgm:presLayoutVars>
          <dgm:bulletEnabled val="1"/>
        </dgm:presLayoutVars>
      </dgm:prSet>
      <dgm:spPr/>
    </dgm:pt>
    <dgm:pt modelId="{CF87AB89-5D0F-704E-9B81-255528306632}" type="pres">
      <dgm:prSet presAssocID="{CFF2B5C0-30C3-4A78-8122-A70220D77B26}" presName="bgRect" presStyleLbl="bgAccFollowNode1" presStyleIdx="2" presStyleCnt="3"/>
      <dgm:spPr/>
    </dgm:pt>
    <dgm:pt modelId="{69F53576-EB2F-9B4E-B425-811DBE2A0387}" type="pres">
      <dgm:prSet presAssocID="{B33D090C-518B-44AF-8D8B-EDD66A28B136}" presName="sibTransNodeCircle" presStyleLbl="alignNode1" presStyleIdx="4" presStyleCnt="6">
        <dgm:presLayoutVars>
          <dgm:chMax val="0"/>
          <dgm:bulletEnabled/>
        </dgm:presLayoutVars>
      </dgm:prSet>
      <dgm:spPr/>
    </dgm:pt>
    <dgm:pt modelId="{8244B6C9-D565-2B46-AF0C-F718519C68D4}" type="pres">
      <dgm:prSet presAssocID="{CFF2B5C0-30C3-4A78-8122-A70220D77B26}" presName="bottomLine" presStyleLbl="alignNode1" presStyleIdx="5" presStyleCnt="6">
        <dgm:presLayoutVars/>
      </dgm:prSet>
      <dgm:spPr/>
    </dgm:pt>
    <dgm:pt modelId="{54E324ED-D27C-324B-B0AC-8131DBF1FFBE}" type="pres">
      <dgm:prSet presAssocID="{CFF2B5C0-30C3-4A78-8122-A70220D77B26}" presName="nodeText" presStyleLbl="bgAccFollowNode1" presStyleIdx="2" presStyleCnt="3">
        <dgm:presLayoutVars>
          <dgm:bulletEnabled val="1"/>
        </dgm:presLayoutVars>
      </dgm:prSet>
      <dgm:spPr/>
    </dgm:pt>
  </dgm:ptLst>
  <dgm:cxnLst>
    <dgm:cxn modelId="{C18DD725-8F48-F843-9F6A-3270A31AAC95}" type="presOf" srcId="{F2836C55-B7CD-4293-AB4E-ED74942AF2D9}" destId="{CAF843A7-D997-9647-88D9-9898720133D6}" srcOrd="0" destOrd="0" presId="urn:microsoft.com/office/officeart/2016/7/layout/BasicLinearProcessNumbered"/>
    <dgm:cxn modelId="{A00B784B-F6BE-334E-B33B-D7177A315FFC}" type="presOf" srcId="{CFF2B5C0-30C3-4A78-8122-A70220D77B26}" destId="{54E324ED-D27C-324B-B0AC-8131DBF1FFBE}" srcOrd="1" destOrd="0" presId="urn:microsoft.com/office/officeart/2016/7/layout/BasicLinearProcessNumbered"/>
    <dgm:cxn modelId="{17AF786D-A5C5-9940-9754-BAD635D2A80A}" type="presOf" srcId="{3BE18480-1CAA-40B4-A962-1B2108579E17}" destId="{AD197AED-C9EB-D345-9224-AFD8B47D5A13}" srcOrd="1" destOrd="0" presId="urn:microsoft.com/office/officeart/2016/7/layout/BasicLinearProcessNumbered"/>
    <dgm:cxn modelId="{5B719452-D671-AA41-818C-2978DA04AF6A}" type="presOf" srcId="{BFCB7456-B75C-4E69-ACFB-1B5C179522C4}" destId="{F40FD106-D0C8-BD4C-A598-BB045B8EFE7B}" srcOrd="0" destOrd="0" presId="urn:microsoft.com/office/officeart/2016/7/layout/BasicLinearProcessNumbered"/>
    <dgm:cxn modelId="{69F90A54-8BEF-574D-89E4-03A67D772C9B}" type="presOf" srcId="{B33D090C-518B-44AF-8D8B-EDD66A28B136}" destId="{69F53576-EB2F-9B4E-B425-811DBE2A0387}" srcOrd="0" destOrd="0" presId="urn:microsoft.com/office/officeart/2016/7/layout/BasicLinearProcessNumbered"/>
    <dgm:cxn modelId="{D907BA7E-311C-9B44-899A-36FE9ED86C43}" type="presOf" srcId="{CFF2B5C0-30C3-4A78-8122-A70220D77B26}" destId="{CF87AB89-5D0F-704E-9B81-255528306632}" srcOrd="0" destOrd="0" presId="urn:microsoft.com/office/officeart/2016/7/layout/BasicLinearProcessNumbered"/>
    <dgm:cxn modelId="{946A1684-25D6-284A-96CA-56BE88287EEC}" type="presOf" srcId="{A83D936F-CCDD-44CD-82AD-939E0DF7037D}" destId="{EBE11039-CB21-4143-A41C-CF75E2902978}" srcOrd="0" destOrd="0" presId="urn:microsoft.com/office/officeart/2016/7/layout/BasicLinearProcessNumbered"/>
    <dgm:cxn modelId="{13813488-2A92-8041-AAE4-E265EA24B504}" type="presOf" srcId="{3BE18480-1CAA-40B4-A962-1B2108579E17}" destId="{B738996E-60A1-8643-8CC2-CA9BECF52B95}" srcOrd="0" destOrd="0" presId="urn:microsoft.com/office/officeart/2016/7/layout/BasicLinearProcessNumbered"/>
    <dgm:cxn modelId="{0E307C94-D0BF-4505-A536-D6FD7F33C499}" srcId="{BFCB7456-B75C-4E69-ACFB-1B5C179522C4}" destId="{3BE18480-1CAA-40B4-A962-1B2108579E17}" srcOrd="0" destOrd="0" parTransId="{C79EE124-715F-4E5A-A52C-3F5A6E43346A}" sibTransId="{F2836C55-B7CD-4293-AB4E-ED74942AF2D9}"/>
    <dgm:cxn modelId="{BBAC34A5-3039-4BD4-ABF5-FC11192CFE5C}" srcId="{BFCB7456-B75C-4E69-ACFB-1B5C179522C4}" destId="{CFF2B5C0-30C3-4A78-8122-A70220D77B26}" srcOrd="2" destOrd="0" parTransId="{7B34E236-4AEC-4583-8FF4-0CFC368BE74D}" sibTransId="{B33D090C-518B-44AF-8D8B-EDD66A28B136}"/>
    <dgm:cxn modelId="{DC3F01E4-9996-5640-9C89-3535B698206C}" type="presOf" srcId="{3E80D01C-A588-4AE8-866D-56EDBA192797}" destId="{938E368E-2047-1A48-9D50-D41C9A51886D}" srcOrd="1" destOrd="0" presId="urn:microsoft.com/office/officeart/2016/7/layout/BasicLinearProcessNumbered"/>
    <dgm:cxn modelId="{E537EDE4-A84F-41D8-8A99-F59C269AA269}" srcId="{BFCB7456-B75C-4E69-ACFB-1B5C179522C4}" destId="{3E80D01C-A588-4AE8-866D-56EDBA192797}" srcOrd="1" destOrd="0" parTransId="{A80C71AD-5D01-48B7-BC59-4EFA4C45F408}" sibTransId="{A83D936F-CCDD-44CD-82AD-939E0DF7037D}"/>
    <dgm:cxn modelId="{3C5184ED-A412-DC46-A7D5-2C390795E4E1}" type="presOf" srcId="{3E80D01C-A588-4AE8-866D-56EDBA192797}" destId="{6418A947-EB59-4147-AB1D-88C2A97622E7}" srcOrd="0" destOrd="0" presId="urn:microsoft.com/office/officeart/2016/7/layout/BasicLinearProcessNumbered"/>
    <dgm:cxn modelId="{C91448AD-470D-1B42-9DAE-3B435DBB26CA}" type="presParOf" srcId="{F40FD106-D0C8-BD4C-A598-BB045B8EFE7B}" destId="{75B9DD89-2270-854D-AB90-A8D99BB09749}" srcOrd="0" destOrd="0" presId="urn:microsoft.com/office/officeart/2016/7/layout/BasicLinearProcessNumbered"/>
    <dgm:cxn modelId="{C43A8E71-7DE3-2645-BDCF-0A937036CFA5}" type="presParOf" srcId="{75B9DD89-2270-854D-AB90-A8D99BB09749}" destId="{B738996E-60A1-8643-8CC2-CA9BECF52B95}" srcOrd="0" destOrd="0" presId="urn:microsoft.com/office/officeart/2016/7/layout/BasicLinearProcessNumbered"/>
    <dgm:cxn modelId="{3F1E98A2-9593-684E-9A36-63FF8F956777}" type="presParOf" srcId="{75B9DD89-2270-854D-AB90-A8D99BB09749}" destId="{CAF843A7-D997-9647-88D9-9898720133D6}" srcOrd="1" destOrd="0" presId="urn:microsoft.com/office/officeart/2016/7/layout/BasicLinearProcessNumbered"/>
    <dgm:cxn modelId="{4DBF4BFE-D01F-274C-BEC1-510ADA4EDAFC}" type="presParOf" srcId="{75B9DD89-2270-854D-AB90-A8D99BB09749}" destId="{71150148-DF09-8F41-8780-0152AC25F751}" srcOrd="2" destOrd="0" presId="urn:microsoft.com/office/officeart/2016/7/layout/BasicLinearProcessNumbered"/>
    <dgm:cxn modelId="{768C33BE-B634-654E-AAE3-B251E7B15F0A}" type="presParOf" srcId="{75B9DD89-2270-854D-AB90-A8D99BB09749}" destId="{AD197AED-C9EB-D345-9224-AFD8B47D5A13}" srcOrd="3" destOrd="0" presId="urn:microsoft.com/office/officeart/2016/7/layout/BasicLinearProcessNumbered"/>
    <dgm:cxn modelId="{E8C71CBE-B9DF-5044-9D2F-4E8750768C0A}" type="presParOf" srcId="{F40FD106-D0C8-BD4C-A598-BB045B8EFE7B}" destId="{90BA2D1E-D0CB-5D4C-BE61-D03B2B9D729B}" srcOrd="1" destOrd="0" presId="urn:microsoft.com/office/officeart/2016/7/layout/BasicLinearProcessNumbered"/>
    <dgm:cxn modelId="{20D0C9AA-5BF9-B541-938F-F66CB1D9E301}" type="presParOf" srcId="{F40FD106-D0C8-BD4C-A598-BB045B8EFE7B}" destId="{8A7C3EE8-67DD-BA45-8CA5-69AF931761D6}" srcOrd="2" destOrd="0" presId="urn:microsoft.com/office/officeart/2016/7/layout/BasicLinearProcessNumbered"/>
    <dgm:cxn modelId="{A3868494-D77A-414F-9991-9186172DF99C}" type="presParOf" srcId="{8A7C3EE8-67DD-BA45-8CA5-69AF931761D6}" destId="{6418A947-EB59-4147-AB1D-88C2A97622E7}" srcOrd="0" destOrd="0" presId="urn:microsoft.com/office/officeart/2016/7/layout/BasicLinearProcessNumbered"/>
    <dgm:cxn modelId="{EB5BCC26-35B7-3146-B4E4-07F8828498CC}" type="presParOf" srcId="{8A7C3EE8-67DD-BA45-8CA5-69AF931761D6}" destId="{EBE11039-CB21-4143-A41C-CF75E2902978}" srcOrd="1" destOrd="0" presId="urn:microsoft.com/office/officeart/2016/7/layout/BasicLinearProcessNumbered"/>
    <dgm:cxn modelId="{B975A684-AC16-8C4F-8FBB-C72AA0A38C59}" type="presParOf" srcId="{8A7C3EE8-67DD-BA45-8CA5-69AF931761D6}" destId="{283C9893-DD2A-D14B-9740-A3ED4870AEFC}" srcOrd="2" destOrd="0" presId="urn:microsoft.com/office/officeart/2016/7/layout/BasicLinearProcessNumbered"/>
    <dgm:cxn modelId="{03DDFB49-A821-0542-9D3E-924E9E526093}" type="presParOf" srcId="{8A7C3EE8-67DD-BA45-8CA5-69AF931761D6}" destId="{938E368E-2047-1A48-9D50-D41C9A51886D}" srcOrd="3" destOrd="0" presId="urn:microsoft.com/office/officeart/2016/7/layout/BasicLinearProcessNumbered"/>
    <dgm:cxn modelId="{812D9522-53E6-C24E-A66E-78A2F2A11D78}" type="presParOf" srcId="{F40FD106-D0C8-BD4C-A598-BB045B8EFE7B}" destId="{A045DF69-5D6B-8C44-92BF-767BC8B91400}" srcOrd="3" destOrd="0" presId="urn:microsoft.com/office/officeart/2016/7/layout/BasicLinearProcessNumbered"/>
    <dgm:cxn modelId="{7E814098-A83A-474D-A133-DB183DA32DA6}" type="presParOf" srcId="{F40FD106-D0C8-BD4C-A598-BB045B8EFE7B}" destId="{5C386F39-AC6D-D242-A1E8-C21BA6BED6EC}" srcOrd="4" destOrd="0" presId="urn:microsoft.com/office/officeart/2016/7/layout/BasicLinearProcessNumbered"/>
    <dgm:cxn modelId="{FB384149-2A2E-A545-B0A9-BF6CF4C2B8B5}" type="presParOf" srcId="{5C386F39-AC6D-D242-A1E8-C21BA6BED6EC}" destId="{CF87AB89-5D0F-704E-9B81-255528306632}" srcOrd="0" destOrd="0" presId="urn:microsoft.com/office/officeart/2016/7/layout/BasicLinearProcessNumbered"/>
    <dgm:cxn modelId="{F3E15A4A-5658-014F-9DD8-03F85A92778B}" type="presParOf" srcId="{5C386F39-AC6D-D242-A1E8-C21BA6BED6EC}" destId="{69F53576-EB2F-9B4E-B425-811DBE2A0387}" srcOrd="1" destOrd="0" presId="urn:microsoft.com/office/officeart/2016/7/layout/BasicLinearProcessNumbered"/>
    <dgm:cxn modelId="{5C0A55C5-7F98-3848-9B92-D3CD8F06D5C7}" type="presParOf" srcId="{5C386F39-AC6D-D242-A1E8-C21BA6BED6EC}" destId="{8244B6C9-D565-2B46-AF0C-F718519C68D4}" srcOrd="2" destOrd="0" presId="urn:microsoft.com/office/officeart/2016/7/layout/BasicLinearProcessNumbered"/>
    <dgm:cxn modelId="{1A5B00B4-4F8A-D440-A3CE-221BE381AFAA}" type="presParOf" srcId="{5C386F39-AC6D-D242-A1E8-C21BA6BED6EC}" destId="{54E324ED-D27C-324B-B0AC-8131DBF1FFB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24B82-4477-F043-B2F6-7C9266D0521A}">
      <dsp:nvSpPr>
        <dsp:cNvPr id="0" name=""/>
        <dsp:cNvSpPr/>
      </dsp:nvSpPr>
      <dsp:spPr>
        <a:xfrm>
          <a:off x="0" y="251245"/>
          <a:ext cx="4414719" cy="441471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460A3-8246-DC47-B279-F238E2A70CEF}">
      <dsp:nvSpPr>
        <dsp:cNvPr id="0" name=""/>
        <dsp:cNvSpPr/>
      </dsp:nvSpPr>
      <dsp:spPr>
        <a:xfrm>
          <a:off x="419398" y="670644"/>
          <a:ext cx="1721740" cy="17217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try to get an environmental profile of a given area - where we can deduce the biodiversity, greenhouse emissions, water quality, forestry land use, etc. from the available datasets. </a:t>
          </a:r>
          <a:endParaRPr lang="en-US" sz="1100" kern="1200" dirty="0"/>
        </a:p>
      </dsp:txBody>
      <dsp:txXfrm>
        <a:off x="503446" y="754692"/>
        <a:ext cx="1553644" cy="1553644"/>
      </dsp:txXfrm>
    </dsp:sp>
    <dsp:sp modelId="{E8F64DD4-CBC2-934B-B825-81BF5349F06F}">
      <dsp:nvSpPr>
        <dsp:cNvPr id="0" name=""/>
        <dsp:cNvSpPr/>
      </dsp:nvSpPr>
      <dsp:spPr>
        <a:xfrm>
          <a:off x="2273580" y="670644"/>
          <a:ext cx="1721740" cy="17217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This data is collected from different providers - satellites, private organizations, etc., to create a publicly available place for people to view such factors that account for a given geographical area.</a:t>
          </a:r>
          <a:endParaRPr lang="en-US" sz="1100" kern="1200" dirty="0"/>
        </a:p>
      </dsp:txBody>
      <dsp:txXfrm>
        <a:off x="2357628" y="754692"/>
        <a:ext cx="1553644" cy="1553644"/>
      </dsp:txXfrm>
    </dsp:sp>
    <dsp:sp modelId="{491A22D2-DFCA-F94B-9C0E-6EFE139173A4}">
      <dsp:nvSpPr>
        <dsp:cNvPr id="0" name=""/>
        <dsp:cNvSpPr/>
      </dsp:nvSpPr>
      <dsp:spPr>
        <a:xfrm>
          <a:off x="419398" y="2524826"/>
          <a:ext cx="1721740" cy="17217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build a program that uses this available raw data and filters out and does necessary math to get our desired outputs for the environmental profile of the specified geographical area.</a:t>
          </a:r>
          <a:endParaRPr lang="en-US" sz="1100" kern="1200" dirty="0"/>
        </a:p>
      </dsp:txBody>
      <dsp:txXfrm>
        <a:off x="503446" y="2608874"/>
        <a:ext cx="1553644" cy="1553644"/>
      </dsp:txXfrm>
    </dsp:sp>
    <dsp:sp modelId="{F5030F63-6836-EE43-8150-6ACDA4C22843}">
      <dsp:nvSpPr>
        <dsp:cNvPr id="0" name=""/>
        <dsp:cNvSpPr/>
      </dsp:nvSpPr>
      <dsp:spPr>
        <a:xfrm>
          <a:off x="2273580" y="2524826"/>
          <a:ext cx="1721740" cy="17217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Now with all the outputs, we can make improvements to each area with the factor that they are lacking in (reasonably).</a:t>
          </a:r>
        </a:p>
      </dsp:txBody>
      <dsp:txXfrm>
        <a:off x="2357628" y="2608874"/>
        <a:ext cx="1553644" cy="1553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01F5B-E3AF-480C-91F3-4EDF0683CF4B}">
      <dsp:nvSpPr>
        <dsp:cNvPr id="0" name=""/>
        <dsp:cNvSpPr/>
      </dsp:nvSpPr>
      <dsp:spPr>
        <a:xfrm>
          <a:off x="0" y="574"/>
          <a:ext cx="8322197" cy="1345145"/>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B3C24AA5-7F08-43FD-88ED-D92BB62CB477}">
      <dsp:nvSpPr>
        <dsp:cNvPr id="0" name=""/>
        <dsp:cNvSpPr/>
      </dsp:nvSpPr>
      <dsp:spPr>
        <a:xfrm>
          <a:off x="406906" y="303232"/>
          <a:ext cx="739830" cy="739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28DDF-8B62-4D1D-8E14-6504037CD51E}">
      <dsp:nvSpPr>
        <dsp:cNvPr id="0" name=""/>
        <dsp:cNvSpPr/>
      </dsp:nvSpPr>
      <dsp:spPr>
        <a:xfrm>
          <a:off x="1553643" y="574"/>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Policy and Regulation: The increasing trend in greenhouse gas emissions calls for stricter environmental regulations and policies targeting high-emission sectors such as agriculture and transportation.</a:t>
          </a:r>
          <a:endParaRPr lang="en-US" sz="1700" kern="1200" dirty="0"/>
        </a:p>
      </dsp:txBody>
      <dsp:txXfrm>
        <a:off x="1553643" y="574"/>
        <a:ext cx="6768553" cy="1345145"/>
      </dsp:txXfrm>
    </dsp:sp>
    <dsp:sp modelId="{D6786E87-E89A-4F7E-A866-B07A5A510883}">
      <dsp:nvSpPr>
        <dsp:cNvPr id="0" name=""/>
        <dsp:cNvSpPr/>
      </dsp:nvSpPr>
      <dsp:spPr>
        <a:xfrm>
          <a:off x="0" y="1682007"/>
          <a:ext cx="8322197" cy="1345145"/>
        </a:xfrm>
        <a:prstGeom prst="roundRect">
          <a:avLst>
            <a:gd name="adj" fmla="val 10000"/>
          </a:avLst>
        </a:prstGeom>
        <a:solidFill>
          <a:srgbClr val="00B37C"/>
        </a:solidFill>
        <a:ln>
          <a:solidFill>
            <a:srgbClr val="00B37C"/>
          </a:solidFill>
        </a:ln>
        <a:effectLst/>
      </dsp:spPr>
      <dsp:style>
        <a:lnRef idx="0">
          <a:scrgbClr r="0" g="0" b="0"/>
        </a:lnRef>
        <a:fillRef idx="1">
          <a:scrgbClr r="0" g="0" b="0"/>
        </a:fillRef>
        <a:effectRef idx="0">
          <a:scrgbClr r="0" g="0" b="0"/>
        </a:effectRef>
        <a:fontRef idx="minor"/>
      </dsp:style>
    </dsp:sp>
    <dsp:sp modelId="{936B62FF-1A1E-40AD-AAB9-B2CB5B164D04}">
      <dsp:nvSpPr>
        <dsp:cNvPr id="0" name=""/>
        <dsp:cNvSpPr/>
      </dsp:nvSpPr>
      <dsp:spPr>
        <a:xfrm>
          <a:off x="406906" y="1984664"/>
          <a:ext cx="739830" cy="739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8475F-4F21-4451-AD36-706AF6C70F2E}">
      <dsp:nvSpPr>
        <dsp:cNvPr id="0" name=""/>
        <dsp:cNvSpPr/>
      </dsp:nvSpPr>
      <dsp:spPr>
        <a:xfrm>
          <a:off x="1553643" y="1682007"/>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sz="1700" kern="1200" dirty="0"/>
        </a:p>
      </dsp:txBody>
      <dsp:txXfrm>
        <a:off x="1553643" y="1682007"/>
        <a:ext cx="6768553" cy="1345145"/>
      </dsp:txXfrm>
    </dsp:sp>
    <dsp:sp modelId="{49411B96-25F9-4FD8-BF18-AAB624E126F2}">
      <dsp:nvSpPr>
        <dsp:cNvPr id="0" name=""/>
        <dsp:cNvSpPr/>
      </dsp:nvSpPr>
      <dsp:spPr>
        <a:xfrm>
          <a:off x="0" y="3363439"/>
          <a:ext cx="8322197" cy="1345145"/>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DE73FF44-2FFD-4CD2-955F-2EF02DA4BE86}">
      <dsp:nvSpPr>
        <dsp:cNvPr id="0" name=""/>
        <dsp:cNvSpPr/>
      </dsp:nvSpPr>
      <dsp:spPr>
        <a:xfrm>
          <a:off x="406906" y="3666097"/>
          <a:ext cx="739830" cy="739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E74B5-CC3D-4454-B64F-14DC1DD9B852}">
      <dsp:nvSpPr>
        <dsp:cNvPr id="0" name=""/>
        <dsp:cNvSpPr/>
      </dsp:nvSpPr>
      <dsp:spPr>
        <a:xfrm>
          <a:off x="1553643" y="3363439"/>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Resource Allocation: Understanding which sectors and subsectors contribute most to emissions can guide the allocation of resources and efforts towards the most impactful areas for emission reductions.</a:t>
          </a:r>
          <a:endParaRPr lang="en-US" sz="1700" kern="1200" dirty="0"/>
        </a:p>
      </dsp:txBody>
      <dsp:txXfrm>
        <a:off x="1553643" y="3363439"/>
        <a:ext cx="6768553" cy="1345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8996E-60A1-8643-8CC2-CA9BECF52B95}">
      <dsp:nvSpPr>
        <dsp:cNvPr id="0" name=""/>
        <dsp:cNvSpPr/>
      </dsp:nvSpPr>
      <dsp:spPr>
        <a:xfrm>
          <a:off x="0" y="162644"/>
          <a:ext cx="2374552" cy="332437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Impact Assessment: Assess the impact of specific interventions or policies implemented over the years on emission trends.</a:t>
          </a:r>
          <a:endParaRPr lang="en-US" sz="1300" kern="1200" dirty="0"/>
        </a:p>
      </dsp:txBody>
      <dsp:txXfrm>
        <a:off x="0" y="1425906"/>
        <a:ext cx="2374552" cy="1994624"/>
      </dsp:txXfrm>
    </dsp:sp>
    <dsp:sp modelId="{CAF843A7-D997-9647-88D9-9898720133D6}">
      <dsp:nvSpPr>
        <dsp:cNvPr id="0" name=""/>
        <dsp:cNvSpPr/>
      </dsp:nvSpPr>
      <dsp:spPr>
        <a:xfrm>
          <a:off x="688620" y="495081"/>
          <a:ext cx="997312" cy="997312"/>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34673" y="641134"/>
        <a:ext cx="705206" cy="705206"/>
      </dsp:txXfrm>
    </dsp:sp>
    <dsp:sp modelId="{71150148-DF09-8F41-8780-0152AC25F751}">
      <dsp:nvSpPr>
        <dsp:cNvPr id="0" name=""/>
        <dsp:cNvSpPr/>
      </dsp:nvSpPr>
      <dsp:spPr>
        <a:xfrm>
          <a:off x="0" y="3486945"/>
          <a:ext cx="2374552" cy="72"/>
        </a:xfrm>
        <a:prstGeom prst="rect">
          <a:avLst/>
        </a:prstGeom>
        <a:solidFill>
          <a:schemeClr val="accent2">
            <a:hueOff val="3921880"/>
            <a:satOff val="-5502"/>
            <a:lumOff val="-1373"/>
            <a:alphaOff val="0"/>
          </a:schemeClr>
        </a:solidFill>
        <a:ln w="19050" cap="rnd" cmpd="sng" algn="ctr">
          <a:solidFill>
            <a:schemeClr val="accent2">
              <a:hueOff val="3921880"/>
              <a:satOff val="-5502"/>
              <a:lumOff val="-137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418A947-EB59-4147-AB1D-88C2A97622E7}">
      <dsp:nvSpPr>
        <dsp:cNvPr id="0" name=""/>
        <dsp:cNvSpPr/>
      </dsp:nvSpPr>
      <dsp:spPr>
        <a:xfrm>
          <a:off x="2612007" y="162644"/>
          <a:ext cx="2374552" cy="3324373"/>
        </a:xfrm>
        <a:prstGeom prst="rect">
          <a:avLst/>
        </a:prstGeom>
        <a:solidFill>
          <a:schemeClr val="accent2">
            <a:tint val="40000"/>
            <a:alpha val="90000"/>
            <a:hueOff val="10159496"/>
            <a:satOff val="-17387"/>
            <a:lumOff val="-1170"/>
            <a:alphaOff val="0"/>
          </a:schemeClr>
        </a:solidFill>
        <a:ln w="19050" cap="rnd" cmpd="sng" algn="ctr">
          <a:solidFill>
            <a:schemeClr val="accent2">
              <a:tint val="40000"/>
              <a:alpha val="90000"/>
              <a:hueOff val="10159496"/>
              <a:satOff val="-17387"/>
              <a:lumOff val="-11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Comparative Studies: Compare the emission trends and sectoral contributions with other countries to understand India's relative position and progress in emission reduction.</a:t>
          </a:r>
          <a:endParaRPr lang="en-US" sz="1300" kern="1200" dirty="0"/>
        </a:p>
      </dsp:txBody>
      <dsp:txXfrm>
        <a:off x="2612007" y="1425906"/>
        <a:ext cx="2374552" cy="1994624"/>
      </dsp:txXfrm>
    </dsp:sp>
    <dsp:sp modelId="{EBE11039-CB21-4143-A41C-CF75E2902978}">
      <dsp:nvSpPr>
        <dsp:cNvPr id="0" name=""/>
        <dsp:cNvSpPr/>
      </dsp:nvSpPr>
      <dsp:spPr>
        <a:xfrm>
          <a:off x="3300627" y="495081"/>
          <a:ext cx="997312" cy="997312"/>
        </a:xfrm>
        <a:prstGeom prst="ellipse">
          <a:avLst/>
        </a:prstGeom>
        <a:solidFill>
          <a:schemeClr val="accent2">
            <a:hueOff val="7843760"/>
            <a:satOff val="-11004"/>
            <a:lumOff val="-2745"/>
            <a:alphaOff val="0"/>
          </a:schemeClr>
        </a:solidFill>
        <a:ln w="19050" cap="rnd" cmpd="sng" algn="ctr">
          <a:solidFill>
            <a:schemeClr val="accent2">
              <a:hueOff val="7843760"/>
              <a:satOff val="-11004"/>
              <a:lumOff val="-274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3446680" y="641134"/>
        <a:ext cx="705206" cy="705206"/>
      </dsp:txXfrm>
    </dsp:sp>
    <dsp:sp modelId="{283C9893-DD2A-D14B-9740-A3ED4870AEFC}">
      <dsp:nvSpPr>
        <dsp:cNvPr id="0" name=""/>
        <dsp:cNvSpPr/>
      </dsp:nvSpPr>
      <dsp:spPr>
        <a:xfrm>
          <a:off x="2612007" y="3486945"/>
          <a:ext cx="2374552" cy="72"/>
        </a:xfrm>
        <a:prstGeom prst="rect">
          <a:avLst/>
        </a:prstGeom>
        <a:solidFill>
          <a:schemeClr val="accent2">
            <a:hueOff val="11765641"/>
            <a:satOff val="-16505"/>
            <a:lumOff val="-4118"/>
            <a:alphaOff val="0"/>
          </a:schemeClr>
        </a:solidFill>
        <a:ln w="19050" cap="rnd" cmpd="sng" algn="ctr">
          <a:solidFill>
            <a:schemeClr val="accent2">
              <a:hueOff val="11765641"/>
              <a:satOff val="-16505"/>
              <a:lumOff val="-411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F87AB89-5D0F-704E-9B81-255528306632}">
      <dsp:nvSpPr>
        <dsp:cNvPr id="0" name=""/>
        <dsp:cNvSpPr/>
      </dsp:nvSpPr>
      <dsp:spPr>
        <a:xfrm>
          <a:off x="5224015" y="162644"/>
          <a:ext cx="2374552" cy="3324373"/>
        </a:xfrm>
        <a:prstGeom prst="rect">
          <a:avLst/>
        </a:prstGeom>
        <a:solidFill>
          <a:schemeClr val="accent2">
            <a:tint val="40000"/>
            <a:alpha val="90000"/>
            <a:hueOff val="20318992"/>
            <a:satOff val="-34774"/>
            <a:lumOff val="-2340"/>
            <a:alphaOff val="0"/>
          </a:schemeClr>
        </a:solidFill>
        <a:ln w="19050" cap="rnd" cmpd="sng" algn="ctr">
          <a:solidFill>
            <a:schemeClr val="accent2">
              <a:tint val="40000"/>
              <a:alpha val="90000"/>
              <a:hueOff val="20318992"/>
              <a:satOff val="-34774"/>
              <a:lumOff val="-2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Predictive Modeling: Develop predictive models to forecast future emissions based on current trends and proposed policy changes, aiding in strategic planning and policy-making.</a:t>
          </a:r>
          <a:endParaRPr lang="en-US" sz="1300" kern="1200" dirty="0"/>
        </a:p>
      </dsp:txBody>
      <dsp:txXfrm>
        <a:off x="5224015" y="1425906"/>
        <a:ext cx="2374552" cy="1994624"/>
      </dsp:txXfrm>
    </dsp:sp>
    <dsp:sp modelId="{69F53576-EB2F-9B4E-B425-811DBE2A0387}">
      <dsp:nvSpPr>
        <dsp:cNvPr id="0" name=""/>
        <dsp:cNvSpPr/>
      </dsp:nvSpPr>
      <dsp:spPr>
        <a:xfrm>
          <a:off x="5912635" y="495081"/>
          <a:ext cx="997312" cy="997312"/>
        </a:xfrm>
        <a:prstGeom prst="ellipse">
          <a:avLst/>
        </a:prstGeom>
        <a:solidFill>
          <a:schemeClr val="accent2">
            <a:hueOff val="15687521"/>
            <a:satOff val="-22007"/>
            <a:lumOff val="-5490"/>
            <a:alphaOff val="0"/>
          </a:schemeClr>
        </a:solidFill>
        <a:ln w="19050" cap="rnd" cmpd="sng" algn="ctr">
          <a:solidFill>
            <a:schemeClr val="accent2">
              <a:hueOff val="15687521"/>
              <a:satOff val="-22007"/>
              <a:lumOff val="-549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6058688" y="641134"/>
        <a:ext cx="705206" cy="705206"/>
      </dsp:txXfrm>
    </dsp:sp>
    <dsp:sp modelId="{8244B6C9-D565-2B46-AF0C-F718519C68D4}">
      <dsp:nvSpPr>
        <dsp:cNvPr id="0" name=""/>
        <dsp:cNvSpPr/>
      </dsp:nvSpPr>
      <dsp:spPr>
        <a:xfrm>
          <a:off x="5224015" y="3486945"/>
          <a:ext cx="2374552" cy="72"/>
        </a:xfrm>
        <a:prstGeom prst="rect">
          <a:avLst/>
        </a:prstGeom>
        <a:solidFill>
          <a:schemeClr val="accent2">
            <a:hueOff val="19609400"/>
            <a:satOff val="-27509"/>
            <a:lumOff val="-6863"/>
            <a:alphaOff val="0"/>
          </a:schemeClr>
        </a:solidFill>
        <a:ln w="19050" cap="rnd" cmpd="sng" algn="ctr">
          <a:solidFill>
            <a:schemeClr val="accent2">
              <a:hueOff val="19609400"/>
              <a:satOff val="-27509"/>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8F5D1-0178-894B-B549-A2F140CE1AF6}" type="datetimeFigureOut">
              <a:rPr lang="en-US" smtClean="0"/>
              <a:t>10/27/2024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E89E-57AD-564F-A6E8-931B0C4A845F}" type="slidenum">
              <a:rPr lang="en-US" smtClean="0"/>
              <a:t>‹#›</a:t>
            </a:fld>
            <a:endParaRPr lang="en-US" dirty="0"/>
          </a:p>
        </p:txBody>
      </p:sp>
    </p:spTree>
    <p:extLst>
      <p:ext uri="{BB962C8B-B14F-4D97-AF65-F5344CB8AC3E}">
        <p14:creationId xmlns:p14="http://schemas.microsoft.com/office/powerpoint/2010/main" val="11840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6</a:t>
            </a:fld>
            <a:endParaRPr lang="en-US" dirty="0"/>
          </a:p>
        </p:txBody>
      </p:sp>
    </p:spTree>
    <p:extLst>
      <p:ext uri="{BB962C8B-B14F-4D97-AF65-F5344CB8AC3E}">
        <p14:creationId xmlns:p14="http://schemas.microsoft.com/office/powerpoint/2010/main" val="1705601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10</a:t>
            </a:fld>
            <a:endParaRPr lang="en-US" dirty="0"/>
          </a:p>
        </p:txBody>
      </p:sp>
    </p:spTree>
    <p:extLst>
      <p:ext uri="{BB962C8B-B14F-4D97-AF65-F5344CB8AC3E}">
        <p14:creationId xmlns:p14="http://schemas.microsoft.com/office/powerpoint/2010/main" val="33030294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1204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441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5044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9871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2508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806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379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531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6403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61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2400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856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8073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3403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020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687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1827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10/27/2024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320992909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diagramLayout" Target="../diagrams/layout2.xml"/><Relationship Id="rId7" Type="http://schemas.openxmlformats.org/officeDocument/2006/relationships/image" Target="../media/image3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hyperlink" Target="https://ecometrica.com/assets/GHGs-CO2-CO2e-and-Carbon-What-Do-These-Mean-v2.1.pdf" TargetMode="External"/><Relationship Id="rId3" Type="http://schemas.openxmlformats.org/officeDocument/2006/relationships/image" Target="../media/image36.jpeg"/><Relationship Id="rId7" Type="http://schemas.openxmlformats.org/officeDocument/2006/relationships/hyperlink" Target="https://www.coal.nic.in/en/major-statistics/generation-of-thermal-power-from-raw-coal#:~:text=In%20India%2C%20power%20is%20generated,of%20the%20total%20power%20generation"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okcredit.in/blog/how-does-the-agriculture-industry-work/" TargetMode="External"/><Relationship Id="rId5" Type="http://schemas.openxmlformats.org/officeDocument/2006/relationships/hyperlink" Target="https://climatetrace.org/inventory?country=IND&amp;year_from=2015&amp;year_to=2022&amp;gas=co2e100" TargetMode="Externa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earthengine.google.com/" TargetMode="External"/><Relationship Id="rId4" Type="http://schemas.openxmlformats.org/officeDocument/2006/relationships/hyperlink" Target="https://climatetrace.org/" TargetMode="Externa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0.png"/><Relationship Id="rId7" Type="http://schemas.openxmlformats.org/officeDocument/2006/relationships/diagramLayout" Target="../diagrams/layout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sv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20202A19-FAA7-B317-C460-A0C42E9B6562}"/>
              </a:ext>
            </a:extLst>
          </p:cNvPr>
          <p:cNvPicPr>
            <a:picLocks noChangeAspect="1"/>
          </p:cNvPicPr>
          <p:nvPr/>
        </p:nvPicPr>
        <p:blipFill rotWithShape="1">
          <a:blip r:embed="rId2">
            <a:alphaModFix amt="35000"/>
          </a:blip>
          <a:srcRect l="20144" r="4858"/>
          <a:stretch/>
        </p:blipFill>
        <p:spPr>
          <a:xfrm>
            <a:off x="-14141" y="11015"/>
            <a:ext cx="9143772" cy="6858000"/>
          </a:xfrm>
          <a:prstGeom prst="rect">
            <a:avLst/>
          </a:prstGeom>
        </p:spPr>
      </p:pic>
      <p:sp>
        <p:nvSpPr>
          <p:cNvPr id="2" name="Title 1"/>
          <p:cNvSpPr>
            <a:spLocks noGrp="1"/>
          </p:cNvSpPr>
          <p:nvPr>
            <p:ph type="ctrTitle"/>
          </p:nvPr>
        </p:nvSpPr>
        <p:spPr>
          <a:xfrm>
            <a:off x="1719040" y="3428998"/>
            <a:ext cx="4362018" cy="2623459"/>
          </a:xfrm>
        </p:spPr>
        <p:txBody>
          <a:bodyPr>
            <a:normAutofit/>
          </a:bodyPr>
          <a:lstStyle/>
          <a:p>
            <a:r>
              <a:rPr lang="en-CA" sz="5300" dirty="0"/>
              <a:t>Exploratory Data Analysis Project</a:t>
            </a:r>
          </a:p>
        </p:txBody>
      </p:sp>
      <p:sp>
        <p:nvSpPr>
          <p:cNvPr id="3" name="Subtitle 2"/>
          <p:cNvSpPr>
            <a:spLocks noGrp="1"/>
          </p:cNvSpPr>
          <p:nvPr>
            <p:ph type="subTitle" idx="1"/>
          </p:nvPr>
        </p:nvSpPr>
        <p:spPr>
          <a:xfrm>
            <a:off x="1838319" y="2268786"/>
            <a:ext cx="4257486" cy="1160213"/>
          </a:xfrm>
        </p:spPr>
        <p:txBody>
          <a:bodyPr>
            <a:normAutofit fontScale="85000" lnSpcReduction="10000"/>
          </a:bodyPr>
          <a:lstStyle/>
          <a:p>
            <a:r>
              <a:rPr lang="en-CA" sz="1700" dirty="0"/>
              <a:t>Atria university Summer internship 2024</a:t>
            </a:r>
          </a:p>
          <a:p>
            <a:endParaRPr lang="en-CA" sz="1700" dirty="0"/>
          </a:p>
          <a:p>
            <a:r>
              <a:rPr lang="en-CA" sz="1700" dirty="0"/>
              <a:t>Exploratory data analysis using climate trace and google earth engine leading to earthstack</a:t>
            </a:r>
          </a:p>
        </p:txBody>
      </p:sp>
      <p:pic>
        <p:nvPicPr>
          <p:cNvPr id="6" name="Graphic 5" descr="Seed Packet outline">
            <a:hlinkClick r:id="" action="ppaction://hlinkshowjump?jump=nextslide"/>
            <a:extLst>
              <a:ext uri="{FF2B5EF4-FFF2-40B4-BE49-F238E27FC236}">
                <a16:creationId xmlns:a16="http://schemas.microsoft.com/office/drawing/2014/main" id="{03F7307F-F433-2A5D-6756-77E8AFA2A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0542" y="6244542"/>
            <a:ext cx="613458" cy="613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947" y="-4371"/>
            <a:ext cx="5878011" cy="675704"/>
          </a:xfrm>
        </p:spPr>
        <p:txBody>
          <a:bodyPr/>
          <a:lstStyle/>
          <a:p>
            <a:pPr algn="ctr"/>
            <a:r>
              <a:rPr lang="en-CA" dirty="0"/>
              <a:t>Insights</a:t>
            </a:r>
            <a:endParaRPr dirty="0"/>
          </a:p>
        </p:txBody>
      </p:sp>
      <p:sp>
        <p:nvSpPr>
          <p:cNvPr id="3" name="Content Placeholder 2"/>
          <p:cNvSpPr>
            <a:spLocks noGrp="1"/>
          </p:cNvSpPr>
          <p:nvPr>
            <p:ph idx="1"/>
          </p:nvPr>
        </p:nvSpPr>
        <p:spPr>
          <a:xfrm>
            <a:off x="370387" y="671333"/>
            <a:ext cx="8079129" cy="5822064"/>
          </a:xfrm>
        </p:spPr>
        <p:txBody>
          <a:bodyPr>
            <a:noAutofit/>
          </a:bodyPr>
          <a:lstStyle/>
          <a:p>
            <a:pPr marL="0" indent="0">
              <a:lnSpc>
                <a:spcPct val="110000"/>
              </a:lnSpc>
              <a:buNone/>
            </a:pPr>
            <a:r>
              <a:rPr lang="en-CA" sz="1100" dirty="0"/>
              <a:t>Opinion: Considering the big picture for India, for any greenhouse gas, if a public policy is strict enough towards and followed by major polluters of that gas in any sector, the small-scale polluters will also show a decline in emissions under the fear of them being the next targets for change.</a:t>
            </a:r>
          </a:p>
          <a:p>
            <a:pPr marL="0" indent="0">
              <a:lnSpc>
                <a:spcPct val="110000"/>
              </a:lnSpc>
              <a:buNone/>
            </a:pPr>
            <a:r>
              <a:rPr lang="en-CA" sz="1100" dirty="0"/>
              <a:t>Carbon dioxide (CO</a:t>
            </a:r>
            <a:r>
              <a:rPr lang="en-CA" sz="1100" baseline="-25000" dirty="0"/>
              <a:t>2</a:t>
            </a:r>
            <a:r>
              <a:rPr lang="en-CA" sz="1100" dirty="0"/>
              <a:t>)</a:t>
            </a:r>
          </a:p>
          <a:p>
            <a:pPr>
              <a:lnSpc>
                <a:spcPct val="110000"/>
              </a:lnSpc>
            </a:pPr>
            <a:r>
              <a:rPr lang="en-CA" sz="1100" dirty="0"/>
              <a:t>From before, we saw that the Power sector transcends the carbon dioxide emissions in India. More specifically, industries and power grids for electricity generation emit much of the carbon dioxide we have in the atmosphere. Much of India’s electricity generation is still done by thermal plants where fossil fuels are burnt.</a:t>
            </a:r>
          </a:p>
          <a:p>
            <a:pPr>
              <a:lnSpc>
                <a:spcPct val="110000"/>
              </a:lnSpc>
            </a:pPr>
            <a:r>
              <a:rPr lang="en-CA" sz="1100" dirty="0"/>
              <a:t>Other non-generic manufactured items are seeing  increase in carbon emissions rather than mass produced generic items.</a:t>
            </a:r>
          </a:p>
          <a:p>
            <a:pPr>
              <a:lnSpc>
                <a:spcPct val="110000"/>
              </a:lnSpc>
            </a:pPr>
            <a:r>
              <a:rPr lang="en-CA" sz="1100" dirty="0"/>
              <a:t>Road transportation is contributing to not just CO</a:t>
            </a:r>
            <a:r>
              <a:rPr lang="en-CA" sz="1100" baseline="-25000" dirty="0"/>
              <a:t>2</a:t>
            </a:r>
            <a:r>
              <a:rPr lang="en-CA" sz="1100" dirty="0"/>
              <a:t>, as well as other GHGs, and over the longer horizons building up to a high metric.</a:t>
            </a:r>
          </a:p>
          <a:p>
            <a:pPr marL="0" indent="0">
              <a:lnSpc>
                <a:spcPct val="110000"/>
              </a:lnSpc>
              <a:buNone/>
            </a:pPr>
            <a:r>
              <a:rPr lang="en-CA" sz="1100" dirty="0"/>
              <a:t>Methane (CH</a:t>
            </a:r>
            <a:r>
              <a:rPr lang="en-CA" sz="1100" baseline="-25000" dirty="0"/>
              <a:t>4</a:t>
            </a:r>
            <a:r>
              <a:rPr lang="en-CA" sz="1100" dirty="0"/>
              <a:t>)</a:t>
            </a:r>
          </a:p>
          <a:p>
            <a:pPr>
              <a:lnSpc>
                <a:spcPct val="110000"/>
              </a:lnSpc>
            </a:pPr>
            <a:r>
              <a:rPr lang="en-CA" sz="1100" dirty="0"/>
              <a:t>Methane emission from agriculture are seen from many areas across India from different sub-sector processes, although the major ones being – enteric fermentation of cattle feedlot and other types, along with the cultivation of rice. </a:t>
            </a:r>
          </a:p>
          <a:p>
            <a:pPr>
              <a:lnSpc>
                <a:spcPct val="110000"/>
              </a:lnSpc>
            </a:pPr>
            <a:r>
              <a:rPr lang="en-CA" sz="1100" dirty="0"/>
              <a:t>Wastewater treatment and discharges have to be taken under notice whether the processes are being done successfully or not. The improper treatment of wastewater has also impacted water reservoirs (forestry and land use), make these water bodies contributors to the GHG emissions of India.</a:t>
            </a:r>
          </a:p>
          <a:p>
            <a:pPr>
              <a:lnSpc>
                <a:spcPct val="110000"/>
              </a:lnSpc>
            </a:pPr>
            <a:r>
              <a:rPr lang="en-CA" sz="1100" dirty="0"/>
              <a:t>Fossil fuel inclusive operations are also on the rise where coal mining (for electricity generation later-on), is also massively needed and both the processes towards electricity generation are emitting different GHGs.</a:t>
            </a:r>
          </a:p>
          <a:p>
            <a:pPr marL="0" indent="0">
              <a:lnSpc>
                <a:spcPct val="110000"/>
              </a:lnSpc>
              <a:buNone/>
            </a:pPr>
            <a:r>
              <a:rPr lang="en-CA" sz="1100" dirty="0"/>
              <a:t>Nitrous oxide (N</a:t>
            </a:r>
            <a:r>
              <a:rPr lang="en-CA" sz="1100" baseline="-25000" dirty="0"/>
              <a:t>2</a:t>
            </a:r>
            <a:r>
              <a:rPr lang="en-CA" sz="1100" dirty="0"/>
              <a:t>O)</a:t>
            </a:r>
          </a:p>
          <a:p>
            <a:pPr>
              <a:lnSpc>
                <a:spcPct val="110000"/>
              </a:lnSpc>
            </a:pPr>
            <a:r>
              <a:rPr lang="en-CA" sz="1100" dirty="0"/>
              <a:t>Although India’s Nitrous oxide reading are well below the readings of carbon dioxide and methane, it is also a GHG and must be considered thoroughly.</a:t>
            </a:r>
          </a:p>
          <a:p>
            <a:pPr>
              <a:lnSpc>
                <a:spcPct val="110000"/>
              </a:lnSpc>
            </a:pPr>
            <a:r>
              <a:rPr lang="en-CA" sz="1100" dirty="0"/>
              <a:t>The use of synthetic fertilizer and some other common soil emissions in our agricultural lands are contributing mostly to our N</a:t>
            </a:r>
            <a:r>
              <a:rPr lang="en-CA" sz="1100" baseline="-25000" dirty="0"/>
              <a:t>2</a:t>
            </a:r>
            <a:r>
              <a:rPr lang="en-CA" sz="1100" dirty="0"/>
              <a:t>O emissions.</a:t>
            </a:r>
          </a:p>
          <a:p>
            <a:pPr>
              <a:lnSpc>
                <a:spcPct val="110000"/>
              </a:lnSpc>
            </a:pPr>
            <a:r>
              <a:rPr lang="en-CA" sz="1100" dirty="0"/>
              <a:t>Wastewater is not just a polluter with methane with also with this GHG.</a:t>
            </a:r>
          </a:p>
        </p:txBody>
      </p:sp>
      <p:pic>
        <p:nvPicPr>
          <p:cNvPr id="5" name="Graphic 4" descr="Fast Forward outline">
            <a:hlinkClick r:id="" action="ppaction://hlinkshowjump?jump=nextslide"/>
            <a:extLst>
              <a:ext uri="{FF2B5EF4-FFF2-40B4-BE49-F238E27FC236}">
                <a16:creationId xmlns:a16="http://schemas.microsoft.com/office/drawing/2014/main" id="{7136FCE2-40B5-A132-9729-69DF734856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24" y="-62245"/>
            <a:ext cx="675703" cy="6757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BE9C0287-B8C3-AD80-61C5-F6E0B48277A4}"/>
              </a:ext>
            </a:extLst>
          </p:cNvPr>
          <p:cNvGraphicFramePr>
            <a:graphicFrameLocks noGrp="1"/>
          </p:cNvGraphicFramePr>
          <p:nvPr>
            <p:ph idx="1"/>
            <p:extLst>
              <p:ext uri="{D42A27DB-BD31-4B8C-83A1-F6EECF244321}">
                <p14:modId xmlns:p14="http://schemas.microsoft.com/office/powerpoint/2010/main" val="1319552947"/>
              </p:ext>
            </p:extLst>
          </p:nvPr>
        </p:nvGraphicFramePr>
        <p:xfrm>
          <a:off x="266217" y="1773936"/>
          <a:ext cx="8322197"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7F77FD51-CBE3-BB98-A91B-692A4325731E}"/>
              </a:ext>
            </a:extLst>
          </p:cNvPr>
          <p:cNvSpPr txBox="1">
            <a:spLocks/>
          </p:cNvSpPr>
          <p:nvPr/>
        </p:nvSpPr>
        <p:spPr>
          <a:xfrm>
            <a:off x="2007616" y="696707"/>
            <a:ext cx="5878011" cy="1077229"/>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a:lstStyle>
          <a:p>
            <a:r>
              <a:rPr lang="en-CA" dirty="0"/>
              <a:t>What can we do?</a:t>
            </a:r>
          </a:p>
        </p:txBody>
      </p:sp>
      <p:pic>
        <p:nvPicPr>
          <p:cNvPr id="5" name="Graphic 4" descr="Fast Forward outline">
            <a:hlinkClick r:id="" action="ppaction://hlinkshowjump?jump=nextslide"/>
            <a:extLst>
              <a:ext uri="{FF2B5EF4-FFF2-40B4-BE49-F238E27FC236}">
                <a16:creationId xmlns:a16="http://schemas.microsoft.com/office/drawing/2014/main" id="{48A2B1F0-1CA0-E02B-1FB1-EFBCC156C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9" y="6354500"/>
            <a:ext cx="585795" cy="5857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23E-0A0A-CF42-CCBD-BE8B34B93738}"/>
              </a:ext>
            </a:extLst>
          </p:cNvPr>
          <p:cNvSpPr>
            <a:spLocks noGrp="1"/>
          </p:cNvSpPr>
          <p:nvPr>
            <p:ph type="title"/>
          </p:nvPr>
        </p:nvSpPr>
        <p:spPr>
          <a:xfrm>
            <a:off x="772716" y="4572000"/>
            <a:ext cx="7598568" cy="1219200"/>
          </a:xfrm>
        </p:spPr>
        <p:txBody>
          <a:bodyPr>
            <a:normAutofit/>
          </a:bodyPr>
          <a:lstStyle/>
          <a:p>
            <a:pPr algn="ctr"/>
            <a:r>
              <a:rPr lang="en-US" dirty="0"/>
              <a:t>More for this project</a:t>
            </a:r>
          </a:p>
        </p:txBody>
      </p:sp>
      <p:graphicFrame>
        <p:nvGraphicFramePr>
          <p:cNvPr id="5" name="Content Placeholder 2">
            <a:extLst>
              <a:ext uri="{FF2B5EF4-FFF2-40B4-BE49-F238E27FC236}">
                <a16:creationId xmlns:a16="http://schemas.microsoft.com/office/drawing/2014/main" id="{F0D776B7-9607-B9A8-AB44-A741B9AF0CF2}"/>
              </a:ext>
            </a:extLst>
          </p:cNvPr>
          <p:cNvGraphicFramePr>
            <a:graphicFrameLocks noGrp="1"/>
          </p:cNvGraphicFramePr>
          <p:nvPr>
            <p:ph idx="1"/>
            <p:extLst>
              <p:ext uri="{D42A27DB-BD31-4B8C-83A1-F6EECF244321}">
                <p14:modId xmlns:p14="http://schemas.microsoft.com/office/powerpoint/2010/main" val="1406173881"/>
              </p:ext>
            </p:extLst>
          </p:nvPr>
        </p:nvGraphicFramePr>
        <p:xfrm>
          <a:off x="772716" y="693738"/>
          <a:ext cx="7598568"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80298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1786"/>
            <a:ext cx="9141618"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Natural petrol fired electrical power plant">
            <a:extLst>
              <a:ext uri="{FF2B5EF4-FFF2-40B4-BE49-F238E27FC236}">
                <a16:creationId xmlns:a16="http://schemas.microsoft.com/office/drawing/2014/main" id="{F6667F79-2FA8-4C26-5299-3039098956D7}"/>
              </a:ext>
            </a:extLst>
          </p:cNvPr>
          <p:cNvPicPr>
            <a:picLocks noChangeAspect="1"/>
          </p:cNvPicPr>
          <p:nvPr/>
        </p:nvPicPr>
        <p:blipFill rotWithShape="1">
          <a:blip r:embed="rId3">
            <a:alphaModFix amt="20000"/>
          </a:blip>
          <a:srcRect r="10999" b="-1"/>
          <a:stretch/>
        </p:blipFill>
        <p:spPr>
          <a:xfrm>
            <a:off x="20" y="10"/>
            <a:ext cx="9143980" cy="6857990"/>
          </a:xfrm>
          <a:prstGeom prst="rect">
            <a:avLst/>
          </a:prstGeom>
        </p:spPr>
      </p:pic>
      <p:pic>
        <p:nvPicPr>
          <p:cNvPr id="11" name="Picture 10">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514350" y="609600"/>
            <a:ext cx="7598569" cy="1456267"/>
          </a:xfrm>
        </p:spPr>
        <p:txBody>
          <a:bodyPr>
            <a:normAutofit/>
          </a:bodyPr>
          <a:lstStyle/>
          <a:p>
            <a:r>
              <a:rPr lang="en-CA" dirty="0"/>
              <a:t>resources</a:t>
            </a:r>
            <a:endParaRPr dirty="0"/>
          </a:p>
        </p:txBody>
      </p:sp>
      <p:sp>
        <p:nvSpPr>
          <p:cNvPr id="3" name="Content Placeholder 2"/>
          <p:cNvSpPr>
            <a:spLocks noGrp="1"/>
          </p:cNvSpPr>
          <p:nvPr>
            <p:ph idx="1"/>
          </p:nvPr>
        </p:nvSpPr>
        <p:spPr>
          <a:xfrm>
            <a:off x="514350" y="2142067"/>
            <a:ext cx="7598569" cy="3649133"/>
          </a:xfrm>
        </p:spPr>
        <p:txBody>
          <a:bodyPr>
            <a:normAutofit fontScale="92500" lnSpcReduction="20000"/>
          </a:bodyPr>
          <a:lstStyle/>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Climate TRACE</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u="sng" kern="100" dirty="0">
                <a:effectLst/>
                <a:latin typeface="Aptos" panose="020B0004020202020204" pitchFamily="34" charset="0"/>
                <a:ea typeface="Aptos" panose="020B0004020202020204" pitchFamily="34" charset="0"/>
                <a:cs typeface="Times New Roman" panose="02020603050405020304" pitchFamily="18" charset="0"/>
                <a:hlinkClick r:id="rId5"/>
              </a:rPr>
              <a:t>https://climatetrace.org/inventory?country=IND&amp;year_from=2015&amp;year_to=2022&amp;gas=co2e100</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latin typeface="Aptos" panose="020B0004020202020204" pitchFamily="34" charset="0"/>
                <a:ea typeface="Aptos" panose="020B0004020202020204" pitchFamily="34" charset="0"/>
                <a:cs typeface="Times New Roman" panose="02020603050405020304" pitchFamily="18" charset="0"/>
              </a:rPr>
              <a:t>Agriculture Background Image </a:t>
            </a:r>
            <a:br>
              <a:rPr lang="en-CA" kern="100" dirty="0">
                <a:latin typeface="Aptos" panose="020B0004020202020204" pitchFamily="34" charset="0"/>
                <a:ea typeface="Aptos" panose="020B0004020202020204" pitchFamily="34" charset="0"/>
                <a:cs typeface="Times New Roman" panose="02020603050405020304" pitchFamily="18" charset="0"/>
              </a:rPr>
            </a:br>
            <a:r>
              <a:rPr lang="en-CA" kern="100" dirty="0">
                <a:latin typeface="Aptos" panose="020B0004020202020204" pitchFamily="34" charset="0"/>
                <a:ea typeface="Aptos" panose="020B0004020202020204" pitchFamily="34" charset="0"/>
                <a:cs typeface="Times New Roman" panose="02020603050405020304" pitchFamily="18" charset="0"/>
                <a:hlinkClick r:id="rId6"/>
              </a:rPr>
              <a:t>https://okcredit.in/blog/how-does-the-agriculture-industry-work/</a:t>
            </a:r>
            <a:r>
              <a:rPr lang="en-CA" kern="100" dirty="0">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Generation of Thermal Power from Raw Coal (Government of India)</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7"/>
              </a:rPr>
              <a:t>https://www.coal.nic.in/en/major-statistics/generation-of-thermal-power-from-raw-coal#:~:text=In%20India%2C%20power%20is%20generated,of%20the%20total%20power%20generation</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Greenhouse Gases, CO2, CO2e, and Carbon:  What Do All These Terms Mean? (Brander, July 2023)</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8"/>
              </a:rPr>
              <a:t>https://ecometrica.com/assets/GHGs-CO2-CO2e-and-Carbon-What-Do-These-Mean-v2.1.pdf</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681038" lvl="1" indent="-342900">
              <a:buFont typeface="+mj-lt"/>
              <a:buAutoNum type="arabicPeriod"/>
            </a:pPr>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357D99-9C4C-4E7B-B272-52142B04F4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9" name="Title 1">
            <a:extLst>
              <a:ext uri="{FF2B5EF4-FFF2-40B4-BE49-F238E27FC236}">
                <a16:creationId xmlns:a16="http://schemas.microsoft.com/office/drawing/2014/main" id="{FB5C74A2-C704-AE53-0C28-700260DB3A08}"/>
              </a:ext>
            </a:extLst>
          </p:cNvPr>
          <p:cNvSpPr>
            <a:spLocks noGrp="1"/>
          </p:cNvSpPr>
          <p:nvPr>
            <p:ph type="title"/>
          </p:nvPr>
        </p:nvSpPr>
        <p:spPr>
          <a:xfrm>
            <a:off x="353393" y="1088787"/>
            <a:ext cx="3385344" cy="2114549"/>
          </a:xfrm>
        </p:spPr>
        <p:txBody>
          <a:bodyPr vert="horz" lIns="91440" tIns="45720" rIns="91440" bIns="45720" rtlCol="0" anchor="b">
            <a:normAutofit/>
          </a:bodyPr>
          <a:lstStyle/>
          <a:p>
            <a:pPr algn="r"/>
            <a:r>
              <a:rPr lang="en-US" sz="3700" dirty="0"/>
              <a:t>Introduction</a:t>
            </a:r>
          </a:p>
        </p:txBody>
      </p:sp>
      <p:sp>
        <p:nvSpPr>
          <p:cNvPr id="3" name="Content Placeholder 2"/>
          <p:cNvSpPr>
            <a:spLocks noGrp="1"/>
          </p:cNvSpPr>
          <p:nvPr>
            <p:ph type="body" idx="1"/>
          </p:nvPr>
        </p:nvSpPr>
        <p:spPr>
          <a:xfrm>
            <a:off x="365157" y="4495799"/>
            <a:ext cx="3385344" cy="1771209"/>
          </a:xfrm>
        </p:spPr>
        <p:txBody>
          <a:bodyPr vert="horz" lIns="91440" tIns="45720" rIns="91440" bIns="45720" rtlCol="0" anchor="t">
            <a:normAutofit fontScale="85000" lnSpcReduction="10000"/>
          </a:bodyPr>
          <a:lstStyle/>
          <a:p>
            <a:pPr algn="r">
              <a:lnSpc>
                <a:spcPct val="90000"/>
              </a:lnSpc>
            </a:pPr>
            <a:r>
              <a:rPr lang="en-US" sz="1600" dirty="0"/>
              <a:t>The Objective: To explore and analyze the greenhouse gas emissions over different sectors along the years 2015 - 2022, to uncover patterns, trends, and insights.</a:t>
            </a:r>
          </a:p>
          <a:p>
            <a:pPr algn="r">
              <a:lnSpc>
                <a:spcPct val="90000"/>
              </a:lnSpc>
            </a:pPr>
            <a:r>
              <a:rPr lang="en-US" sz="1600" dirty="0"/>
              <a:t>Data Sources: Climate TRACE (</a:t>
            </a:r>
            <a:r>
              <a:rPr lang="en-US" sz="1600" dirty="0">
                <a:hlinkClick r:id="rId4"/>
              </a:rPr>
              <a:t>https://climatetrace.org/</a:t>
            </a:r>
            <a:r>
              <a:rPr lang="en-US" sz="1600" dirty="0"/>
              <a:t>) And google earth engine (</a:t>
            </a:r>
            <a:r>
              <a:rPr lang="en-US" sz="1600" dirty="0">
                <a:hlinkClick r:id="rId5"/>
              </a:rPr>
              <a:t>https://earthengine.google.com/</a:t>
            </a:r>
            <a:r>
              <a:rPr lang="en-US" sz="1600" dirty="0"/>
              <a:t>)</a:t>
            </a:r>
          </a:p>
        </p:txBody>
      </p:sp>
      <p:sp>
        <p:nvSpPr>
          <p:cNvPr id="103"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357946" y="2179516"/>
            <a:ext cx="4786054" cy="4660900"/>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68580" tIns="34290" rIns="68580" bIns="34290" rtlCol="0" anchor="t">
            <a:normAutofit/>
          </a:bodyPr>
          <a:lstStyle/>
          <a:p>
            <a:pPr algn="ctr">
              <a:spcAft>
                <a:spcPts val="750"/>
              </a:spcAft>
              <a:buClr>
                <a:schemeClr val="tx1"/>
              </a:buClr>
              <a:buSzPct val="100000"/>
            </a:pPr>
            <a:endParaRPr lang="en-US" sz="1200" cap="all" dirty="0"/>
          </a:p>
        </p:txBody>
      </p:sp>
      <p:sp>
        <p:nvSpPr>
          <p:cNvPr id="22"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502" y="1762891"/>
            <a:ext cx="5172535" cy="4504118"/>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4" name="Group 23">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5117" y="1932844"/>
            <a:ext cx="5007957" cy="3926499"/>
            <a:chOff x="5516018" y="331504"/>
            <a:chExt cx="6675982" cy="5235326"/>
          </a:xfrm>
        </p:grpSpPr>
        <p:cxnSp>
          <p:nvCxnSpPr>
            <p:cNvPr id="25" name="Straight Connector 24">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3" name="Graphic 12" descr="Head with Gears">
            <a:hlinkClick r:id="" action="ppaction://hlinkshowjump?jump=nextslide"/>
            <a:extLst>
              <a:ext uri="{FF2B5EF4-FFF2-40B4-BE49-F238E27FC236}">
                <a16:creationId xmlns:a16="http://schemas.microsoft.com/office/drawing/2014/main" id="{6B04B3AC-6FF6-AA94-F499-D3F1018495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03246" y="3509655"/>
            <a:ext cx="2408370" cy="2408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6" name="Title 1">
            <a:extLst>
              <a:ext uri="{FF2B5EF4-FFF2-40B4-BE49-F238E27FC236}">
                <a16:creationId xmlns:a16="http://schemas.microsoft.com/office/drawing/2014/main" id="{87883A39-AE66-9A73-4878-3548096E3180}"/>
              </a:ext>
            </a:extLst>
          </p:cNvPr>
          <p:cNvSpPr>
            <a:spLocks noGrp="1"/>
          </p:cNvSpPr>
          <p:nvPr>
            <p:ph type="title"/>
          </p:nvPr>
        </p:nvSpPr>
        <p:spPr>
          <a:xfrm>
            <a:off x="514350" y="643466"/>
            <a:ext cx="2513648" cy="4995333"/>
          </a:xfrm>
        </p:spPr>
        <p:txBody>
          <a:bodyPr>
            <a:normAutofit/>
          </a:bodyPr>
          <a:lstStyle/>
          <a:p>
            <a:r>
              <a:rPr lang="en-CA" dirty="0">
                <a:solidFill>
                  <a:srgbClr val="FFFFFF"/>
                </a:solidFill>
              </a:rPr>
              <a:t>What is the data we are looking at?</a:t>
            </a:r>
          </a:p>
        </p:txBody>
      </p:sp>
      <p:sp useBgFill="1">
        <p:nvSpPr>
          <p:cNvPr id="18" name="Rectangle 17">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Shoe footprints with solid fill">
            <a:hlinkClick r:id="" action="ppaction://hlinkshowjump?jump=nextslide"/>
            <a:extLst>
              <a:ext uri="{FF2B5EF4-FFF2-40B4-BE49-F238E27FC236}">
                <a16:creationId xmlns:a16="http://schemas.microsoft.com/office/drawing/2014/main" id="{7218D253-B5FB-FBA5-EB95-21004F4A06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9736"/>
            <a:ext cx="428263" cy="428263"/>
          </a:xfrm>
          <a:prstGeom prst="rect">
            <a:avLst/>
          </a:prstGeom>
        </p:spPr>
      </p:pic>
      <p:graphicFrame>
        <p:nvGraphicFramePr>
          <p:cNvPr id="8" name="Content Placeholder 2">
            <a:extLst>
              <a:ext uri="{FF2B5EF4-FFF2-40B4-BE49-F238E27FC236}">
                <a16:creationId xmlns:a16="http://schemas.microsoft.com/office/drawing/2014/main" id="{AACE618F-64BE-3446-5753-1676DFE0E564}"/>
              </a:ext>
            </a:extLst>
          </p:cNvPr>
          <p:cNvGraphicFramePr>
            <a:graphicFrameLocks noGrp="1"/>
          </p:cNvGraphicFramePr>
          <p:nvPr>
            <p:ph idx="1"/>
            <p:extLst>
              <p:ext uri="{D42A27DB-BD31-4B8C-83A1-F6EECF244321}">
                <p14:modId xmlns:p14="http://schemas.microsoft.com/office/powerpoint/2010/main" val="2514837307"/>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AC2A-83FA-9245-4167-7BC1A8E0481B}"/>
              </a:ext>
            </a:extLst>
          </p:cNvPr>
          <p:cNvSpPr>
            <a:spLocks noGrp="1"/>
          </p:cNvSpPr>
          <p:nvPr>
            <p:ph type="title"/>
          </p:nvPr>
        </p:nvSpPr>
        <p:spPr>
          <a:xfrm>
            <a:off x="457200" y="338666"/>
            <a:ext cx="7772400" cy="728134"/>
          </a:xfrm>
        </p:spPr>
        <p:txBody>
          <a:bodyPr/>
          <a:lstStyle/>
          <a:p>
            <a:pPr algn="ctr"/>
            <a:r>
              <a:rPr lang="en-US" dirty="0"/>
              <a:t>Sector mapping</a:t>
            </a:r>
          </a:p>
        </p:txBody>
      </p:sp>
      <p:sp>
        <p:nvSpPr>
          <p:cNvPr id="3" name="Content Placeholder 2">
            <a:extLst>
              <a:ext uri="{FF2B5EF4-FFF2-40B4-BE49-F238E27FC236}">
                <a16:creationId xmlns:a16="http://schemas.microsoft.com/office/drawing/2014/main" id="{08D8E773-43D5-79FF-29C4-DCE2A6E20855}"/>
              </a:ext>
            </a:extLst>
          </p:cNvPr>
          <p:cNvSpPr>
            <a:spLocks noGrp="1"/>
          </p:cNvSpPr>
          <p:nvPr>
            <p:ph idx="1"/>
          </p:nvPr>
        </p:nvSpPr>
        <p:spPr>
          <a:xfrm>
            <a:off x="457200" y="1066800"/>
            <a:ext cx="7772400" cy="5452534"/>
          </a:xfrm>
        </p:spPr>
        <p:txBody>
          <a:bodyPr>
            <a:normAutofit fontScale="85000" lnSpcReduction="20000"/>
          </a:bodyPr>
          <a:lstStyle/>
          <a:p>
            <a:r>
              <a:rPr lang="en-CA" b="1" dirty="0"/>
              <a:t>Agriculture:</a:t>
            </a:r>
            <a:r>
              <a:rPr lang="en-CA" dirty="0"/>
              <a:t> Cropland fires, Enteric fermentation cattle feedlot, Enteric fermentation cattle pasture, Enteric fermentation other, Manure left on pasture cattle, Manure management cattle feedlot, Manure management other, Other agricultural soil emissions, Rice cultivation, Synthetic fertilizer application</a:t>
            </a:r>
          </a:p>
          <a:p>
            <a:r>
              <a:rPr lang="en-CA" b="1" dirty="0"/>
              <a:t>Buildings:</a:t>
            </a:r>
            <a:r>
              <a:rPr lang="en-CA" dirty="0"/>
              <a:t> Residential and commercial onsite fuel usage, Other onsite fuel usage</a:t>
            </a:r>
          </a:p>
          <a:p>
            <a:r>
              <a:rPr lang="en-CA" b="1" dirty="0"/>
              <a:t>Fluorinated Gases:</a:t>
            </a:r>
            <a:r>
              <a:rPr lang="en-CA" dirty="0"/>
              <a:t> Fluorinated gases</a:t>
            </a:r>
          </a:p>
          <a:p>
            <a:r>
              <a:rPr lang="en-CA" b="1" dirty="0"/>
              <a:t>Fossil Fuel Operations:</a:t>
            </a:r>
            <a:r>
              <a:rPr lang="en-CA" dirty="0"/>
              <a:t> Coal mining, Oil and gas production and transport, Oil and gas refining, Other fossil fuel operations, Solid fuel transformation</a:t>
            </a:r>
          </a:p>
          <a:p>
            <a:r>
              <a:rPr lang="en-CA" b="1" dirty="0"/>
              <a:t>Forestry and Land Use:</a:t>
            </a:r>
            <a:r>
              <a:rPr lang="en-CA" dirty="0"/>
              <a:t> Shrubgrass fires, Removals, Forest land fires, Wetland fires, Forest land degradation, Net shrub-grass, Forest land clearing, Net forest land, Net wetland, Water reservoirs</a:t>
            </a:r>
          </a:p>
          <a:p>
            <a:r>
              <a:rPr lang="en-CA" b="1" dirty="0"/>
              <a:t>Manufacturing:</a:t>
            </a:r>
            <a:r>
              <a:rPr lang="en-CA" dirty="0"/>
              <a:t> Aluminum, Steel, Cement, Petrochemicals, Chemicals, Other manufacturing, Pulp and paper</a:t>
            </a:r>
          </a:p>
          <a:p>
            <a:r>
              <a:rPr lang="en-CA" b="1" dirty="0"/>
              <a:t>Mineral Extraction:</a:t>
            </a:r>
            <a:r>
              <a:rPr lang="en-CA" dirty="0"/>
              <a:t> Bauxite mining, Copper mining, Iron mining, Rock quarrying, Sand quarrying</a:t>
            </a:r>
          </a:p>
          <a:p>
            <a:r>
              <a:rPr lang="en-CA" b="1" dirty="0"/>
              <a:t>Power:</a:t>
            </a:r>
            <a:r>
              <a:rPr lang="en-CA" dirty="0"/>
              <a:t> Electricity generation, Other energy use</a:t>
            </a:r>
          </a:p>
          <a:p>
            <a:r>
              <a:rPr lang="en-CA" b="1" dirty="0"/>
              <a:t>Transportation:</a:t>
            </a:r>
            <a:r>
              <a:rPr lang="en-CA" dirty="0"/>
              <a:t> Domestic aviation, Domestic shipping, International aviation, International shipping, Other transport, Railways, Road transportation</a:t>
            </a:r>
          </a:p>
          <a:p>
            <a:r>
              <a:rPr lang="en-CA" b="1" dirty="0"/>
              <a:t>Waste:</a:t>
            </a:r>
            <a:r>
              <a:rPr lang="en-CA" dirty="0"/>
              <a:t> Biological treatment of solid waste and biogenic, Incineration and open burning of waste, Solid waste disposal, Wastewater treatment and discharge</a:t>
            </a:r>
          </a:p>
          <a:p>
            <a:endParaRPr lang="en-US" dirty="0"/>
          </a:p>
        </p:txBody>
      </p:sp>
      <p:pic>
        <p:nvPicPr>
          <p:cNvPr id="5" name="Graphic 4" descr="Airplane outline">
            <a:hlinkClick r:id="" action="ppaction://hlinkshowjump?jump=nextslide"/>
            <a:extLst>
              <a:ext uri="{FF2B5EF4-FFF2-40B4-BE49-F238E27FC236}">
                <a16:creationId xmlns:a16="http://schemas.microsoft.com/office/drawing/2014/main" id="{41659ACA-5BAE-B04C-B0C6-5ECACFF7FA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6800" y="6400800"/>
            <a:ext cx="457200" cy="457200"/>
          </a:xfrm>
          <a:prstGeom prst="rect">
            <a:avLst/>
          </a:prstGeom>
        </p:spPr>
      </p:pic>
    </p:spTree>
    <p:extLst>
      <p:ext uri="{BB962C8B-B14F-4D97-AF65-F5344CB8AC3E}">
        <p14:creationId xmlns:p14="http://schemas.microsoft.com/office/powerpoint/2010/main" val="251249886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Smoke from a factory">
            <a:hlinkClick r:id="" action="ppaction://hlinkshowjump?jump=nextslide"/>
            <a:extLst>
              <a:ext uri="{FF2B5EF4-FFF2-40B4-BE49-F238E27FC236}">
                <a16:creationId xmlns:a16="http://schemas.microsoft.com/office/drawing/2014/main" id="{A1A0FB20-84E9-5832-98F9-B887848C2225}"/>
              </a:ext>
            </a:extLst>
          </p:cNvPr>
          <p:cNvPicPr>
            <a:picLocks noChangeAspect="1"/>
          </p:cNvPicPr>
          <p:nvPr/>
        </p:nvPicPr>
        <p:blipFill rotWithShape="1">
          <a:blip r:embed="rId2">
            <a:alphaModFix amt="25000"/>
          </a:blip>
          <a:srcRect l="2789" r="8209" b="-1"/>
          <a:stretch/>
        </p:blipFill>
        <p:spPr>
          <a:xfrm>
            <a:off x="20" y="3572"/>
            <a:ext cx="9139217" cy="6850855"/>
          </a:xfrm>
          <a:prstGeom prst="rect">
            <a:avLst/>
          </a:prstGeom>
        </p:spPr>
      </p:pic>
      <p:sp>
        <p:nvSpPr>
          <p:cNvPr id="6" name="Title 5">
            <a:extLst>
              <a:ext uri="{FF2B5EF4-FFF2-40B4-BE49-F238E27FC236}">
                <a16:creationId xmlns:a16="http://schemas.microsoft.com/office/drawing/2014/main" id="{50415F3B-512E-0EC2-D032-AAA9D2F7565E}"/>
              </a:ext>
            </a:extLst>
          </p:cNvPr>
          <p:cNvSpPr>
            <a:spLocks noGrp="1"/>
          </p:cNvSpPr>
          <p:nvPr>
            <p:ph type="title"/>
          </p:nvPr>
        </p:nvSpPr>
        <p:spPr>
          <a:xfrm>
            <a:off x="254644" y="609600"/>
            <a:ext cx="7072133" cy="692215"/>
          </a:xfrm>
        </p:spPr>
        <p:txBody>
          <a:bodyPr vert="horz" lIns="91440" tIns="45720" rIns="91440" bIns="45720" rtlCol="0">
            <a:normAutofit/>
          </a:bodyPr>
          <a:lstStyle/>
          <a:p>
            <a:r>
              <a:rPr lang="en-US" dirty="0"/>
              <a:t>Total co2 emissions for each sector</a:t>
            </a:r>
          </a:p>
        </p:txBody>
      </p:sp>
      <p:pic>
        <p:nvPicPr>
          <p:cNvPr id="11" name="Content Placeholder 10" descr="Most total co2 emissions for available data (2015 – 2022)">
            <a:extLst>
              <a:ext uri="{FF2B5EF4-FFF2-40B4-BE49-F238E27FC236}">
                <a16:creationId xmlns:a16="http://schemas.microsoft.com/office/drawing/2014/main" id="{10C698A2-BDAD-90D6-9921-81CC623EAADA}"/>
              </a:ext>
            </a:extLst>
          </p:cNvPr>
          <p:cNvPicPr>
            <a:picLocks noGrp="1" noChangeAspect="1"/>
          </p:cNvPicPr>
          <p:nvPr>
            <p:ph idx="1"/>
          </p:nvPr>
        </p:nvPicPr>
        <p:blipFill>
          <a:blip r:embed="rId3">
            <a:alphaModFix amt="70000"/>
          </a:blip>
          <a:stretch>
            <a:fillRect/>
          </a:stretch>
        </p:blipFill>
        <p:spPr>
          <a:xfrm>
            <a:off x="254644" y="1304494"/>
            <a:ext cx="6847451" cy="4830088"/>
          </a:xfrm>
        </p:spPr>
      </p:pic>
      <p:sp>
        <p:nvSpPr>
          <p:cNvPr id="12" name="TextBox 11">
            <a:extLst>
              <a:ext uri="{FF2B5EF4-FFF2-40B4-BE49-F238E27FC236}">
                <a16:creationId xmlns:a16="http://schemas.microsoft.com/office/drawing/2014/main" id="{EB71FC54-6A20-3209-DA11-6BA4D61B136B}"/>
              </a:ext>
            </a:extLst>
          </p:cNvPr>
          <p:cNvSpPr txBox="1"/>
          <p:nvPr/>
        </p:nvSpPr>
        <p:spPr>
          <a:xfrm>
            <a:off x="7170947" y="1309531"/>
            <a:ext cx="1899438" cy="3447098"/>
          </a:xfrm>
          <a:prstGeom prst="rect">
            <a:avLst/>
          </a:prstGeom>
          <a:noFill/>
        </p:spPr>
        <p:txBody>
          <a:bodyPr wrap="square" rtlCol="0">
            <a:spAutoFit/>
          </a:bodyPr>
          <a:lstStyle/>
          <a:p>
            <a:r>
              <a:rPr lang="en-US" dirty="0"/>
              <a:t>Top 5</a:t>
            </a:r>
          </a:p>
          <a:p>
            <a:endParaRPr lang="en-US" dirty="0"/>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Power ~ 9.04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Manufacturing ~ 5.66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Transportation ~ 2.43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Buildings ~ 1.51 BmT</a:t>
            </a:r>
          </a:p>
          <a:p>
            <a:pPr marL="342900" lvl="0" indent="-342900">
              <a:buFont typeface="+mj-lt"/>
              <a:buAutoNum type="arabicPeriod"/>
            </a:pPr>
            <a:endParaRPr lang="en-CA" sz="14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dirty="0">
                <a:effectLst/>
                <a:latin typeface="Aptos" panose="020B0004020202020204" pitchFamily="34" charset="0"/>
                <a:ea typeface="Aptos" panose="020B0004020202020204" pitchFamily="34" charset="0"/>
                <a:cs typeface="Times New Roman" panose="02020603050405020304" pitchFamily="18" charset="0"/>
              </a:rPr>
              <a:t>Agriculture ~ 1.33 BmT</a:t>
            </a:r>
            <a:r>
              <a:rPr lang="en-CA" sz="1400" dirty="0">
                <a:effectLst/>
              </a:rPr>
              <a:t> </a:t>
            </a:r>
            <a:endParaRPr lang="en-US" sz="1400" dirty="0"/>
          </a:p>
        </p:txBody>
      </p:sp>
      <p:pic>
        <p:nvPicPr>
          <p:cNvPr id="18" name="Graphic 17" descr="End outline">
            <a:extLst>
              <a:ext uri="{FF2B5EF4-FFF2-40B4-BE49-F238E27FC236}">
                <a16:creationId xmlns:a16="http://schemas.microsoft.com/office/drawing/2014/main" id="{D5BDED09-E057-493F-C844-AE58B88CEB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4837" y="5947743"/>
            <a:ext cx="914400" cy="914400"/>
          </a:xfrm>
          <a:prstGeom prst="rect">
            <a:avLst/>
          </a:prstGeom>
        </p:spPr>
      </p:pic>
    </p:spTree>
    <p:extLst>
      <p:ext uri="{BB962C8B-B14F-4D97-AF65-F5344CB8AC3E}">
        <p14:creationId xmlns:p14="http://schemas.microsoft.com/office/powerpoint/2010/main" val="128184065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7FD7-6AD1-1F66-0035-F30BAC17F126}"/>
              </a:ext>
            </a:extLst>
          </p:cNvPr>
          <p:cNvSpPr>
            <a:spLocks noGrp="1"/>
          </p:cNvSpPr>
          <p:nvPr>
            <p:ph type="title"/>
          </p:nvPr>
        </p:nvSpPr>
        <p:spPr>
          <a:xfrm>
            <a:off x="457201" y="2974090"/>
            <a:ext cx="7772400" cy="1468800"/>
          </a:xfrm>
        </p:spPr>
        <p:txBody>
          <a:bodyPr/>
          <a:lstStyle/>
          <a:p>
            <a:r>
              <a:rPr lang="en-US" dirty="0"/>
              <a:t>Sub-Sectoral Data</a:t>
            </a:r>
          </a:p>
        </p:txBody>
      </p:sp>
      <p:sp>
        <p:nvSpPr>
          <p:cNvPr id="3" name="Text Placeholder 2">
            <a:extLst>
              <a:ext uri="{FF2B5EF4-FFF2-40B4-BE49-F238E27FC236}">
                <a16:creationId xmlns:a16="http://schemas.microsoft.com/office/drawing/2014/main" id="{41A15692-ABBB-C35D-1DBE-DB4E0736E406}"/>
              </a:ext>
            </a:extLst>
          </p:cNvPr>
          <p:cNvSpPr>
            <a:spLocks noGrp="1"/>
          </p:cNvSpPr>
          <p:nvPr>
            <p:ph type="body" idx="1"/>
          </p:nvPr>
        </p:nvSpPr>
        <p:spPr>
          <a:xfrm>
            <a:off x="457201" y="4434198"/>
            <a:ext cx="7772400" cy="457200"/>
          </a:xfrm>
        </p:spPr>
        <p:txBody>
          <a:bodyPr>
            <a:noAutofit/>
          </a:bodyPr>
          <a:lstStyle/>
          <a:p>
            <a:r>
              <a:rPr lang="en-US" sz="1600" dirty="0"/>
              <a:t>Visualizing the top 5 sub-sectors emitting the most Greenhouse gases for each sector</a:t>
            </a:r>
          </a:p>
          <a:p>
            <a:endParaRPr lang="en-US" sz="1600" dirty="0"/>
          </a:p>
          <a:p>
            <a:endParaRPr lang="en-US" sz="1600" dirty="0"/>
          </a:p>
        </p:txBody>
      </p:sp>
      <p:pic>
        <p:nvPicPr>
          <p:cNvPr id="6" name="Graphic 5" descr="Packing Box Open outline">
            <a:hlinkClick r:id="" action="ppaction://hlinkshowjump?jump=nextslide"/>
            <a:extLst>
              <a:ext uri="{FF2B5EF4-FFF2-40B4-BE49-F238E27FC236}">
                <a16:creationId xmlns:a16="http://schemas.microsoft.com/office/drawing/2014/main" id="{6A1823C7-064C-5999-2045-0EBDE0FB4F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851381"/>
            <a:ext cx="914400" cy="914400"/>
          </a:xfrm>
          <a:prstGeom prst="rect">
            <a:avLst/>
          </a:prstGeom>
        </p:spPr>
      </p:pic>
      <p:sp>
        <p:nvSpPr>
          <p:cNvPr id="8" name="TextBox 7">
            <a:extLst>
              <a:ext uri="{FF2B5EF4-FFF2-40B4-BE49-F238E27FC236}">
                <a16:creationId xmlns:a16="http://schemas.microsoft.com/office/drawing/2014/main" id="{B71E44CB-DF37-CE7F-E3B5-B3B2A2C79D70}"/>
              </a:ext>
            </a:extLst>
          </p:cNvPr>
          <p:cNvSpPr txBox="1"/>
          <p:nvPr/>
        </p:nvSpPr>
        <p:spPr>
          <a:xfrm>
            <a:off x="457201" y="5408236"/>
            <a:ext cx="6973746" cy="1354217"/>
          </a:xfrm>
          <a:prstGeom prst="rect">
            <a:avLst/>
          </a:prstGeom>
          <a:noFill/>
        </p:spPr>
        <p:txBody>
          <a:bodyPr wrap="square" rtlCol="0">
            <a:spAutoFit/>
          </a:bodyPr>
          <a:lstStyle/>
          <a:p>
            <a:r>
              <a:rPr lang="en-CA" sz="1400" dirty="0">
                <a:effectLst/>
                <a:ea typeface="Aptos" panose="020B0004020202020204" pitchFamily="34" charset="0"/>
                <a:cs typeface="Times New Roman" panose="02020603050405020304" pitchFamily="18" charset="0"/>
              </a:rPr>
              <a:t>Not all sub-sectors have data from each year, there are inconsistencies, but we are calculating totals for the available data.</a:t>
            </a:r>
          </a:p>
          <a:p>
            <a:r>
              <a:rPr lang="en-CA" sz="1400" dirty="0">
                <a:effectLst/>
                <a:cs typeface="Times New Roman" panose="02020603050405020304" pitchFamily="18" charset="0"/>
              </a:rPr>
              <a:t>We are only considering the top 5 as majorly important.</a:t>
            </a:r>
          </a:p>
          <a:p>
            <a:r>
              <a:rPr lang="en-CA" sz="1400" dirty="0">
                <a:cs typeface="Times New Roman" panose="02020603050405020304" pitchFamily="18" charset="0"/>
              </a:rPr>
              <a:t>Code file: subsector.py</a:t>
            </a:r>
          </a:p>
          <a:p>
            <a:r>
              <a:rPr lang="en-CA" sz="1400" dirty="0">
                <a:cs typeface="Times New Roman" panose="02020603050405020304" pitchFamily="18" charset="0"/>
              </a:rPr>
              <a:t>Input file: IndiaData2015-2022.csv</a:t>
            </a:r>
            <a:endParaRPr lang="en-US" sz="1400" dirty="0"/>
          </a:p>
          <a:p>
            <a:endParaRPr lang="en-US" sz="1200" dirty="0"/>
          </a:p>
        </p:txBody>
      </p:sp>
      <p:sp>
        <p:nvSpPr>
          <p:cNvPr id="9" name="Text Placeholder 2">
            <a:extLst>
              <a:ext uri="{FF2B5EF4-FFF2-40B4-BE49-F238E27FC236}">
                <a16:creationId xmlns:a16="http://schemas.microsoft.com/office/drawing/2014/main" id="{CFD4CEF7-7CDD-BD9E-3A21-DB2D0CA2BC37}"/>
              </a:ext>
            </a:extLst>
          </p:cNvPr>
          <p:cNvSpPr txBox="1">
            <a:spLocks/>
          </p:cNvSpPr>
          <p:nvPr/>
        </p:nvSpPr>
        <p:spPr>
          <a:xfrm>
            <a:off x="457201" y="4997289"/>
            <a:ext cx="7772400" cy="457200"/>
          </a:xfrm>
          <a:prstGeom prst="rect">
            <a:avLst/>
          </a:prstGeom>
        </p:spPr>
        <p:txBody>
          <a:bodyPr vert="horz" lIns="91440" tIns="45720" rIns="91440" bIns="45720" rtlCol="0" anchor="t">
            <a:noAutofit/>
          </a:bodyPr>
          <a:lstStyle>
            <a:lvl1pPr marL="0" indent="0" algn="l"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9pPr>
          </a:lstStyle>
          <a:p>
            <a:r>
              <a:rPr lang="en-US" sz="1600" dirty="0"/>
              <a:t>Notes</a:t>
            </a:r>
          </a:p>
        </p:txBody>
      </p:sp>
    </p:spTree>
    <p:extLst>
      <p:ext uri="{BB962C8B-B14F-4D97-AF65-F5344CB8AC3E}">
        <p14:creationId xmlns:p14="http://schemas.microsoft.com/office/powerpoint/2010/main" val="250850254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250"/>
                                        <p:tgtEl>
                                          <p:spTgt spid="8"/>
                                        </p:tgtEl>
                                      </p:cBhvr>
                                    </p:animEffect>
                                  </p:childTnLst>
                                </p:cTn>
                              </p:par>
                            </p:childTnLst>
                          </p:cTn>
                        </p:par>
                      </p:childTnLst>
                    </p:cTn>
                  </p:par>
                </p:childTnLst>
              </p:cTn>
              <p:nextCondLst>
                <p:cond evt="onClick" delay="0">
                  <p:tgtEl>
                    <p:spTgt spid="9"/>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FB58-78E9-544E-9237-2AEB970B52EC}"/>
              </a:ext>
            </a:extLst>
          </p:cNvPr>
          <p:cNvSpPr>
            <a:spLocks noGrp="1"/>
          </p:cNvSpPr>
          <p:nvPr>
            <p:ph type="title"/>
          </p:nvPr>
        </p:nvSpPr>
        <p:spPr>
          <a:xfrm>
            <a:off x="457201" y="305594"/>
            <a:ext cx="7772400" cy="779361"/>
          </a:xfrm>
        </p:spPr>
        <p:txBody>
          <a:bodyPr/>
          <a:lstStyle/>
          <a:p>
            <a:r>
              <a:rPr lang="en-US" dirty="0"/>
              <a:t>GHG – CH</a:t>
            </a:r>
            <a:r>
              <a:rPr lang="en-US" baseline="-25000" dirty="0"/>
              <a:t>4</a:t>
            </a:r>
            <a:endParaRPr lang="en-US" dirty="0"/>
          </a:p>
        </p:txBody>
      </p:sp>
      <p:graphicFrame>
        <p:nvGraphicFramePr>
          <p:cNvPr id="3" name="Table 2">
            <a:extLst>
              <a:ext uri="{FF2B5EF4-FFF2-40B4-BE49-F238E27FC236}">
                <a16:creationId xmlns:a16="http://schemas.microsoft.com/office/drawing/2014/main" id="{26D5B2F0-408D-2C13-76CF-B1DB6DD70C52}"/>
              </a:ext>
            </a:extLst>
          </p:cNvPr>
          <p:cNvGraphicFramePr>
            <a:graphicFrameLocks noGrp="1"/>
          </p:cNvGraphicFramePr>
          <p:nvPr>
            <p:extLst>
              <p:ext uri="{D42A27DB-BD31-4B8C-83A1-F6EECF244321}">
                <p14:modId xmlns:p14="http://schemas.microsoft.com/office/powerpoint/2010/main" val="887001436"/>
              </p:ext>
            </p:extLst>
          </p:nvPr>
        </p:nvGraphicFramePr>
        <p:xfrm>
          <a:off x="457201" y="1084955"/>
          <a:ext cx="7772400" cy="5734080"/>
        </p:xfrm>
        <a:graphic>
          <a:graphicData uri="http://schemas.openxmlformats.org/drawingml/2006/table">
            <a:tbl>
              <a:tblPr firstRow="1" bandRow="1">
                <a:tableStyleId>{08FB837D-C827-4EFA-A057-4D05807E0F7C}</a:tableStyleId>
              </a:tblPr>
              <a:tblGrid>
                <a:gridCol w="1295400">
                  <a:extLst>
                    <a:ext uri="{9D8B030D-6E8A-4147-A177-3AD203B41FA5}">
                      <a16:colId xmlns:a16="http://schemas.microsoft.com/office/drawing/2014/main" val="1054539254"/>
                    </a:ext>
                  </a:extLst>
                </a:gridCol>
                <a:gridCol w="1295400">
                  <a:extLst>
                    <a:ext uri="{9D8B030D-6E8A-4147-A177-3AD203B41FA5}">
                      <a16:colId xmlns:a16="http://schemas.microsoft.com/office/drawing/2014/main" val="3668000989"/>
                    </a:ext>
                  </a:extLst>
                </a:gridCol>
                <a:gridCol w="1295400">
                  <a:extLst>
                    <a:ext uri="{9D8B030D-6E8A-4147-A177-3AD203B41FA5}">
                      <a16:colId xmlns:a16="http://schemas.microsoft.com/office/drawing/2014/main" val="639267218"/>
                    </a:ext>
                  </a:extLst>
                </a:gridCol>
                <a:gridCol w="1295400">
                  <a:extLst>
                    <a:ext uri="{9D8B030D-6E8A-4147-A177-3AD203B41FA5}">
                      <a16:colId xmlns:a16="http://schemas.microsoft.com/office/drawing/2014/main" val="1202387880"/>
                    </a:ext>
                  </a:extLst>
                </a:gridCol>
                <a:gridCol w="1295400">
                  <a:extLst>
                    <a:ext uri="{9D8B030D-6E8A-4147-A177-3AD203B41FA5}">
                      <a16:colId xmlns:a16="http://schemas.microsoft.com/office/drawing/2014/main" val="3874826318"/>
                    </a:ext>
                  </a:extLst>
                </a:gridCol>
                <a:gridCol w="1295400">
                  <a:extLst>
                    <a:ext uri="{9D8B030D-6E8A-4147-A177-3AD203B41FA5}">
                      <a16:colId xmlns:a16="http://schemas.microsoft.com/office/drawing/2014/main" val="947815730"/>
                    </a:ext>
                  </a:extLst>
                </a:gridCol>
              </a:tblGrid>
              <a:tr h="220262">
                <a:tc>
                  <a:txBody>
                    <a:bodyPr/>
                    <a:lstStyle/>
                    <a:p>
                      <a:pPr algn="ctr"/>
                      <a:r>
                        <a:rPr lang="en-US" sz="1800" dirty="0"/>
                        <a:t>Sector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r>
                        <a:rPr lang="en-US" sz="1400" baseline="30000" dirty="0"/>
                        <a:t>st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r>
                        <a:rPr lang="en-US" sz="1400" baseline="30000" dirty="0"/>
                        <a:t>nd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r>
                        <a:rPr lang="en-US" sz="1400" baseline="30000" dirty="0"/>
                        <a:t>rd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Outlier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055498"/>
                  </a:ext>
                </a:extLst>
              </a:tr>
              <a:tr h="468000">
                <a:tc>
                  <a:txBody>
                    <a:bodyPr/>
                    <a:lstStyle/>
                    <a:p>
                      <a:pPr algn="ctr"/>
                      <a:r>
                        <a:rPr lang="en-US" sz="1200" dirty="0"/>
                        <a:t>Agriculture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cattle feedlot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Rice cultivation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Manure management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179456"/>
                  </a:ext>
                </a:extLst>
              </a:tr>
              <a:tr h="468000">
                <a:tc>
                  <a:txBody>
                    <a:bodyPr/>
                    <a:lstStyle/>
                    <a:p>
                      <a:pPr algn="ctr"/>
                      <a:r>
                        <a:rPr lang="en-US" sz="1200" dirty="0"/>
                        <a:t>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R&amp;C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SUBSECTORS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761218"/>
                  </a:ext>
                </a:extLst>
              </a:tr>
              <a:tr h="468000">
                <a:tc>
                  <a:txBody>
                    <a:bodyPr/>
                    <a:lstStyle/>
                    <a:p>
                      <a:pPr algn="ctr"/>
                      <a:r>
                        <a:rPr lang="en-US" sz="1200" dirty="0"/>
                        <a:t>Fluorinated gases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29727"/>
                  </a:ext>
                </a:extLst>
              </a:tr>
              <a:tr h="468000">
                <a:tc>
                  <a:txBody>
                    <a:bodyPr/>
                    <a:lstStyle/>
                    <a:p>
                      <a:pPr algn="ctr"/>
                      <a:r>
                        <a:rPr lang="en-US" sz="1200" dirty="0"/>
                        <a:t>Forestry and land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Water reservoirs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70788"/>
                  </a:ext>
                </a:extLst>
              </a:tr>
              <a:tr h="468000">
                <a:tc>
                  <a:txBody>
                    <a:bodyPr/>
                    <a:lstStyle/>
                    <a:p>
                      <a:pPr algn="ctr"/>
                      <a:r>
                        <a:rPr lang="en-US" sz="1200" dirty="0"/>
                        <a:t>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Coal mining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fuel transformation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Oil &amp; gas production &amp; 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66187"/>
                  </a:ext>
                </a:extLst>
              </a:tr>
              <a:tr h="468000">
                <a:tc>
                  <a:txBody>
                    <a:bodyPr/>
                    <a:lstStyle/>
                    <a:p>
                      <a:pPr algn="ctr"/>
                      <a:r>
                        <a:rPr lang="en-US" sz="1200" dirty="0"/>
                        <a:t>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Petrochemicals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014482"/>
                  </a:ext>
                </a:extLst>
              </a:tr>
              <a:tr h="313653">
                <a:tc>
                  <a:txBody>
                    <a:bodyPr/>
                    <a:lstStyle/>
                    <a:p>
                      <a:pPr algn="ctr"/>
                      <a:r>
                        <a:rPr lang="en-US" sz="1200" dirty="0"/>
                        <a:t>Mineral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6557600"/>
                  </a:ext>
                </a:extLst>
              </a:tr>
              <a:tr h="468000">
                <a:tc>
                  <a:txBody>
                    <a:bodyPr/>
                    <a:lstStyle/>
                    <a:p>
                      <a:pPr algn="ctr"/>
                      <a:r>
                        <a:rPr lang="en-US" sz="1200" dirty="0"/>
                        <a:t>Power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energy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ONE OTHER SUBSECTOR AND NOT AN EMITTER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106393"/>
                  </a:ext>
                </a:extLst>
              </a:tr>
              <a:tr h="468000">
                <a:tc>
                  <a:txBody>
                    <a:bodyPr/>
                    <a:lstStyle/>
                    <a:p>
                      <a:pPr algn="ctr"/>
                      <a:r>
                        <a:rPr lang="en-US" sz="1200" dirty="0"/>
                        <a:t>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Road 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Railways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737490"/>
                  </a:ext>
                </a:extLst>
              </a:tr>
              <a:tr h="468000">
                <a:tc>
                  <a:txBody>
                    <a:bodyPr/>
                    <a:lstStyle/>
                    <a:p>
                      <a:pPr algn="ctr"/>
                      <a:r>
                        <a:rPr lang="en-US" sz="1200" dirty="0"/>
                        <a:t>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Wastewater treatment &amp; discharge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waste disposal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Biological treatment of solid waste &amp; biogenic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Incineration &amp; open burning of 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960305"/>
                  </a:ext>
                </a:extLst>
              </a:tr>
            </a:tbl>
          </a:graphicData>
        </a:graphic>
      </p:graphicFrame>
      <p:pic>
        <p:nvPicPr>
          <p:cNvPr id="6" name="Graphic 5" descr="Lightbulb and gear outline">
            <a:hlinkClick r:id="" action="ppaction://hlinkshowjump?jump=nextslide"/>
            <a:extLst>
              <a:ext uri="{FF2B5EF4-FFF2-40B4-BE49-F238E27FC236}">
                <a16:creationId xmlns:a16="http://schemas.microsoft.com/office/drawing/2014/main" id="{C00499EB-1917-DBCD-6A3A-C0DD6DED05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01" y="0"/>
            <a:ext cx="914400" cy="914400"/>
          </a:xfrm>
          <a:prstGeom prst="rect">
            <a:avLst/>
          </a:prstGeom>
        </p:spPr>
      </p:pic>
    </p:spTree>
    <p:extLst>
      <p:ext uri="{BB962C8B-B14F-4D97-AF65-F5344CB8AC3E}">
        <p14:creationId xmlns:p14="http://schemas.microsoft.com/office/powerpoint/2010/main" val="1327132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Graphic 4" descr="Future outline">
            <a:hlinkClick r:id="" action="ppaction://hlinkshowjump?jump=nextslide"/>
            <a:extLst>
              <a:ext uri="{FF2B5EF4-FFF2-40B4-BE49-F238E27FC236}">
                <a16:creationId xmlns:a16="http://schemas.microsoft.com/office/drawing/2014/main" id="{272FBFDF-5957-A960-08AD-07AA203D90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2226" y="643463"/>
            <a:ext cx="914400" cy="914400"/>
          </a:xfrm>
          <a:prstGeom prst="rect">
            <a:avLst/>
          </a:prstGeom>
        </p:spPr>
      </p:pic>
      <p:pic>
        <p:nvPicPr>
          <p:cNvPr id="7" name="Picture 6" descr="Thermal power station">
            <a:extLst>
              <a:ext uri="{FF2B5EF4-FFF2-40B4-BE49-F238E27FC236}">
                <a16:creationId xmlns:a16="http://schemas.microsoft.com/office/drawing/2014/main" id="{D4452084-9F65-5EBF-0D52-D96B266B1340}"/>
              </a:ext>
            </a:extLst>
          </p:cNvPr>
          <p:cNvPicPr>
            <a:picLocks noChangeAspect="1"/>
          </p:cNvPicPr>
          <p:nvPr/>
        </p:nvPicPr>
        <p:blipFill rotWithShape="1">
          <a:blip r:embed="rId5"/>
          <a:srcRect l="12651" r="25399"/>
          <a:stretch/>
        </p:blipFill>
        <p:spPr>
          <a:xfrm>
            <a:off x="0" y="0"/>
            <a:ext cx="5664688" cy="6858000"/>
          </a:xfrm>
          <a:prstGeom prst="rect">
            <a:avLst/>
          </a:prstGeom>
        </p:spPr>
      </p:pic>
      <p:sp>
        <p:nvSpPr>
          <p:cNvPr id="4" name="Title 1">
            <a:extLst>
              <a:ext uri="{FF2B5EF4-FFF2-40B4-BE49-F238E27FC236}">
                <a16:creationId xmlns:a16="http://schemas.microsoft.com/office/drawing/2014/main" id="{C32027FA-C9E0-5569-4652-B936FE44AEEC}"/>
              </a:ext>
            </a:extLst>
          </p:cNvPr>
          <p:cNvSpPr>
            <a:spLocks noGrp="1"/>
          </p:cNvSpPr>
          <p:nvPr>
            <p:ph type="title"/>
          </p:nvPr>
        </p:nvSpPr>
        <p:spPr>
          <a:xfrm>
            <a:off x="5899354" y="643463"/>
            <a:ext cx="2780072" cy="1608124"/>
          </a:xfrm>
        </p:spPr>
        <p:txBody>
          <a:bodyPr>
            <a:normAutofit/>
          </a:bodyPr>
          <a:lstStyle/>
          <a:p>
            <a:r>
              <a:rPr lang="en-US" dirty="0"/>
              <a:t>Points to note for GHG – CH</a:t>
            </a:r>
            <a:r>
              <a:rPr lang="en-US" baseline="-25000" dirty="0"/>
              <a:t>4</a:t>
            </a:r>
            <a:endParaRPr lang="en-US" dirty="0"/>
          </a:p>
        </p:txBody>
      </p:sp>
      <p:sp>
        <p:nvSpPr>
          <p:cNvPr id="3" name="Content Placeholder 2">
            <a:extLst>
              <a:ext uri="{FF2B5EF4-FFF2-40B4-BE49-F238E27FC236}">
                <a16:creationId xmlns:a16="http://schemas.microsoft.com/office/drawing/2014/main" id="{17186532-7E21-3141-6BCC-84CFE4E35E48}"/>
              </a:ext>
            </a:extLst>
          </p:cNvPr>
          <p:cNvSpPr>
            <a:spLocks noGrp="1"/>
          </p:cNvSpPr>
          <p:nvPr>
            <p:ph idx="1"/>
          </p:nvPr>
        </p:nvSpPr>
        <p:spPr>
          <a:xfrm>
            <a:off x="5899354" y="2251587"/>
            <a:ext cx="2780072" cy="3972232"/>
          </a:xfrm>
        </p:spPr>
        <p:txBody>
          <a:bodyPr>
            <a:normAutofit/>
          </a:bodyPr>
          <a:lstStyle/>
          <a:p>
            <a:pPr>
              <a:lnSpc>
                <a:spcPct val="90000"/>
              </a:lnSpc>
            </a:pPr>
            <a:r>
              <a:rPr lang="en-US" sz="900" dirty="0"/>
              <a:t>Agriculture – major emitters of ch4, almost all subsectors emit ch4.</a:t>
            </a:r>
          </a:p>
          <a:p>
            <a:pPr>
              <a:lnSpc>
                <a:spcPct val="90000"/>
              </a:lnSpc>
            </a:pPr>
            <a:r>
              <a:rPr lang="en-US" sz="900" dirty="0"/>
              <a:t>Buildings – other onsite fuel usage emit more than regular residential &amp; commercial usage.</a:t>
            </a:r>
          </a:p>
          <a:p>
            <a:pPr>
              <a:lnSpc>
                <a:spcPct val="90000"/>
              </a:lnSpc>
            </a:pPr>
            <a:r>
              <a:rPr lang="en-US" sz="900" dirty="0"/>
              <a:t>Fluorinated gases – do not emit ch4.</a:t>
            </a:r>
          </a:p>
          <a:p>
            <a:pPr>
              <a:lnSpc>
                <a:spcPct val="90000"/>
              </a:lnSpc>
            </a:pPr>
            <a:r>
              <a:rPr lang="en-US" sz="900" dirty="0"/>
              <a:t>Forestry and land use – only water reservoirs are emitting ch4 – </a:t>
            </a:r>
            <a:r>
              <a:rPr lang="en-US" sz="900" u="sng" dirty="0"/>
              <a:t>why?</a:t>
            </a:r>
          </a:p>
          <a:p>
            <a:pPr>
              <a:lnSpc>
                <a:spcPct val="90000"/>
              </a:lnSpc>
            </a:pPr>
            <a:r>
              <a:rPr lang="en-US" sz="900" dirty="0"/>
              <a:t>Fossil fuel operations – coal mining and solid fuel transformation emit most methane.</a:t>
            </a:r>
          </a:p>
          <a:p>
            <a:pPr>
              <a:lnSpc>
                <a:spcPct val="90000"/>
              </a:lnSpc>
            </a:pPr>
            <a:r>
              <a:rPr lang="en-US" sz="900" dirty="0"/>
              <a:t>Manufacturing – petrochemicals emit the most methane, along with other non generic manufacturing that do.</a:t>
            </a:r>
          </a:p>
          <a:p>
            <a:pPr>
              <a:lnSpc>
                <a:spcPct val="90000"/>
              </a:lnSpc>
            </a:pPr>
            <a:r>
              <a:rPr lang="en-US" sz="900" dirty="0"/>
              <a:t>Mineral extraction – do not emit ch4.</a:t>
            </a:r>
          </a:p>
          <a:p>
            <a:pPr>
              <a:lnSpc>
                <a:spcPct val="90000"/>
              </a:lnSpc>
            </a:pPr>
            <a:r>
              <a:rPr lang="en-US" sz="900" dirty="0"/>
              <a:t>Power – other energy uses emit ch4, generation of electricity does not emit ch4.</a:t>
            </a:r>
          </a:p>
          <a:p>
            <a:pPr>
              <a:lnSpc>
                <a:spcPct val="90000"/>
              </a:lnSpc>
            </a:pPr>
            <a:r>
              <a:rPr lang="en-US" sz="900" dirty="0"/>
              <a:t>Transportation – road transportation is major source of ch4 from this sector.</a:t>
            </a:r>
          </a:p>
          <a:p>
            <a:pPr>
              <a:lnSpc>
                <a:spcPct val="90000"/>
              </a:lnSpc>
            </a:pPr>
            <a:r>
              <a:rPr lang="en-US" sz="900" dirty="0"/>
              <a:t>Waste – all subsectors emit ch4; maximum from wastewater treatment and discharge.</a:t>
            </a:r>
          </a:p>
        </p:txBody>
      </p:sp>
    </p:spTree>
    <p:extLst>
      <p:ext uri="{BB962C8B-B14F-4D97-AF65-F5344CB8AC3E}">
        <p14:creationId xmlns:p14="http://schemas.microsoft.com/office/powerpoint/2010/main" val="85710039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CBF1-84E4-F603-F83F-259B52405993}"/>
              </a:ext>
            </a:extLst>
          </p:cNvPr>
          <p:cNvSpPr>
            <a:spLocks noGrp="1"/>
          </p:cNvSpPr>
          <p:nvPr>
            <p:ph type="title"/>
          </p:nvPr>
        </p:nvSpPr>
        <p:spPr>
          <a:xfrm>
            <a:off x="457200" y="167836"/>
            <a:ext cx="7772400" cy="1140103"/>
          </a:xfrm>
        </p:spPr>
        <p:txBody>
          <a:bodyPr>
            <a:normAutofit fontScale="90000"/>
          </a:bodyPr>
          <a:lstStyle/>
          <a:p>
            <a:r>
              <a:rPr lang="en-US" sz="1600" dirty="0"/>
              <a:t>Example:</a:t>
            </a:r>
            <a:br>
              <a:rPr lang="en-US" dirty="0"/>
            </a:br>
            <a:r>
              <a:rPr lang="en-US" dirty="0"/>
              <a:t>entities polluting from electricity generation (Power sector)</a:t>
            </a:r>
          </a:p>
        </p:txBody>
      </p:sp>
      <p:graphicFrame>
        <p:nvGraphicFramePr>
          <p:cNvPr id="4" name="Table 3">
            <a:extLst>
              <a:ext uri="{FF2B5EF4-FFF2-40B4-BE49-F238E27FC236}">
                <a16:creationId xmlns:a16="http://schemas.microsoft.com/office/drawing/2014/main" id="{EF1A09A0-A388-5AC0-9945-9D9B630019C0}"/>
              </a:ext>
            </a:extLst>
          </p:cNvPr>
          <p:cNvGraphicFramePr>
            <a:graphicFrameLocks noGrp="1"/>
          </p:cNvGraphicFramePr>
          <p:nvPr>
            <p:extLst>
              <p:ext uri="{D42A27DB-BD31-4B8C-83A1-F6EECF244321}">
                <p14:modId xmlns:p14="http://schemas.microsoft.com/office/powerpoint/2010/main" val="4611152"/>
              </p:ext>
            </p:extLst>
          </p:nvPr>
        </p:nvGraphicFramePr>
        <p:xfrm>
          <a:off x="231494" y="1307939"/>
          <a:ext cx="8738888" cy="5382219"/>
        </p:xfrm>
        <a:graphic>
          <a:graphicData uri="http://schemas.openxmlformats.org/drawingml/2006/table">
            <a:tbl>
              <a:tblPr/>
              <a:tblGrid>
                <a:gridCol w="1092361">
                  <a:extLst>
                    <a:ext uri="{9D8B030D-6E8A-4147-A177-3AD203B41FA5}">
                      <a16:colId xmlns:a16="http://schemas.microsoft.com/office/drawing/2014/main" val="2731496543"/>
                    </a:ext>
                  </a:extLst>
                </a:gridCol>
                <a:gridCol w="1092361">
                  <a:extLst>
                    <a:ext uri="{9D8B030D-6E8A-4147-A177-3AD203B41FA5}">
                      <a16:colId xmlns:a16="http://schemas.microsoft.com/office/drawing/2014/main" val="3832111923"/>
                    </a:ext>
                  </a:extLst>
                </a:gridCol>
                <a:gridCol w="1092361">
                  <a:extLst>
                    <a:ext uri="{9D8B030D-6E8A-4147-A177-3AD203B41FA5}">
                      <a16:colId xmlns:a16="http://schemas.microsoft.com/office/drawing/2014/main" val="1467498937"/>
                    </a:ext>
                  </a:extLst>
                </a:gridCol>
                <a:gridCol w="1092361">
                  <a:extLst>
                    <a:ext uri="{9D8B030D-6E8A-4147-A177-3AD203B41FA5}">
                      <a16:colId xmlns:a16="http://schemas.microsoft.com/office/drawing/2014/main" val="1028586601"/>
                    </a:ext>
                  </a:extLst>
                </a:gridCol>
                <a:gridCol w="1092361">
                  <a:extLst>
                    <a:ext uri="{9D8B030D-6E8A-4147-A177-3AD203B41FA5}">
                      <a16:colId xmlns:a16="http://schemas.microsoft.com/office/drawing/2014/main" val="2912808099"/>
                    </a:ext>
                  </a:extLst>
                </a:gridCol>
                <a:gridCol w="1092361">
                  <a:extLst>
                    <a:ext uri="{9D8B030D-6E8A-4147-A177-3AD203B41FA5}">
                      <a16:colId xmlns:a16="http://schemas.microsoft.com/office/drawing/2014/main" val="3084985139"/>
                    </a:ext>
                  </a:extLst>
                </a:gridCol>
                <a:gridCol w="1092361">
                  <a:extLst>
                    <a:ext uri="{9D8B030D-6E8A-4147-A177-3AD203B41FA5}">
                      <a16:colId xmlns:a16="http://schemas.microsoft.com/office/drawing/2014/main" val="1592461078"/>
                    </a:ext>
                  </a:extLst>
                </a:gridCol>
                <a:gridCol w="1092361">
                  <a:extLst>
                    <a:ext uri="{9D8B030D-6E8A-4147-A177-3AD203B41FA5}">
                      <a16:colId xmlns:a16="http://schemas.microsoft.com/office/drawing/2014/main" val="3199721014"/>
                    </a:ext>
                  </a:extLst>
                </a:gridCol>
              </a:tblGrid>
              <a:tr h="184956">
                <a:tc>
                  <a:txBody>
                    <a:bodyPr/>
                    <a:lstStyle/>
                    <a:p>
                      <a:pPr algn="ctr"/>
                      <a:r>
                        <a:rPr lang="en-CA" sz="700" b="1" dirty="0"/>
                        <a:t>source_id</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source_name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source_type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subsector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year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gas</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emissions_quantity</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geometry_ref</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48982"/>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13304"/>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931332"/>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803284"/>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3255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277455"/>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6749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105246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2568899"/>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100088"/>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112435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60624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55792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1966"/>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8167632"/>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8455655"/>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24657"/>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233791"/>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4991673"/>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9714111"/>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2987130"/>
                  </a:ext>
                </a:extLst>
              </a:tr>
            </a:tbl>
          </a:graphicData>
        </a:graphic>
      </p:graphicFrame>
    </p:spTree>
    <p:extLst>
      <p:ext uri="{BB962C8B-B14F-4D97-AF65-F5344CB8AC3E}">
        <p14:creationId xmlns:p14="http://schemas.microsoft.com/office/powerpoint/2010/main" val="2467277375"/>
      </p:ext>
    </p:extLst>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3710</TotalTime>
  <Words>1753</Words>
  <Application>Microsoft Office PowerPoint</Application>
  <PresentationFormat>On-screen Show (4:3)</PresentationFormat>
  <Paragraphs>298</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Calibri Light</vt:lpstr>
      <vt:lpstr>Times New Roman</vt:lpstr>
      <vt:lpstr>Celestial</vt:lpstr>
      <vt:lpstr>Exploratory Data Analysis Project</vt:lpstr>
      <vt:lpstr>Introduction</vt:lpstr>
      <vt:lpstr>What is the data we are looking at?</vt:lpstr>
      <vt:lpstr>Sector mapping</vt:lpstr>
      <vt:lpstr>Total co2 emissions for each sector</vt:lpstr>
      <vt:lpstr>Sub-Sectoral Data</vt:lpstr>
      <vt:lpstr>GHG – CH4</vt:lpstr>
      <vt:lpstr>Points to note for GHG – CH4</vt:lpstr>
      <vt:lpstr>Example: entities polluting from electricity generation (Power sector)</vt:lpstr>
      <vt:lpstr>Insights</vt:lpstr>
      <vt:lpstr>PowerPoint Presentation</vt:lpstr>
      <vt:lpstr>More for this project</vt:lpstr>
      <vt:lpstr>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Krutarth Ghuge</cp:lastModifiedBy>
  <cp:revision>1</cp:revision>
  <dcterms:created xsi:type="dcterms:W3CDTF">2013-01-27T09:14:16Z</dcterms:created>
  <dcterms:modified xsi:type="dcterms:W3CDTF">2024-10-27T16:17:34Z</dcterms:modified>
  <cp:category/>
</cp:coreProperties>
</file>