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92" r:id="rId17"/>
    <p:sldId id="293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5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650B8-5C00-40F5-BA3F-1D2C3E839E92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BD052-0565-4155-8AC3-92886DCF3D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2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B25-8202-441F-9367-7B8A9F6D9F66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674-2D59-46E4-AEE4-689A602875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1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B25-8202-441F-9367-7B8A9F6D9F66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674-2D59-46E4-AEE4-689A602875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29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B25-8202-441F-9367-7B8A9F6D9F66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674-2D59-46E4-AEE4-689A602875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62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B25-8202-441F-9367-7B8A9F6D9F66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674-2D59-46E4-AEE4-689A602875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98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B25-8202-441F-9367-7B8A9F6D9F66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674-2D59-46E4-AEE4-689A602875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82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B25-8202-441F-9367-7B8A9F6D9F66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674-2D59-46E4-AEE4-689A602875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6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B25-8202-441F-9367-7B8A9F6D9F66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674-2D59-46E4-AEE4-689A602875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41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B25-8202-441F-9367-7B8A9F6D9F66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674-2D59-46E4-AEE4-689A602875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84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B25-8202-441F-9367-7B8A9F6D9F66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674-2D59-46E4-AEE4-689A602875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29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B25-8202-441F-9367-7B8A9F6D9F66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674-2D59-46E4-AEE4-689A602875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8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5B25-8202-441F-9367-7B8A9F6D9F66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E674-2D59-46E4-AEE4-689A602875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27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E5B25-8202-441F-9367-7B8A9F6D9F66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4E674-2D59-46E4-AEE4-689A602875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51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7C23-6EF2-43C3-8580-8D114AD40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Taidoor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4A238-0DAB-4B03-99AB-5D1E925FE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kruztw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79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9B06-57A3-43D1-BFD0-2F241F94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靜態分析 </a:t>
            </a:r>
            <a:r>
              <a:rPr lang="en-US" altLang="zh-TW"/>
              <a:t>decrypt.dll</a:t>
            </a:r>
            <a:endParaRPr lang="zh-TW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75767-F1E5-4FAF-87E9-F6779043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/>
              <a:t>Export function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63C340A-5B60-49BC-BF92-9AC71AF47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40" y="3331152"/>
            <a:ext cx="7534275" cy="11049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9A0D941-3603-4F3C-A5C6-FA29FBA44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40" y="2144252"/>
            <a:ext cx="4849538" cy="2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23FC-C873-4588-8874-3EFDF964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BFF1-D8B2-43E3-866B-6D1BC6DA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/>
              <a:t>1. </a:t>
            </a:r>
            <a:r>
              <a:rPr lang="zh-TW" altLang="en-US"/>
              <a:t>確認身分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2. </a:t>
            </a:r>
            <a:r>
              <a:rPr lang="zh-TW" altLang="en-US"/>
              <a:t>將用到的函式賦值到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全域變數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3. </a:t>
            </a:r>
            <a:r>
              <a:rPr lang="zh-TW" altLang="en-US"/>
              <a:t>奇怪的函式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4.  </a:t>
            </a:r>
            <a:r>
              <a:rPr lang="zh-TW" altLang="en-US"/>
              <a:t>建立 </a:t>
            </a:r>
            <a:r>
              <a:rPr lang="en-US" altLang="zh-TW"/>
              <a:t>thread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57BD8-E15D-46BF-B13F-DC69943F9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79" y="923925"/>
            <a:ext cx="64484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7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D179-EA30-44AF-8E65-5C9A1C73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問題 </a:t>
            </a:r>
            <a:r>
              <a:rPr lang="en-US" altLang="zh-TW"/>
              <a:t>1 ---</a:t>
            </a:r>
            <a:r>
              <a:rPr lang="zh-TW" altLang="en-US"/>
              <a:t> 何時 </a:t>
            </a:r>
            <a:r>
              <a:rPr lang="en-US" altLang="zh-TW"/>
              <a:t>Accpted ?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31E8-BF71-41E5-BA98-77F75C49B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95FFA-F8FA-4D99-AFAE-6B88A1292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1" y="1780803"/>
            <a:ext cx="4752975" cy="5019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C34676-A2E9-4506-A0D6-C274214EE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099" y="1780803"/>
            <a:ext cx="69151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7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23C4-652B-4602-A443-76C1B460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問題 </a:t>
            </a:r>
            <a:r>
              <a:rPr lang="en-US" altLang="zh-TW"/>
              <a:t>2 ---- </a:t>
            </a:r>
            <a:r>
              <a:rPr lang="zh-TW" altLang="en-US"/>
              <a:t>奇怪的函式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3C1B-056F-4477-B92F-8FF99CD0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26DBE-3033-4D52-902C-15DCE0ED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74" y="5300663"/>
            <a:ext cx="8810625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616542-0B58-40F0-B347-232C2998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5319"/>
            <a:ext cx="70199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5F8F-ED6B-4F88-A573-8365FC16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4A76-0919-4259-82BB-A51BB7F4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attach.exe</a:t>
            </a:r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9DB7C-C6DF-46AA-805B-0B9B0C227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8" y="2313897"/>
            <a:ext cx="5581650" cy="2800350"/>
          </a:xfrm>
          <a:prstGeom prst="rect">
            <a:avLst/>
          </a:prstGeom>
        </p:spPr>
      </p:pic>
      <p:pic>
        <p:nvPicPr>
          <p:cNvPr id="1026" name="Picture 2" descr="x64dbg (@x64dbg) | Twitter">
            <a:extLst>
              <a:ext uri="{FF2B5EF4-FFF2-40B4-BE49-F238E27FC236}">
                <a16:creationId xmlns:a16="http://schemas.microsoft.com/office/drawing/2014/main" id="{33D05C29-DD2A-46B2-842E-6E1D8D7A5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19" y="2237697"/>
            <a:ext cx="28765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56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94F2-9F68-4A59-B797-BD46B04B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運行結果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1CEE0-49D0-4087-830F-729C91901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88" y="1892884"/>
            <a:ext cx="5935462" cy="421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4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23FC-C873-4588-8874-3EFDF964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BFF1-D8B2-43E3-866B-6D1BC6DA1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/>
              <a:t>1. </a:t>
            </a:r>
            <a:r>
              <a:rPr lang="zh-TW" altLang="en-US"/>
              <a:t>確認身分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2. </a:t>
            </a:r>
            <a:r>
              <a:rPr lang="zh-TW" altLang="en-US"/>
              <a:t>將用到的函式賦值到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全域變數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3. </a:t>
            </a:r>
            <a:r>
              <a:rPr lang="zh-TW" altLang="en-US"/>
              <a:t>奇怪的函式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4.  </a:t>
            </a:r>
            <a:r>
              <a:rPr lang="zh-TW" altLang="en-US"/>
              <a:t>建立 </a:t>
            </a:r>
            <a:r>
              <a:rPr lang="en-US" altLang="zh-TW"/>
              <a:t>thread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57BD8-E15D-46BF-B13F-DC69943F9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79" y="923925"/>
            <a:ext cx="64484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332E-8491-47F5-8363-2413C89A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CB50-7422-40D1-9BC4-A19B3991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/>
              <a:t>2. </a:t>
            </a:r>
            <a:r>
              <a:rPr lang="zh-TW" altLang="en-US"/>
              <a:t>將用到的函式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賦值到全域變數</a:t>
            </a:r>
            <a:endParaRPr lang="en-US" altLang="zh-TW"/>
          </a:p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B3EA0-A957-423D-84A4-AC9F81956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561" y="949325"/>
            <a:ext cx="79057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29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EFC5-35D6-43F7-973E-241E64F4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E873-DC0D-4337-89BB-EAA5BFA16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/>
              <a:t>4. </a:t>
            </a:r>
            <a:r>
              <a:rPr lang="zh-TW" altLang="en-US"/>
              <a:t>建立 </a:t>
            </a:r>
            <a:r>
              <a:rPr lang="en-US" altLang="zh-TW"/>
              <a:t>thread</a:t>
            </a:r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15AE6-8FA3-4456-9373-C65F11BD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825625"/>
            <a:ext cx="2857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18622-3810-49CA-BFAC-3273DD80D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5" y="3202173"/>
            <a:ext cx="85058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9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5475-A3E9-4A8C-B842-D46D3F97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thread_handler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A89E-096A-4FFC-B128-D39F4E988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/>
              <a:t>WSA </a:t>
            </a:r>
            <a:r>
              <a:rPr lang="en-US" altLang="zh-TW">
                <a:sym typeface="Wingdings" panose="05000000000000000000" pitchFamily="2" charset="2"/>
              </a:rPr>
              <a:t> connect to C2</a:t>
            </a:r>
          </a:p>
          <a:p>
            <a:pPr marL="514350" indent="-514350">
              <a:buAutoNum type="arabicPeriod"/>
            </a:pPr>
            <a:endParaRPr lang="en-US" altLang="zh-TW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zh-TW" altLang="en-US">
                <a:sym typeface="Wingdings" panose="05000000000000000000" pitchFamily="2" charset="2"/>
              </a:rPr>
              <a:t>檢查 </a:t>
            </a:r>
            <a:r>
              <a:rPr lang="en-US" altLang="zh-TW">
                <a:sym typeface="Wingdings" panose="05000000000000000000" pitchFamily="2" charset="2"/>
              </a:rPr>
              <a:t>caller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      </a:t>
            </a:r>
            <a:r>
              <a:rPr lang="zh-TW" altLang="en-US">
                <a:sym typeface="Wingdings" panose="05000000000000000000" pitchFamily="2" charset="2"/>
              </a:rPr>
              <a:t>是否為 </a:t>
            </a:r>
            <a:r>
              <a:rPr lang="en-US" altLang="zh-TW">
                <a:sym typeface="Wingdings" panose="05000000000000000000" pitchFamily="2" charset="2"/>
              </a:rPr>
              <a:t>rundll32.exe</a:t>
            </a:r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694D3-601D-4611-8C38-0248F5E09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1825625"/>
            <a:ext cx="71151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7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A7E7-FDC3-4C19-8D5D-8A1189AB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靜態分析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D56A-EA07-4B39-A2B0-1180D4376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31" y="1854477"/>
            <a:ext cx="10515600" cy="4351338"/>
          </a:xfrm>
        </p:spPr>
        <p:txBody>
          <a:bodyPr/>
          <a:lstStyle/>
          <a:p>
            <a:endParaRPr lang="en-US" altLang="zh-TW"/>
          </a:p>
          <a:p>
            <a:pPr marL="0" indent="0">
              <a:buNone/>
            </a:pPr>
            <a:endParaRPr lang="en-US" altLang="zh-TW" sz="2000"/>
          </a:p>
          <a:p>
            <a:pPr marL="0" indent="0">
              <a:buNone/>
            </a:pPr>
            <a:endParaRPr lang="en-US" altLang="zh-TW" sz="2000"/>
          </a:p>
          <a:p>
            <a:pPr marL="0" indent="0">
              <a:buNone/>
            </a:pPr>
            <a:endParaRPr lang="en-US" altLang="zh-TW" sz="2000"/>
          </a:p>
          <a:p>
            <a:pPr marL="0" indent="0">
              <a:buNone/>
            </a:pPr>
            <a:endParaRPr lang="en-US" altLang="zh-TW" sz="2000"/>
          </a:p>
          <a:p>
            <a:pPr marL="0" indent="0">
              <a:buNone/>
            </a:pPr>
            <a:endParaRPr lang="en-US" altLang="zh-TW" sz="2000"/>
          </a:p>
          <a:p>
            <a:pPr marL="0" indent="0">
              <a:buNone/>
            </a:pPr>
            <a:endParaRPr lang="en-US" altLang="zh-TW" sz="2000"/>
          </a:p>
          <a:p>
            <a:pPr marL="0" indent="0">
              <a:buNone/>
            </a:pPr>
            <a:r>
              <a:rPr lang="en-US" altLang="zh-TW" sz="2000"/>
              <a:t> Export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DBBB2-0FE0-43C3-817F-2CCD69CDB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09135"/>
            <a:ext cx="7448550" cy="1038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7706A5-5744-46B1-B5FF-033BDA8B6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6022"/>
            <a:ext cx="749617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114C1-97A9-458F-B475-FE93F8626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66903"/>
            <a:ext cx="71628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65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ACAC-22D1-42E0-988D-3B04634D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讀取 </a:t>
            </a:r>
            <a:r>
              <a:rPr lang="en-US" altLang="zh-TW"/>
              <a:t>regedit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351C-6A09-4647-82F0-39553AD4B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EDD7C-B174-4781-A4D9-3F1E3281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75484" cy="47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623A-92C8-4D63-8BB1-DA6C41A8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thread_handler</a:t>
            </a:r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E1040-E369-473D-92D6-58F8B891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49001"/>
            <a:ext cx="10868025" cy="98107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433FA-E74A-4378-B744-604EC33B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可疑網址</a:t>
            </a:r>
            <a:r>
              <a:rPr lang="en-US" altLang="zh-TW"/>
              <a:t>:</a:t>
            </a:r>
          </a:p>
          <a:p>
            <a:pPr marL="0" indent="0">
              <a:buNone/>
            </a:pPr>
            <a:r>
              <a:rPr lang="en-US" altLang="zh-TW"/>
              <a:t>www.infonew.dubya.net</a:t>
            </a:r>
            <a:endParaRPr lang="zh-TW" alt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0F9098B-6DEC-40AC-B886-4974C7EB5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2089889"/>
            <a:ext cx="51339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9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CDF2-7C63-4A56-A49E-7DED3DED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thread_handler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FFB0-F39F-4106-B5BA-F5F33D81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讀取系統日誌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確認服務有被啟動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857A9-7652-44F4-9AE4-3299E7B9D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098" y="1908696"/>
            <a:ext cx="7125902" cy="458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34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5F6C-8F08-4391-B017-AEC81C54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連線到 </a:t>
            </a:r>
            <a:r>
              <a:rPr lang="en-US" altLang="zh-TW"/>
              <a:t>C2 server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87FA-FA79-4FCE-9E0F-9AE988A1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32A58-D6A0-4DFD-8A5C-7AEFDE93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125657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09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2EE9-18FD-4505-BB22-1B868BF1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Wireshark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96AE-298A-4BE8-B488-6D843B07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F1B9-6B1B-473C-A05B-FD6CB343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4637"/>
            <a:ext cx="112299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9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5D09-4ED1-40C8-AFE1-0B4514D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建立惡意檔案 </a:t>
            </a:r>
            <a:r>
              <a:rPr lang="en-US" altLang="zh-TW"/>
              <a:t>~svc_.TMp</a:t>
            </a:r>
            <a:endParaRPr lang="zh-TW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49A9F-E939-4327-8443-87071B9E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D118D-D204-429A-90FA-FF02B63A2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7206"/>
            <a:ext cx="10315575" cy="44481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6AE661-582F-4905-BBBD-FCB2BB87E7F4}"/>
              </a:ext>
            </a:extLst>
          </p:cNvPr>
          <p:cNvSpPr/>
          <p:nvPr/>
        </p:nvSpPr>
        <p:spPr>
          <a:xfrm>
            <a:off x="1567543" y="6005616"/>
            <a:ext cx="5831633" cy="1867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565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2C6E-A9EC-4D3C-958D-B3C13AC6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RCE ???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5D6A9-7894-4A08-A8EB-B7170B91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C1544-3165-4E37-ABDD-3AD2A6609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12" y="1690688"/>
            <a:ext cx="9572625" cy="46386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8E5A8F-F0C5-4F0B-B503-082616FE6AC0}"/>
              </a:ext>
            </a:extLst>
          </p:cNvPr>
          <p:cNvSpPr/>
          <p:nvPr/>
        </p:nvSpPr>
        <p:spPr>
          <a:xfrm>
            <a:off x="1744825" y="5915607"/>
            <a:ext cx="7819053" cy="1647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302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F382-0444-45D6-A986-83FF80A7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tcp_obj </a:t>
            </a:r>
            <a:r>
              <a:rPr lang="zh-TW" altLang="en-US"/>
              <a:t>結構 </a:t>
            </a:r>
            <a:r>
              <a:rPr lang="en-US" altLang="zh-TW"/>
              <a:t>??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64AF-0F54-4ACC-A2E9-CF1DDCF36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583C0-9945-46F5-AA2E-4FF082C6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68" y="1825625"/>
            <a:ext cx="906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2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7126-20CC-4561-9E4D-F462B7B1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ServiceMain</a:t>
            </a:r>
            <a:endParaRPr lang="zh-TW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6ED5CB-6402-444F-920D-0124CFCC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/>
              <a:t>註冊服務</a:t>
            </a:r>
          </a:p>
          <a:p>
            <a:pPr marL="0" indent="0">
              <a:buNone/>
            </a:pPr>
            <a:r>
              <a:rPr lang="zh-TW" altLang="en-US" sz="2000"/>
              <a:t>呼叫 </a:t>
            </a:r>
            <a:r>
              <a:rPr lang="en-US" altLang="zh-TW" sz="2000"/>
              <a:t>MyStart()</a:t>
            </a:r>
            <a:endParaRPr lang="zh-TW" alt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BDC257D-A367-43C4-B140-DB8EF39FA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0200"/>
            <a:ext cx="5430951" cy="48021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0C2894-57D4-423E-8640-AE6A919E49CA}"/>
              </a:ext>
            </a:extLst>
          </p:cNvPr>
          <p:cNvSpPr/>
          <p:nvPr/>
        </p:nvSpPr>
        <p:spPr>
          <a:xfrm>
            <a:off x="6456783" y="5383763"/>
            <a:ext cx="895739" cy="1959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26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706F-B2D5-40BC-A30C-915B085D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MyStart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A257-F397-4107-B383-FA9B8FD4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sz="2400"/>
              <a:t>讀取 </a:t>
            </a:r>
            <a:r>
              <a:rPr lang="en-US" altLang="zh-TW" sz="2400"/>
              <a:t>svchost.dll</a:t>
            </a:r>
          </a:p>
          <a:p>
            <a:pPr marL="514350" indent="-514350">
              <a:buAutoNum type="arabicPeriod"/>
            </a:pPr>
            <a:r>
              <a:rPr lang="en-US" altLang="zh-TW" sz="2400"/>
              <a:t>RC4</a:t>
            </a:r>
            <a:r>
              <a:rPr lang="zh-TW" altLang="en-US" sz="2400"/>
              <a:t> 解密</a:t>
            </a:r>
            <a:endParaRPr lang="en-US" altLang="zh-TW" sz="2400"/>
          </a:p>
          <a:p>
            <a:pPr marL="514350" indent="-514350">
              <a:buAutoNum type="arabicPeriod"/>
            </a:pPr>
            <a:r>
              <a:rPr lang="en-US" altLang="zh-TW" sz="2400"/>
              <a:t>load </a:t>
            </a:r>
            <a:r>
              <a:rPr lang="zh-TW" altLang="en-US" sz="2400"/>
              <a:t>到記憶體</a:t>
            </a:r>
            <a:endParaRPr lang="en-US" altLang="zh-TW" sz="2400"/>
          </a:p>
          <a:p>
            <a:pPr marL="514350" indent="-514350">
              <a:buAutoNum type="arabicPeriod"/>
            </a:pPr>
            <a:r>
              <a:rPr lang="zh-TW" altLang="en-US" sz="2400"/>
              <a:t>呼叫 </a:t>
            </a:r>
            <a:r>
              <a:rPr lang="en-US" altLang="zh-TW" sz="2400"/>
              <a:t>Start()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81406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706F-B2D5-40BC-A30C-915B085D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MyStart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A257-F397-4107-B383-FA9B8FD4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/>
              <a:t>1. </a:t>
            </a:r>
            <a:r>
              <a:rPr lang="zh-TW" altLang="en-US" sz="2400"/>
              <a:t>讀取 </a:t>
            </a:r>
            <a:r>
              <a:rPr lang="en-US" altLang="zh-TW" sz="2400"/>
              <a:t>svchost.dll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zh-TW" altLang="en-US" sz="2400"/>
              <a:t>用 </a:t>
            </a:r>
            <a:r>
              <a:rPr lang="en-US" altLang="zh-TW" sz="2400"/>
              <a:t>GetModuleFileNameA</a:t>
            </a:r>
          </a:p>
          <a:p>
            <a:pPr marL="0" indent="0">
              <a:buNone/>
            </a:pPr>
            <a:r>
              <a:rPr lang="zh-TW" altLang="en-US" sz="2400"/>
              <a:t>取得</a:t>
            </a:r>
            <a:r>
              <a:rPr lang="en-US" altLang="zh-TW" sz="2400"/>
              <a:t> </a:t>
            </a:r>
            <a:r>
              <a:rPr lang="zh-TW" altLang="en-US" sz="2400"/>
              <a:t> </a:t>
            </a:r>
            <a:r>
              <a:rPr lang="en-US" altLang="zh-TW" sz="2400"/>
              <a:t>&lt;path&gt;/Taidoor_x64</a:t>
            </a:r>
          </a:p>
          <a:p>
            <a:pPr marL="0" indent="0">
              <a:buNone/>
            </a:pPr>
            <a:r>
              <a:rPr lang="zh-TW" altLang="en-US" sz="2400"/>
              <a:t>並替換成 </a:t>
            </a:r>
            <a:r>
              <a:rPr lang="en-US" altLang="zh-TW" sz="2400"/>
              <a:t>&lt;path&gt;/svchost.dll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zh-TW" altLang="en-US" sz="2400"/>
              <a:t>透過 </a:t>
            </a:r>
            <a:r>
              <a:rPr lang="en-US" altLang="zh-TW" sz="2400"/>
              <a:t>ReadFile </a:t>
            </a:r>
            <a:r>
              <a:rPr lang="zh-TW" altLang="en-US" sz="2400"/>
              <a:t>讀到 </a:t>
            </a:r>
            <a:r>
              <a:rPr lang="en-US" altLang="zh-TW" sz="2400"/>
              <a:t>buff                                                </a:t>
            </a:r>
            <a:endParaRPr lang="zh-TW" altLang="en-US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BA8B0-4493-4DDC-B729-56B47868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249" y="935484"/>
            <a:ext cx="60293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1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67E5-41A7-4FB3-8BBA-3E3C83F7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MyStart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CF94-9DBA-4C45-99AD-F9C5561A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/>
              <a:t>2. RC4</a:t>
            </a:r>
            <a:r>
              <a:rPr lang="zh-TW" altLang="en-US"/>
              <a:t> 解密</a:t>
            </a:r>
            <a:endParaRPr lang="en-US" altLang="zh-TW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F2639-1876-4C9E-8322-4FCC6F347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758" y="953815"/>
            <a:ext cx="4721176" cy="5620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C4FA2-826A-4B78-8A16-371AE9523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604588"/>
            <a:ext cx="512445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560742-1451-47E6-BB2F-5E33BBA70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4558170"/>
            <a:ext cx="4419600" cy="2095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208C97-4640-4FA4-A73B-4D9C1329B08E}"/>
              </a:ext>
            </a:extLst>
          </p:cNvPr>
          <p:cNvSpPr/>
          <p:nvPr/>
        </p:nvSpPr>
        <p:spPr>
          <a:xfrm>
            <a:off x="1056443" y="2604588"/>
            <a:ext cx="2183907" cy="4670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C7DEF8-CE66-45B7-801C-DBA3E67E1666}"/>
              </a:ext>
            </a:extLst>
          </p:cNvPr>
          <p:cNvSpPr/>
          <p:nvPr/>
        </p:nvSpPr>
        <p:spPr>
          <a:xfrm>
            <a:off x="7520866" y="1223602"/>
            <a:ext cx="2183907" cy="4670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7380B8-6FEE-453E-9B7F-342A3EB83B5F}"/>
              </a:ext>
            </a:extLst>
          </p:cNvPr>
          <p:cNvSpPr/>
          <p:nvPr/>
        </p:nvSpPr>
        <p:spPr>
          <a:xfrm>
            <a:off x="1107992" y="3491592"/>
            <a:ext cx="4769025" cy="9827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F7161A-360B-4F60-A19D-3C5608E64564}"/>
              </a:ext>
            </a:extLst>
          </p:cNvPr>
          <p:cNvSpPr/>
          <p:nvPr/>
        </p:nvSpPr>
        <p:spPr>
          <a:xfrm>
            <a:off x="7372299" y="1960474"/>
            <a:ext cx="2142610" cy="20699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84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299A-BD4E-421A-A811-38B7E3B2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RC4 decrypt script</a:t>
            </a:r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CBD85-F29A-49CA-9CE9-EEFEE258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0799"/>
            <a:ext cx="5211704" cy="477868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FDE54-268A-4941-AC62-50F0C9C97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4671" y="1760799"/>
            <a:ext cx="4849538" cy="2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0CD1-87FD-498D-9068-806F515E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MyStart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951E-34CF-429A-B7DF-5DC77712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/>
              <a:t>3. load </a:t>
            </a:r>
            <a:r>
              <a:rPr lang="zh-TW" altLang="en-US"/>
              <a:t>到記憶體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/>
              <a:t>Key : MZ  &amp; PE</a:t>
            </a:r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6063B1-2260-48F7-8F6E-8256E8ED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46" y="1825625"/>
            <a:ext cx="8405396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4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0CD1-87FD-498D-9068-806F515E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MyStart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951E-34CF-429A-B7DF-5DC77712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/>
              <a:t>4. </a:t>
            </a:r>
            <a:r>
              <a:rPr lang="zh-TW" altLang="en-US"/>
              <a:t>呼叫 </a:t>
            </a:r>
            <a:r>
              <a:rPr lang="en-US" altLang="zh-TW"/>
              <a:t>Start()</a:t>
            </a:r>
            <a:endParaRPr lang="zh-TW" altLang="en-US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4032E-0397-4059-AE8F-921F1E09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4744"/>
            <a:ext cx="2781300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1CEFA-8C5E-4C07-BA60-94311B99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1510506"/>
            <a:ext cx="67246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8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2479</TotalTime>
  <Words>252</Words>
  <Application>Microsoft Office PowerPoint</Application>
  <PresentationFormat>Widescreen</PresentationFormat>
  <Paragraphs>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Wingdings</vt:lpstr>
      <vt:lpstr>Office Theme</vt:lpstr>
      <vt:lpstr>Taidoor</vt:lpstr>
      <vt:lpstr>靜態分析</vt:lpstr>
      <vt:lpstr>ServiceMain</vt:lpstr>
      <vt:lpstr>MyStart</vt:lpstr>
      <vt:lpstr>MyStart</vt:lpstr>
      <vt:lpstr>MyStart</vt:lpstr>
      <vt:lpstr>RC4 decrypt script</vt:lpstr>
      <vt:lpstr>MyStart</vt:lpstr>
      <vt:lpstr>MyStart</vt:lpstr>
      <vt:lpstr>靜態分析 decrypt.dll</vt:lpstr>
      <vt:lpstr>Start</vt:lpstr>
      <vt:lpstr>問題 1 --- 何時 Accpted ?</vt:lpstr>
      <vt:lpstr>問題 2 ---- 奇怪的函式</vt:lpstr>
      <vt:lpstr>動態分析</vt:lpstr>
      <vt:lpstr>運行結果</vt:lpstr>
      <vt:lpstr>Start</vt:lpstr>
      <vt:lpstr>Start</vt:lpstr>
      <vt:lpstr>Start</vt:lpstr>
      <vt:lpstr>thread_handler</vt:lpstr>
      <vt:lpstr>讀取 regedit</vt:lpstr>
      <vt:lpstr>thread_handler</vt:lpstr>
      <vt:lpstr>thread_handler</vt:lpstr>
      <vt:lpstr>連線到 C2 server</vt:lpstr>
      <vt:lpstr>Wireshark</vt:lpstr>
      <vt:lpstr>建立惡意檔案 ~svc_.TMp</vt:lpstr>
      <vt:lpstr>RCE ???</vt:lpstr>
      <vt:lpstr>tcp_obj 結構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Taidoor</dc:title>
  <dc:creator>kruztw</dc:creator>
  <cp:lastModifiedBy>kruztw</cp:lastModifiedBy>
  <cp:revision>51</cp:revision>
  <dcterms:created xsi:type="dcterms:W3CDTF">2021-06-23T02:53:49Z</dcterms:created>
  <dcterms:modified xsi:type="dcterms:W3CDTF">2021-06-25T00:54:35Z</dcterms:modified>
</cp:coreProperties>
</file>