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9080E1-5849-4C8A-BBD3-20F8003DC322}">
          <p14:sldIdLst>
            <p14:sldId id="256"/>
          </p14:sldIdLst>
        </p14:section>
        <p14:section name="Streamlit Output" id="{B0E1BBF5-32AE-4E1C-BE00-3A337259AFE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5BD-6483-3B39-0F06-92C7167EB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3AB5B-17C2-5360-FD28-2C2A869B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73F5-4AB4-F561-0247-9A418465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8F27-E0AD-52A0-7383-0DCF5C86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1E61-5F36-1854-F1D1-6806351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D1C8-31F9-DC77-C095-2FF58291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0D494-881A-F493-F461-02F30323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6C53-6A45-FC8B-55EE-AF199010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80AE-96E2-B013-9ECA-333EA547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8FEF-E760-049F-B0D2-A207BC4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1BA99-7B65-3AC6-32BD-F253CC929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71E33-2384-6496-B8BB-16318F9E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9F15-7EB2-27A6-273A-C863E2A1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D07F-C802-5055-2F5E-37605808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5653-EBE2-0A8E-BA64-B66C4924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8789-CC4C-DF54-DAD1-31600D8A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6FF4-F6F3-3EB2-190E-70F6F145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8A5E-696E-E639-2DB2-5C005C60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EE48-DF92-4E96-1DAF-A448ADD0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6F4E-9592-220D-0083-84CB570E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B5EB-C03B-E0D3-9965-394D110C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AB43-57E1-4BF3-4C97-F5453A24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4C7C-9722-42FA-FE52-D6A85AFD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AFCC-6039-41EA-F094-4A6457B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DD6B-4CBC-2E2D-E3AE-E3A2FA4D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8F7D-7D06-F6A9-D3CF-64A4AF1F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8CCF-CC5E-1DDD-3FB1-6AC8931A5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3D8C-6391-4FE9-A501-66728D8AE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5B74-70C7-D9CF-F5EE-6461E974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5EF3-4D8F-CE73-45F0-2E14364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4809-B770-D3C2-83AC-824EB74B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7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C305-ACB7-09D0-6264-5B665E66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C311C-F68E-A3AE-6385-E3C5B614E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93BE-94CB-ECBB-547C-CF1FEC09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FF554-76D7-4E11-875A-A021F387F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51369-C5E7-4624-86D2-233B4B15C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D8723-079D-B10B-6918-176BD3E1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C346A-50EA-797D-4B08-B4D385D6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C983D-3824-CA7C-3470-FA8BFD9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BBD4-2951-0E14-4D8C-14114A4C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BA57-187B-CCC9-3739-3BDF038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8DC5-5EB3-44BD-83DE-F2A4484E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0BDAA-D75C-3817-0AC2-0830D5E4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9E68A-D5D5-EE8F-CA73-46654B26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4505-33AD-BC43-7237-C35634A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6FFDD-381E-B197-4D44-DD4BB922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7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43F3-7820-CC69-A68F-3683E1FC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16BF-4C8B-4E55-E358-82D32A8F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66E6-B0C1-284A-E634-2787C677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4A898-A0D7-2FBA-C138-BAFAFC7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FAC6-6A2C-3EC2-7033-B8F48EC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BAB7-3E26-CAAF-2DDD-D65F1D9D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88B1-FDD8-39E6-EFA8-7FFFDB3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6665F-475B-D8C7-626E-9ACB5A591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0954-5727-E053-44D4-D7389608B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DE08-E098-A9C0-9201-BC62563A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BA3F-E4AF-231A-F75D-4BD449E3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F9DA-75ED-1676-2B93-68BC2092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1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D877F-57B7-711A-E841-9E00F7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28914-285B-B696-C82B-0EF16AE7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B749-9F86-C137-A91F-1B3DB9F8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2EF1-9644-4E8A-BAEA-DBB7804AF3BA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154A-73D9-C1C3-215F-CD9D80802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A683-DBC3-FC97-DF60-DE911155E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18E5-7A64-451E-976B-C0C1D3612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89D08-761B-4093-C331-ECA8BC455B66}"/>
              </a:ext>
            </a:extLst>
          </p:cNvPr>
          <p:cNvSpPr/>
          <p:nvPr/>
        </p:nvSpPr>
        <p:spPr>
          <a:xfrm>
            <a:off x="113016" y="113016"/>
            <a:ext cx="5787041" cy="6647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u="sng" dirty="0">
                <a:solidFill>
                  <a:schemeClr val="tx1"/>
                </a:solidFill>
              </a:rPr>
              <a:t>Version #1: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Prompt VI: Add the EOB file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{ 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“</a:t>
            </a:r>
            <a:r>
              <a:rPr lang="en-IN" sz="1400" dirty="0">
                <a:solidFill>
                  <a:srgbClr val="00B050"/>
                </a:solidFill>
              </a:rPr>
              <a:t>EOB Summary</a:t>
            </a:r>
            <a:r>
              <a:rPr lang="en-IN" sz="1400" b="1" dirty="0">
                <a:solidFill>
                  <a:srgbClr val="00B050"/>
                </a:solidFill>
              </a:rPr>
              <a:t>”: ” ”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}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“Provide the output in the prompt format EOB Summary : “</a:t>
            </a: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For a health insurance plan member, Summarise the </a:t>
            </a:r>
            <a:r>
              <a:rPr lang="en-IN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Explation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of Benefits (EOB) document for the breakdown of charges for services received (Doctor and hospital charges) and the date of service. Elaborate on the healthcare Provider who provided the service &amp; types of service , Amount billed by the Provider for the services. </a:t>
            </a:r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r>
              <a:rPr lang="en-IN" altLang="en-US" sz="1400" dirty="0">
                <a:solidFill>
                  <a:schemeClr val="tx1"/>
                </a:solidFill>
              </a:rPr>
              <a:t>Summarize next on the amount insurance company approved, how much insurance company paid and benefits /discounts of the insurance plan. </a:t>
            </a:r>
          </a:p>
          <a:p>
            <a:endParaRPr lang="en-IN" altLang="en-US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If the details are available, summarize the insurance coverage for the services, , explain the costs for “in network” versus “out of network” services received from the Providers. 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In the summary, include the amount of the Copays, deductibles, coinsurance, if any, or non-covered charges that the patient is responsible for. 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Also, if applicable, mention about the EOB denials, that could be due to services not being covered by the plan, insurance terminated, or ineligibility for insurance coverage. 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In the next paragraph, explain the amount, that has to be paid (Expected Cost) under Patient / member’s responsibility. 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Example Summary 1: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B3DEF2-7A82-FF90-14F7-B7524E33F84B}"/>
              </a:ext>
            </a:extLst>
          </p:cNvPr>
          <p:cNvSpPr/>
          <p:nvPr/>
        </p:nvSpPr>
        <p:spPr>
          <a:xfrm>
            <a:off x="6161316" y="113016"/>
            <a:ext cx="5787041" cy="6647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u="sng" dirty="0">
                <a:solidFill>
                  <a:schemeClr val="tx1"/>
                </a:solidFill>
              </a:rPr>
              <a:t>Version #1: 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Example EOB Summary 1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The Explanation of Benefits ( EOB) document details the charges for a Preventive Care service received on 04/06/2022. The total cost of the service was $ 599.00 HealthPartners member savings , which is a discount provided by the </a:t>
            </a:r>
            <a:r>
              <a:rPr lang="en-IN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insurance company, amounted to $121.45. The medical plan paid $486.15 towards the service. There were no denials for this claim number (add claim number).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The Patient/ member’s responsibility is $0.00, meaning the insurance company covered the entire cost of the service. 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Example EOB Summary 2: </a:t>
            </a:r>
          </a:p>
          <a:p>
            <a:r>
              <a:rPr lang="en-IN" sz="1400" dirty="0">
                <a:solidFill>
                  <a:schemeClr val="tx1"/>
                </a:solidFill>
              </a:rPr>
              <a:t>The explanation of Benefits (EOB) document details the charges for an established patient office or other outpatient visit, Level I service received on 01/01/2019. The total cost of service was $150.00. Plan savings , which is a discount provided by the insurance company (University of Utah Health Plans) . Amounted to $129.70. The insurance company approved $20.30 towards the service. The medical plan paid $10.30 towards the service under the Reason Code “c” which is Contracted Rate Payment. The Copay is $10.00 which the member is responsible to pay for the service. There were no denials for this claim. 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The patients responsibility is $10.0 meaning the insurance company covered a portion of the service. This is a contracted rate payment.  </a:t>
            </a:r>
            <a:endParaRPr lang="en-US" altLang="en-US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Output Formatting: Avoid unnecessary quotes, comma, text like </a:t>
            </a:r>
            <a:r>
              <a:rPr lang="en-IN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json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’’’, ‘’’</a:t>
            </a:r>
            <a:r>
              <a:rPr lang="en-IN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json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, etc in the generated structured JSON output.</a:t>
            </a:r>
          </a:p>
          <a:p>
            <a:endParaRPr lang="en-IN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altLang="en-US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46D56-65CC-A292-55CC-8FEA5A25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87"/>
            <a:ext cx="12192000" cy="67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510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sudhaa dass</dc:creator>
  <cp:lastModifiedBy>sudhaa dass</cp:lastModifiedBy>
  <cp:revision>49</cp:revision>
  <dcterms:created xsi:type="dcterms:W3CDTF">2024-09-07T07:55:20Z</dcterms:created>
  <dcterms:modified xsi:type="dcterms:W3CDTF">2024-09-13T16:23:56Z</dcterms:modified>
</cp:coreProperties>
</file>