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2" autoAdjust="0"/>
    <p:restoredTop sz="94660"/>
  </p:normalViewPr>
  <p:slideViewPr>
    <p:cSldViewPr>
      <p:cViewPr>
        <p:scale>
          <a:sx n="66" d="100"/>
          <a:sy n="66" d="100"/>
        </p:scale>
        <p:origin x="-228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" t="12667" r="34375" b="5334"/>
          <a:stretch/>
        </p:blipFill>
        <p:spPr bwMode="auto">
          <a:xfrm>
            <a:off x="-12700" y="-25400"/>
            <a:ext cx="9144000" cy="659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70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3" t="14074" r="37429" b="5354"/>
          <a:stretch/>
        </p:blipFill>
        <p:spPr bwMode="auto">
          <a:xfrm>
            <a:off x="43542" y="152400"/>
            <a:ext cx="3537858" cy="675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43400" y="76200"/>
            <a:ext cx="42672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27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14053" r="30572" b="4677"/>
          <a:stretch/>
        </p:blipFill>
        <p:spPr bwMode="auto">
          <a:xfrm>
            <a:off x="0" y="7257"/>
            <a:ext cx="9006267" cy="608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24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Shekhar Dass</dc:creator>
  <cp:lastModifiedBy>Shekhar Dass</cp:lastModifiedBy>
  <cp:revision>5</cp:revision>
  <dcterms:created xsi:type="dcterms:W3CDTF">2006-08-16T00:00:00Z</dcterms:created>
  <dcterms:modified xsi:type="dcterms:W3CDTF">2024-09-25T22:53:51Z</dcterms:modified>
</cp:coreProperties>
</file>