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8" r:id="rId2"/>
    <p:sldId id="256" r:id="rId3"/>
    <p:sldId id="257" r:id="rId4"/>
    <p:sldId id="261" r:id="rId5"/>
    <p:sldId id="262" r:id="rId6"/>
    <p:sldId id="263"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4421"/>
    <a:srgbClr val="7D2517"/>
    <a:srgbClr val="5A5A5A"/>
    <a:srgbClr val="373742"/>
    <a:srgbClr val="969696"/>
    <a:srgbClr val="B4B4B4"/>
    <a:srgbClr val="2C2C2C"/>
    <a:srgbClr val="892E0D"/>
    <a:srgbClr val="161616"/>
    <a:srgbClr val="CB4C2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30" d="100"/>
          <a:sy n="130" d="100"/>
        </p:scale>
        <p:origin x="-1024" y="-1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A35B78-AF03-0342-926D-EAAAF45604E4}" type="datetimeFigureOut">
              <a:rPr lang="en-US" smtClean="0"/>
              <a:t>6/13/13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BE9995-F870-B144-8A4F-8F9EAB030EB3}" type="slidenum">
              <a:rPr lang="en-US" smtClean="0"/>
              <a:t>‹#›</a:t>
            </a:fld>
            <a:endParaRPr lang="en-US"/>
          </a:p>
        </p:txBody>
      </p:sp>
    </p:spTree>
    <p:extLst>
      <p:ext uri="{BB962C8B-B14F-4D97-AF65-F5344CB8AC3E}">
        <p14:creationId xmlns:p14="http://schemas.microsoft.com/office/powerpoint/2010/main" val="197811546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67F2DE-491C-1742-A8E1-0CD424EBA92D}" type="datetimeFigureOut">
              <a:rPr lang="en-US" smtClean="0"/>
              <a:t>6/13/13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18BC0-9212-1048-B5A8-E54B060443BF}" type="slidenum">
              <a:rPr lang="en-US" smtClean="0"/>
              <a:t>‹#›</a:t>
            </a:fld>
            <a:endParaRPr lang="en-US"/>
          </a:p>
        </p:txBody>
      </p:sp>
    </p:spTree>
    <p:extLst>
      <p:ext uri="{BB962C8B-B14F-4D97-AF65-F5344CB8AC3E}">
        <p14:creationId xmlns:p14="http://schemas.microsoft.com/office/powerpoint/2010/main" val="509125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67F2DE-491C-1742-A8E1-0CD424EBA92D}" type="datetimeFigureOut">
              <a:rPr lang="en-US" smtClean="0"/>
              <a:t>6/13/13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18BC0-9212-1048-B5A8-E54B060443BF}" type="slidenum">
              <a:rPr lang="en-US" smtClean="0"/>
              <a:t>‹#›</a:t>
            </a:fld>
            <a:endParaRPr lang="en-US"/>
          </a:p>
        </p:txBody>
      </p:sp>
    </p:spTree>
    <p:extLst>
      <p:ext uri="{BB962C8B-B14F-4D97-AF65-F5344CB8AC3E}">
        <p14:creationId xmlns:p14="http://schemas.microsoft.com/office/powerpoint/2010/main" val="1798193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67F2DE-491C-1742-A8E1-0CD424EBA92D}" type="datetimeFigureOut">
              <a:rPr lang="en-US" smtClean="0"/>
              <a:t>6/13/13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18BC0-9212-1048-B5A8-E54B060443BF}" type="slidenum">
              <a:rPr lang="en-US" smtClean="0"/>
              <a:t>‹#›</a:t>
            </a:fld>
            <a:endParaRPr lang="en-US"/>
          </a:p>
        </p:txBody>
      </p:sp>
    </p:spTree>
    <p:extLst>
      <p:ext uri="{BB962C8B-B14F-4D97-AF65-F5344CB8AC3E}">
        <p14:creationId xmlns:p14="http://schemas.microsoft.com/office/powerpoint/2010/main" val="340961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67F2DE-491C-1742-A8E1-0CD424EBA92D}" type="datetimeFigureOut">
              <a:rPr lang="en-US" smtClean="0"/>
              <a:t>6/13/13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18BC0-9212-1048-B5A8-E54B060443BF}" type="slidenum">
              <a:rPr lang="en-US" smtClean="0"/>
              <a:t>‹#›</a:t>
            </a:fld>
            <a:endParaRPr lang="en-US"/>
          </a:p>
        </p:txBody>
      </p:sp>
    </p:spTree>
    <p:extLst>
      <p:ext uri="{BB962C8B-B14F-4D97-AF65-F5344CB8AC3E}">
        <p14:creationId xmlns:p14="http://schemas.microsoft.com/office/powerpoint/2010/main" val="3201491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67F2DE-491C-1742-A8E1-0CD424EBA92D}" type="datetimeFigureOut">
              <a:rPr lang="en-US" smtClean="0"/>
              <a:t>6/13/13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18BC0-9212-1048-B5A8-E54B060443BF}" type="slidenum">
              <a:rPr lang="en-US" smtClean="0"/>
              <a:t>‹#›</a:t>
            </a:fld>
            <a:endParaRPr lang="en-US"/>
          </a:p>
        </p:txBody>
      </p:sp>
    </p:spTree>
    <p:extLst>
      <p:ext uri="{BB962C8B-B14F-4D97-AF65-F5344CB8AC3E}">
        <p14:creationId xmlns:p14="http://schemas.microsoft.com/office/powerpoint/2010/main" val="3031319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67F2DE-491C-1742-A8E1-0CD424EBA92D}" type="datetimeFigureOut">
              <a:rPr lang="en-US" smtClean="0"/>
              <a:t>6/13/13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18BC0-9212-1048-B5A8-E54B060443BF}" type="slidenum">
              <a:rPr lang="en-US" smtClean="0"/>
              <a:t>‹#›</a:t>
            </a:fld>
            <a:endParaRPr lang="en-US"/>
          </a:p>
        </p:txBody>
      </p:sp>
    </p:spTree>
    <p:extLst>
      <p:ext uri="{BB962C8B-B14F-4D97-AF65-F5344CB8AC3E}">
        <p14:creationId xmlns:p14="http://schemas.microsoft.com/office/powerpoint/2010/main" val="2571166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67F2DE-491C-1742-A8E1-0CD424EBA92D}" type="datetimeFigureOut">
              <a:rPr lang="en-US" smtClean="0"/>
              <a:t>6/13/13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B18BC0-9212-1048-B5A8-E54B060443BF}" type="slidenum">
              <a:rPr lang="en-US" smtClean="0"/>
              <a:t>‹#›</a:t>
            </a:fld>
            <a:endParaRPr lang="en-US"/>
          </a:p>
        </p:txBody>
      </p:sp>
    </p:spTree>
    <p:extLst>
      <p:ext uri="{BB962C8B-B14F-4D97-AF65-F5344CB8AC3E}">
        <p14:creationId xmlns:p14="http://schemas.microsoft.com/office/powerpoint/2010/main" val="666051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67F2DE-491C-1742-A8E1-0CD424EBA92D}" type="datetimeFigureOut">
              <a:rPr lang="en-US" smtClean="0"/>
              <a:t>6/13/13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B18BC0-9212-1048-B5A8-E54B060443BF}" type="slidenum">
              <a:rPr lang="en-US" smtClean="0"/>
              <a:t>‹#›</a:t>
            </a:fld>
            <a:endParaRPr lang="en-US"/>
          </a:p>
        </p:txBody>
      </p:sp>
    </p:spTree>
    <p:extLst>
      <p:ext uri="{BB962C8B-B14F-4D97-AF65-F5344CB8AC3E}">
        <p14:creationId xmlns:p14="http://schemas.microsoft.com/office/powerpoint/2010/main" val="982329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67F2DE-491C-1742-A8E1-0CD424EBA92D}" type="datetimeFigureOut">
              <a:rPr lang="en-US" smtClean="0"/>
              <a:t>6/13/13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B18BC0-9212-1048-B5A8-E54B060443BF}" type="slidenum">
              <a:rPr lang="en-US" smtClean="0"/>
              <a:t>‹#›</a:t>
            </a:fld>
            <a:endParaRPr lang="en-US"/>
          </a:p>
        </p:txBody>
      </p:sp>
    </p:spTree>
    <p:extLst>
      <p:ext uri="{BB962C8B-B14F-4D97-AF65-F5344CB8AC3E}">
        <p14:creationId xmlns:p14="http://schemas.microsoft.com/office/powerpoint/2010/main" val="2208108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67F2DE-491C-1742-A8E1-0CD424EBA92D}" type="datetimeFigureOut">
              <a:rPr lang="en-US" smtClean="0"/>
              <a:t>6/13/13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18BC0-9212-1048-B5A8-E54B060443BF}" type="slidenum">
              <a:rPr lang="en-US" smtClean="0"/>
              <a:t>‹#›</a:t>
            </a:fld>
            <a:endParaRPr lang="en-US"/>
          </a:p>
        </p:txBody>
      </p:sp>
    </p:spTree>
    <p:extLst>
      <p:ext uri="{BB962C8B-B14F-4D97-AF65-F5344CB8AC3E}">
        <p14:creationId xmlns:p14="http://schemas.microsoft.com/office/powerpoint/2010/main" val="3864132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67F2DE-491C-1742-A8E1-0CD424EBA92D}" type="datetimeFigureOut">
              <a:rPr lang="en-US" smtClean="0"/>
              <a:t>6/13/13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18BC0-9212-1048-B5A8-E54B060443BF}" type="slidenum">
              <a:rPr lang="en-US" smtClean="0"/>
              <a:t>‹#›</a:t>
            </a:fld>
            <a:endParaRPr lang="en-US"/>
          </a:p>
        </p:txBody>
      </p:sp>
    </p:spTree>
    <p:extLst>
      <p:ext uri="{BB962C8B-B14F-4D97-AF65-F5344CB8AC3E}">
        <p14:creationId xmlns:p14="http://schemas.microsoft.com/office/powerpoint/2010/main" val="15213629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67F2DE-491C-1742-A8E1-0CD424EBA92D}" type="datetimeFigureOut">
              <a:rPr lang="en-US" smtClean="0"/>
              <a:t>6/13/13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B18BC0-9212-1048-B5A8-E54B060443BF}" type="slidenum">
              <a:rPr lang="en-US" smtClean="0"/>
              <a:t>‹#›</a:t>
            </a:fld>
            <a:endParaRPr lang="en-US"/>
          </a:p>
        </p:txBody>
      </p:sp>
    </p:spTree>
    <p:extLst>
      <p:ext uri="{BB962C8B-B14F-4D97-AF65-F5344CB8AC3E}">
        <p14:creationId xmlns:p14="http://schemas.microsoft.com/office/powerpoint/2010/main" val="99898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fla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2790" y="6076188"/>
            <a:ext cx="1939410" cy="400812"/>
          </a:xfrm>
          <a:prstGeom prst="rect">
            <a:avLst/>
          </a:prstGeom>
        </p:spPr>
      </p:pic>
      <p:sp>
        <p:nvSpPr>
          <p:cNvPr id="8" name="TextBox 7"/>
          <p:cNvSpPr txBox="1"/>
          <p:nvPr/>
        </p:nvSpPr>
        <p:spPr>
          <a:xfrm>
            <a:off x="2513622" y="3340100"/>
            <a:ext cx="6223979" cy="707886"/>
          </a:xfrm>
          <a:prstGeom prst="rect">
            <a:avLst/>
          </a:prstGeom>
          <a:noFill/>
        </p:spPr>
        <p:txBody>
          <a:bodyPr wrap="none" rtlCol="0">
            <a:spAutoFit/>
          </a:bodyPr>
          <a:lstStyle/>
          <a:p>
            <a:pPr algn="r"/>
            <a:r>
              <a:rPr lang="en-US" sz="4000" b="1" dirty="0" smtClean="0">
                <a:solidFill>
                  <a:srgbClr val="D74421"/>
                </a:solidFill>
                <a:latin typeface="Calibri"/>
                <a:cs typeface="Calibri"/>
              </a:rPr>
              <a:t>SIMPLE, SHORT WORD TITLE</a:t>
            </a:r>
            <a:endParaRPr lang="en-US" sz="4000" b="1" dirty="0">
              <a:solidFill>
                <a:srgbClr val="D74421"/>
              </a:solidFill>
              <a:latin typeface="Calibri"/>
              <a:cs typeface="Calibri"/>
            </a:endParaRPr>
          </a:p>
        </p:txBody>
      </p:sp>
      <p:sp>
        <p:nvSpPr>
          <p:cNvPr id="9" name="TextBox 8"/>
          <p:cNvSpPr txBox="1"/>
          <p:nvPr/>
        </p:nvSpPr>
        <p:spPr>
          <a:xfrm>
            <a:off x="2608440" y="3172115"/>
            <a:ext cx="2999439" cy="338554"/>
          </a:xfrm>
          <a:prstGeom prst="rect">
            <a:avLst/>
          </a:prstGeom>
          <a:noFill/>
        </p:spPr>
        <p:txBody>
          <a:bodyPr wrap="none" rtlCol="0">
            <a:spAutoFit/>
          </a:bodyPr>
          <a:lstStyle/>
          <a:p>
            <a:r>
              <a:rPr lang="en-US" sz="1600" dirty="0" smtClean="0">
                <a:solidFill>
                  <a:schemeClr val="bg1">
                    <a:lumMod val="65000"/>
                  </a:schemeClr>
                </a:solidFill>
                <a:latin typeface="Calibri"/>
                <a:cs typeface="Calibri"/>
              </a:rPr>
              <a:t>A </a:t>
            </a:r>
            <a:r>
              <a:rPr lang="en-US" sz="1600" dirty="0" smtClean="0">
                <a:solidFill>
                  <a:schemeClr val="bg1">
                    <a:lumMod val="65000"/>
                  </a:schemeClr>
                </a:solidFill>
                <a:latin typeface="Calibri"/>
                <a:cs typeface="Calibri"/>
              </a:rPr>
              <a:t>neat little introduction for your:</a:t>
            </a:r>
            <a:endParaRPr lang="en-US" sz="1600" dirty="0">
              <a:solidFill>
                <a:schemeClr val="bg1">
                  <a:lumMod val="65000"/>
                </a:schemeClr>
              </a:solidFill>
              <a:latin typeface="Calibri"/>
              <a:cs typeface="Calibri"/>
            </a:endParaRPr>
          </a:p>
        </p:txBody>
      </p:sp>
      <p:sp>
        <p:nvSpPr>
          <p:cNvPr id="10" name="TextBox 9"/>
          <p:cNvSpPr txBox="1"/>
          <p:nvPr/>
        </p:nvSpPr>
        <p:spPr>
          <a:xfrm>
            <a:off x="7376478" y="3918754"/>
            <a:ext cx="1335722" cy="338554"/>
          </a:xfrm>
          <a:prstGeom prst="rect">
            <a:avLst/>
          </a:prstGeom>
          <a:noFill/>
        </p:spPr>
        <p:txBody>
          <a:bodyPr wrap="none" rtlCol="0">
            <a:spAutoFit/>
          </a:bodyPr>
          <a:lstStyle/>
          <a:p>
            <a:pPr algn="r"/>
            <a:fld id="{9C60C209-39BA-1240-ABFF-1DE903A4D3F5}" type="datetime4">
              <a:rPr lang="en-US" sz="1600" smtClean="0">
                <a:solidFill>
                  <a:schemeClr val="bg1">
                    <a:lumMod val="65000"/>
                  </a:schemeClr>
                </a:solidFill>
                <a:latin typeface="Calibri"/>
                <a:cs typeface="Calibri"/>
              </a:rPr>
              <a:t>June 13, 2013</a:t>
            </a:fld>
            <a:endParaRPr lang="en-US" sz="1600" dirty="0">
              <a:solidFill>
                <a:schemeClr val="bg1">
                  <a:lumMod val="65000"/>
                </a:schemeClr>
              </a:solidFill>
              <a:latin typeface="Calibri"/>
              <a:cs typeface="Calibri"/>
            </a:endParaRPr>
          </a:p>
        </p:txBody>
      </p:sp>
    </p:spTree>
    <p:extLst>
      <p:ext uri="{BB962C8B-B14F-4D97-AF65-F5344CB8AC3E}">
        <p14:creationId xmlns:p14="http://schemas.microsoft.com/office/powerpoint/2010/main" val="3197864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74421"/>
        </a:solidFill>
        <a:effectLst/>
      </p:bgPr>
    </p:bg>
    <p:spTree>
      <p:nvGrpSpPr>
        <p:cNvPr id="1" name=""/>
        <p:cNvGrpSpPr/>
        <p:nvPr/>
      </p:nvGrpSpPr>
      <p:grpSpPr>
        <a:xfrm>
          <a:off x="0" y="0"/>
          <a:ext cx="0" cy="0"/>
          <a:chOff x="0" y="0"/>
          <a:chExt cx="0" cy="0"/>
        </a:xfrm>
      </p:grpSpPr>
      <p:pic>
        <p:nvPicPr>
          <p:cNvPr id="5" name="Picture 4" descr="Quote-Form,-Botto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031" y="4326692"/>
            <a:ext cx="6357938" cy="267891"/>
          </a:xfrm>
          <a:prstGeom prst="rect">
            <a:avLst/>
          </a:prstGeom>
        </p:spPr>
      </p:pic>
      <p:pic>
        <p:nvPicPr>
          <p:cNvPr id="6" name="Picture 5" descr="Quote-Form,To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3031" y="2063155"/>
            <a:ext cx="6357938" cy="267891"/>
          </a:xfrm>
          <a:prstGeom prst="rect">
            <a:avLst/>
          </a:prstGeom>
        </p:spPr>
      </p:pic>
      <p:sp>
        <p:nvSpPr>
          <p:cNvPr id="7" name="TextBox 6"/>
          <p:cNvSpPr txBox="1"/>
          <p:nvPr/>
        </p:nvSpPr>
        <p:spPr>
          <a:xfrm>
            <a:off x="1502966" y="2503690"/>
            <a:ext cx="6138068" cy="1561453"/>
          </a:xfrm>
          <a:prstGeom prst="rect">
            <a:avLst/>
          </a:prstGeom>
          <a:noFill/>
        </p:spPr>
        <p:txBody>
          <a:bodyPr wrap="square" rtlCol="0">
            <a:spAutoFit/>
          </a:bodyPr>
          <a:lstStyle/>
          <a:p>
            <a:pPr>
              <a:lnSpc>
                <a:spcPct val="120000"/>
              </a:lnSpc>
            </a:pPr>
            <a:r>
              <a:rPr lang="en-US" sz="1600" dirty="0">
                <a:solidFill>
                  <a:schemeClr val="bg1"/>
                </a:solidFill>
                <a:latin typeface="Calibri"/>
                <a:cs typeface="Calibri"/>
              </a:rPr>
              <a:t>If you have a really stellar quote, this would be a great place to put it. Make sure you keep the text box within the dotted lines and only move the dotted lines up or down. Try to match the space between the text and dotted lines on both the top and bottom for maximum effectiveness! Oh, and keep the font as </a:t>
            </a:r>
            <a:r>
              <a:rPr lang="en-US" sz="1600" dirty="0" smtClean="0">
                <a:solidFill>
                  <a:schemeClr val="bg1"/>
                </a:solidFill>
                <a:latin typeface="Calibri"/>
                <a:cs typeface="Calibri"/>
              </a:rPr>
              <a:t>Calibri </a:t>
            </a:r>
            <a:r>
              <a:rPr lang="en-US" sz="1600" dirty="0" smtClean="0">
                <a:solidFill>
                  <a:schemeClr val="bg1"/>
                </a:solidFill>
                <a:latin typeface="Calibri"/>
                <a:cs typeface="Calibri"/>
              </a:rPr>
              <a:t>at 16pt (white).</a:t>
            </a:r>
            <a:endParaRPr lang="en-US" sz="1600" dirty="0">
              <a:solidFill>
                <a:schemeClr val="bg1"/>
              </a:solidFill>
              <a:latin typeface="Calibri"/>
              <a:cs typeface="Calibri"/>
            </a:endParaRPr>
          </a:p>
        </p:txBody>
      </p:sp>
      <p:sp>
        <p:nvSpPr>
          <p:cNvPr id="2" name="TextBox 1"/>
          <p:cNvSpPr txBox="1"/>
          <p:nvPr/>
        </p:nvSpPr>
        <p:spPr>
          <a:xfrm>
            <a:off x="6299516" y="4726305"/>
            <a:ext cx="1451453" cy="338554"/>
          </a:xfrm>
          <a:prstGeom prst="rect">
            <a:avLst/>
          </a:prstGeom>
          <a:noFill/>
        </p:spPr>
        <p:txBody>
          <a:bodyPr wrap="none" rtlCol="0">
            <a:spAutoFit/>
          </a:bodyPr>
          <a:lstStyle/>
          <a:p>
            <a:pPr algn="r"/>
            <a:r>
              <a:rPr lang="en-US" sz="1600" i="1" dirty="0" smtClean="0">
                <a:solidFill>
                  <a:schemeClr val="bg1"/>
                </a:solidFill>
                <a:latin typeface="Calibri"/>
                <a:cs typeface="Calibri"/>
              </a:rPr>
              <a:t>-Quote Author</a:t>
            </a:r>
            <a:endParaRPr lang="en-US" sz="1600" i="1" dirty="0">
              <a:solidFill>
                <a:schemeClr val="bg1"/>
              </a:solidFill>
              <a:latin typeface="Calibri"/>
              <a:cs typeface="Calibri"/>
            </a:endParaRPr>
          </a:p>
        </p:txBody>
      </p:sp>
    </p:spTree>
    <p:extLst>
      <p:ext uri="{BB962C8B-B14F-4D97-AF65-F5344CB8AC3E}">
        <p14:creationId xmlns:p14="http://schemas.microsoft.com/office/powerpoint/2010/main" val="215890209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609371"/>
            <a:ext cx="9153144" cy="252984"/>
          </a:xfrm>
          <a:prstGeom prst="rect">
            <a:avLst/>
          </a:prstGeom>
          <a:solidFill>
            <a:srgbClr val="161616"/>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373742"/>
              </a:solidFill>
            </a:endParaRPr>
          </a:p>
        </p:txBody>
      </p:sp>
      <p:sp>
        <p:nvSpPr>
          <p:cNvPr id="6" name="Rectangle 5"/>
          <p:cNvSpPr/>
          <p:nvPr/>
        </p:nvSpPr>
        <p:spPr>
          <a:xfrm>
            <a:off x="0" y="6541280"/>
            <a:ext cx="9153144" cy="73151"/>
          </a:xfrm>
          <a:prstGeom prst="rect">
            <a:avLst/>
          </a:prstGeom>
          <a:solidFill>
            <a:srgbClr val="892E0D"/>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7D2517"/>
              </a:solidFill>
            </a:endParaRPr>
          </a:p>
        </p:txBody>
      </p:sp>
      <p:sp>
        <p:nvSpPr>
          <p:cNvPr id="7" name="Rectangle 6"/>
          <p:cNvSpPr/>
          <p:nvPr/>
        </p:nvSpPr>
        <p:spPr>
          <a:xfrm>
            <a:off x="0" y="6440655"/>
            <a:ext cx="9153144" cy="106680"/>
          </a:xfrm>
          <a:prstGeom prst="rect">
            <a:avLst/>
          </a:prstGeom>
          <a:solidFill>
            <a:srgbClr val="CB4C23"/>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D74421"/>
              </a:solidFill>
            </a:endParaRPr>
          </a:p>
        </p:txBody>
      </p:sp>
      <p:sp>
        <p:nvSpPr>
          <p:cNvPr id="9" name="TextBox 8"/>
          <p:cNvSpPr txBox="1"/>
          <p:nvPr/>
        </p:nvSpPr>
        <p:spPr>
          <a:xfrm>
            <a:off x="526556" y="147514"/>
            <a:ext cx="3960940" cy="584776"/>
          </a:xfrm>
          <a:prstGeom prst="rect">
            <a:avLst/>
          </a:prstGeom>
          <a:noFill/>
        </p:spPr>
        <p:txBody>
          <a:bodyPr wrap="none" rtlCol="0">
            <a:spAutoFit/>
          </a:bodyPr>
          <a:lstStyle/>
          <a:p>
            <a:r>
              <a:rPr lang="en-US" sz="3200" b="1" dirty="0" smtClean="0">
                <a:solidFill>
                  <a:srgbClr val="D74421"/>
                </a:solidFill>
                <a:latin typeface="Calibri"/>
                <a:cs typeface="Calibri"/>
              </a:rPr>
              <a:t>Keep Your Titles Short</a:t>
            </a:r>
            <a:endParaRPr lang="en-US" sz="3200" b="1" dirty="0">
              <a:solidFill>
                <a:srgbClr val="D74421"/>
              </a:solidFill>
              <a:latin typeface="Calibri"/>
              <a:cs typeface="Calibri"/>
            </a:endParaRPr>
          </a:p>
        </p:txBody>
      </p:sp>
      <p:sp>
        <p:nvSpPr>
          <p:cNvPr id="10" name="TextBox 9"/>
          <p:cNvSpPr txBox="1"/>
          <p:nvPr/>
        </p:nvSpPr>
        <p:spPr>
          <a:xfrm>
            <a:off x="516796" y="1259061"/>
            <a:ext cx="2113655" cy="400110"/>
          </a:xfrm>
          <a:prstGeom prst="rect">
            <a:avLst/>
          </a:prstGeom>
          <a:noFill/>
        </p:spPr>
        <p:txBody>
          <a:bodyPr wrap="none" rtlCol="0">
            <a:spAutoFit/>
          </a:bodyPr>
          <a:lstStyle/>
          <a:p>
            <a:r>
              <a:rPr lang="en-US" sz="2000" b="1" dirty="0" smtClean="0">
                <a:solidFill>
                  <a:schemeClr val="tx1">
                    <a:lumMod val="65000"/>
                    <a:lumOff val="35000"/>
                  </a:schemeClr>
                </a:solidFill>
                <a:latin typeface="Calibri"/>
                <a:cs typeface="Calibri"/>
              </a:rPr>
              <a:t>Paragraph Header</a:t>
            </a:r>
            <a:endParaRPr lang="en-US" sz="2000" b="1" dirty="0">
              <a:solidFill>
                <a:schemeClr val="tx1">
                  <a:lumMod val="65000"/>
                  <a:lumOff val="35000"/>
                </a:schemeClr>
              </a:solidFill>
              <a:latin typeface="Calibri"/>
              <a:cs typeface="Calibri"/>
            </a:endParaRPr>
          </a:p>
        </p:txBody>
      </p:sp>
      <p:sp>
        <p:nvSpPr>
          <p:cNvPr id="11" name="TextBox 10"/>
          <p:cNvSpPr txBox="1"/>
          <p:nvPr/>
        </p:nvSpPr>
        <p:spPr>
          <a:xfrm>
            <a:off x="516796" y="1589261"/>
            <a:ext cx="5149358" cy="1171603"/>
          </a:xfrm>
          <a:prstGeom prst="rect">
            <a:avLst/>
          </a:prstGeom>
          <a:noFill/>
        </p:spPr>
        <p:txBody>
          <a:bodyPr wrap="square" rtlCol="0">
            <a:spAutoFit/>
          </a:bodyPr>
          <a:lstStyle/>
          <a:p>
            <a:pPr>
              <a:lnSpc>
                <a:spcPct val="110000"/>
              </a:lnSpc>
            </a:pPr>
            <a:r>
              <a:rPr lang="en-US" sz="1600" dirty="0" smtClean="0">
                <a:solidFill>
                  <a:schemeClr val="bg1">
                    <a:lumMod val="50000"/>
                  </a:schemeClr>
                </a:solidFill>
                <a:latin typeface="Calibri"/>
                <a:cs typeface="Calibri"/>
              </a:rPr>
              <a:t>Paragraph text for your presentation. Make sure not to stretch the text box more than about 2/3 across the page to maintain high legibility. Keep your text rather </a:t>
            </a:r>
            <a:r>
              <a:rPr lang="en-US" sz="1600" dirty="0" smtClean="0">
                <a:solidFill>
                  <a:schemeClr val="bg1">
                    <a:lumMod val="50000"/>
                  </a:schemeClr>
                </a:solidFill>
                <a:latin typeface="Calibri"/>
                <a:cs typeface="Calibri"/>
              </a:rPr>
              <a:t>succinct</a:t>
            </a:r>
            <a:r>
              <a:rPr lang="en-US" sz="1600" dirty="0" smtClean="0">
                <a:solidFill>
                  <a:schemeClr val="bg1">
                    <a:lumMod val="50000"/>
                  </a:schemeClr>
                </a:solidFill>
                <a:latin typeface="Calibri"/>
                <a:cs typeface="Calibri"/>
              </a:rPr>
              <a:t>- and make sure your left orange bar is adjusted for the text.</a:t>
            </a:r>
            <a:endParaRPr lang="en-US" sz="1600" dirty="0">
              <a:solidFill>
                <a:schemeClr val="bg1">
                  <a:lumMod val="50000"/>
                </a:schemeClr>
              </a:solidFill>
              <a:latin typeface="Calibri"/>
              <a:cs typeface="Calibri"/>
            </a:endParaRPr>
          </a:p>
        </p:txBody>
      </p:sp>
      <p:sp>
        <p:nvSpPr>
          <p:cNvPr id="12" name="TextBox 11"/>
          <p:cNvSpPr txBox="1"/>
          <p:nvPr/>
        </p:nvSpPr>
        <p:spPr>
          <a:xfrm>
            <a:off x="536334" y="3146669"/>
            <a:ext cx="1380782" cy="400110"/>
          </a:xfrm>
          <a:prstGeom prst="rect">
            <a:avLst/>
          </a:prstGeom>
          <a:noFill/>
        </p:spPr>
        <p:txBody>
          <a:bodyPr wrap="none" rtlCol="0">
            <a:spAutoFit/>
          </a:bodyPr>
          <a:lstStyle/>
          <a:p>
            <a:r>
              <a:rPr lang="en-US" sz="2000" b="1" dirty="0" smtClean="0">
                <a:solidFill>
                  <a:schemeClr val="tx1">
                    <a:lumMod val="65000"/>
                    <a:lumOff val="35000"/>
                  </a:schemeClr>
                </a:solidFill>
                <a:latin typeface="+mj-lt"/>
                <a:cs typeface="Helvetica"/>
              </a:rPr>
              <a:t>List Header</a:t>
            </a:r>
            <a:endParaRPr lang="en-US" sz="2000" b="1" dirty="0">
              <a:solidFill>
                <a:schemeClr val="tx1">
                  <a:lumMod val="65000"/>
                  <a:lumOff val="35000"/>
                </a:schemeClr>
              </a:solidFill>
              <a:latin typeface="+mj-lt"/>
              <a:cs typeface="Helvetica"/>
            </a:endParaRPr>
          </a:p>
        </p:txBody>
      </p:sp>
      <p:sp>
        <p:nvSpPr>
          <p:cNvPr id="13" name="TextBox 12"/>
          <p:cNvSpPr txBox="1"/>
          <p:nvPr/>
        </p:nvSpPr>
        <p:spPr>
          <a:xfrm>
            <a:off x="536334" y="3476869"/>
            <a:ext cx="4584700" cy="1110047"/>
          </a:xfrm>
          <a:prstGeom prst="rect">
            <a:avLst/>
          </a:prstGeom>
          <a:noFill/>
        </p:spPr>
        <p:txBody>
          <a:bodyPr wrap="square" rtlCol="0">
            <a:spAutoFit/>
          </a:bodyPr>
          <a:lstStyle/>
          <a:p>
            <a:pPr marL="285750" indent="-285750">
              <a:lnSpc>
                <a:spcPct val="140000"/>
              </a:lnSpc>
              <a:buFont typeface="Arial"/>
              <a:buChar char="•"/>
            </a:pPr>
            <a:r>
              <a:rPr lang="en-US" sz="1600" dirty="0" smtClean="0">
                <a:solidFill>
                  <a:schemeClr val="bg1">
                    <a:lumMod val="50000"/>
                  </a:schemeClr>
                </a:solidFill>
                <a:latin typeface="Calibri"/>
                <a:cs typeface="Calibri"/>
              </a:rPr>
              <a:t>It is okay to use bullets.</a:t>
            </a:r>
          </a:p>
          <a:p>
            <a:pPr marL="285750" indent="-285750">
              <a:lnSpc>
                <a:spcPct val="140000"/>
              </a:lnSpc>
              <a:buFont typeface="Arial"/>
              <a:buChar char="•"/>
            </a:pPr>
            <a:r>
              <a:rPr lang="en-US" sz="1600" dirty="0" smtClean="0">
                <a:solidFill>
                  <a:schemeClr val="bg1">
                    <a:lumMod val="50000"/>
                  </a:schemeClr>
                </a:solidFill>
                <a:latin typeface="Calibri"/>
                <a:cs typeface="Calibri"/>
              </a:rPr>
              <a:t>Just do not go crazy with them.</a:t>
            </a:r>
            <a:endParaRPr lang="en-US" sz="1600" dirty="0" smtClean="0">
              <a:solidFill>
                <a:schemeClr val="bg1">
                  <a:lumMod val="50000"/>
                </a:schemeClr>
              </a:solidFill>
              <a:latin typeface="Calibri"/>
              <a:cs typeface="Calibri"/>
            </a:endParaRPr>
          </a:p>
          <a:p>
            <a:pPr marL="285750" indent="-285750">
              <a:lnSpc>
                <a:spcPct val="140000"/>
              </a:lnSpc>
              <a:buFont typeface="Arial"/>
              <a:buChar char="•"/>
            </a:pPr>
            <a:r>
              <a:rPr lang="en-US" sz="1600" dirty="0" smtClean="0">
                <a:solidFill>
                  <a:schemeClr val="bg1">
                    <a:lumMod val="50000"/>
                  </a:schemeClr>
                </a:solidFill>
                <a:latin typeface="Calibri"/>
                <a:cs typeface="Calibri"/>
              </a:rPr>
              <a:t>Also, keep your points short.</a:t>
            </a:r>
            <a:endParaRPr lang="en-US" sz="1600" dirty="0">
              <a:solidFill>
                <a:schemeClr val="bg1">
                  <a:lumMod val="50000"/>
                </a:schemeClr>
              </a:solidFill>
              <a:latin typeface="Calibri"/>
              <a:cs typeface="Calibri"/>
            </a:endParaRPr>
          </a:p>
        </p:txBody>
      </p:sp>
      <p:sp>
        <p:nvSpPr>
          <p:cNvPr id="14" name="Rectangle 13"/>
          <p:cNvSpPr/>
          <p:nvPr/>
        </p:nvSpPr>
        <p:spPr>
          <a:xfrm>
            <a:off x="6838" y="1386061"/>
            <a:ext cx="118582" cy="1289298"/>
          </a:xfrm>
          <a:prstGeom prst="rect">
            <a:avLst/>
          </a:prstGeom>
          <a:solidFill>
            <a:srgbClr val="CB4C23"/>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D74421"/>
              </a:solidFill>
            </a:endParaRPr>
          </a:p>
        </p:txBody>
      </p:sp>
      <p:sp>
        <p:nvSpPr>
          <p:cNvPr id="15" name="Rectangle 14"/>
          <p:cNvSpPr/>
          <p:nvPr/>
        </p:nvSpPr>
        <p:spPr>
          <a:xfrm>
            <a:off x="-9144" y="853121"/>
            <a:ext cx="9153144" cy="9144"/>
          </a:xfrm>
          <a:prstGeom prst="rect">
            <a:avLst/>
          </a:prstGeom>
          <a:solidFill>
            <a:srgbClr val="CB4C23"/>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D74421"/>
              </a:solidFill>
            </a:endParaRPr>
          </a:p>
        </p:txBody>
      </p:sp>
      <p:sp>
        <p:nvSpPr>
          <p:cNvPr id="17" name="Rectangle 16"/>
          <p:cNvSpPr/>
          <p:nvPr/>
        </p:nvSpPr>
        <p:spPr>
          <a:xfrm>
            <a:off x="0" y="3287156"/>
            <a:ext cx="118582" cy="1197855"/>
          </a:xfrm>
          <a:prstGeom prst="rect">
            <a:avLst/>
          </a:prstGeom>
          <a:solidFill>
            <a:srgbClr val="CB4C23"/>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D74421"/>
              </a:solidFill>
            </a:endParaRPr>
          </a:p>
        </p:txBody>
      </p:sp>
    </p:spTree>
    <p:extLst>
      <p:ext uri="{BB962C8B-B14F-4D97-AF65-F5344CB8AC3E}">
        <p14:creationId xmlns:p14="http://schemas.microsoft.com/office/powerpoint/2010/main" val="427250415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609371"/>
            <a:ext cx="9153144" cy="252984"/>
          </a:xfrm>
          <a:prstGeom prst="rect">
            <a:avLst/>
          </a:prstGeom>
          <a:solidFill>
            <a:srgbClr val="161616"/>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373742"/>
              </a:solidFill>
            </a:endParaRPr>
          </a:p>
        </p:txBody>
      </p:sp>
      <p:sp>
        <p:nvSpPr>
          <p:cNvPr id="6" name="Rectangle 5"/>
          <p:cNvSpPr/>
          <p:nvPr/>
        </p:nvSpPr>
        <p:spPr>
          <a:xfrm>
            <a:off x="0" y="6541280"/>
            <a:ext cx="9153144" cy="73151"/>
          </a:xfrm>
          <a:prstGeom prst="rect">
            <a:avLst/>
          </a:prstGeom>
          <a:solidFill>
            <a:srgbClr val="892E0D"/>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7D2517"/>
              </a:solidFill>
            </a:endParaRPr>
          </a:p>
        </p:txBody>
      </p:sp>
      <p:sp>
        <p:nvSpPr>
          <p:cNvPr id="7" name="Rectangle 6"/>
          <p:cNvSpPr/>
          <p:nvPr/>
        </p:nvSpPr>
        <p:spPr>
          <a:xfrm>
            <a:off x="0" y="6440655"/>
            <a:ext cx="9153144" cy="106680"/>
          </a:xfrm>
          <a:prstGeom prst="rect">
            <a:avLst/>
          </a:prstGeom>
          <a:solidFill>
            <a:srgbClr val="CB4C23"/>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D74421"/>
              </a:solidFill>
            </a:endParaRPr>
          </a:p>
        </p:txBody>
      </p:sp>
      <p:sp>
        <p:nvSpPr>
          <p:cNvPr id="9" name="TextBox 8"/>
          <p:cNvSpPr txBox="1"/>
          <p:nvPr/>
        </p:nvSpPr>
        <p:spPr>
          <a:xfrm>
            <a:off x="526556" y="147514"/>
            <a:ext cx="4084973" cy="584776"/>
          </a:xfrm>
          <a:prstGeom prst="rect">
            <a:avLst/>
          </a:prstGeom>
          <a:noFill/>
        </p:spPr>
        <p:txBody>
          <a:bodyPr wrap="none" rtlCol="0">
            <a:spAutoFit/>
          </a:bodyPr>
          <a:lstStyle/>
          <a:p>
            <a:r>
              <a:rPr lang="en-US" sz="3200" b="1" dirty="0" smtClean="0">
                <a:solidFill>
                  <a:srgbClr val="D74421"/>
                </a:solidFill>
                <a:latin typeface="Calibri"/>
                <a:cs typeface="Calibri"/>
              </a:rPr>
              <a:t>Your Second Slide Title</a:t>
            </a:r>
            <a:endParaRPr lang="en-US" sz="3200" b="1" dirty="0">
              <a:solidFill>
                <a:srgbClr val="D74421"/>
              </a:solidFill>
              <a:latin typeface="Calibri"/>
              <a:cs typeface="Calibri"/>
            </a:endParaRPr>
          </a:p>
        </p:txBody>
      </p:sp>
      <p:sp>
        <p:nvSpPr>
          <p:cNvPr id="10" name="TextBox 9"/>
          <p:cNvSpPr txBox="1"/>
          <p:nvPr/>
        </p:nvSpPr>
        <p:spPr>
          <a:xfrm>
            <a:off x="516796" y="1259061"/>
            <a:ext cx="3852337" cy="400110"/>
          </a:xfrm>
          <a:prstGeom prst="rect">
            <a:avLst/>
          </a:prstGeom>
          <a:noFill/>
        </p:spPr>
        <p:txBody>
          <a:bodyPr wrap="none" rtlCol="0">
            <a:spAutoFit/>
          </a:bodyPr>
          <a:lstStyle/>
          <a:p>
            <a:r>
              <a:rPr lang="en-US" sz="2000" b="1" dirty="0" smtClean="0">
                <a:solidFill>
                  <a:schemeClr val="tx1">
                    <a:lumMod val="65000"/>
                    <a:lumOff val="35000"/>
                  </a:schemeClr>
                </a:solidFill>
                <a:latin typeface="Calibri"/>
                <a:cs typeface="Calibri"/>
              </a:rPr>
              <a:t>Combined Paragraph / List Header</a:t>
            </a:r>
            <a:endParaRPr lang="en-US" sz="2000" b="1" dirty="0">
              <a:solidFill>
                <a:schemeClr val="tx1">
                  <a:lumMod val="65000"/>
                  <a:lumOff val="35000"/>
                </a:schemeClr>
              </a:solidFill>
              <a:latin typeface="Calibri"/>
              <a:cs typeface="Calibri"/>
            </a:endParaRPr>
          </a:p>
        </p:txBody>
      </p:sp>
      <p:sp>
        <p:nvSpPr>
          <p:cNvPr id="11" name="TextBox 10"/>
          <p:cNvSpPr txBox="1"/>
          <p:nvPr/>
        </p:nvSpPr>
        <p:spPr>
          <a:xfrm>
            <a:off x="516796" y="1589261"/>
            <a:ext cx="5149358" cy="1171603"/>
          </a:xfrm>
          <a:prstGeom prst="rect">
            <a:avLst/>
          </a:prstGeom>
          <a:noFill/>
        </p:spPr>
        <p:txBody>
          <a:bodyPr wrap="square" rtlCol="0">
            <a:spAutoFit/>
          </a:bodyPr>
          <a:lstStyle/>
          <a:p>
            <a:pPr>
              <a:lnSpc>
                <a:spcPct val="110000"/>
              </a:lnSpc>
            </a:pPr>
            <a:r>
              <a:rPr lang="en-US" sz="1600" dirty="0" smtClean="0">
                <a:solidFill>
                  <a:schemeClr val="bg1">
                    <a:lumMod val="50000"/>
                  </a:schemeClr>
                </a:solidFill>
                <a:latin typeface="Calibri"/>
                <a:cs typeface="Calibri"/>
              </a:rPr>
              <a:t>Sometimes you may want to put your paragraph content and your list content under the same header- and that is perfectly fine. Just make sure your orange accent line over there to the left encapsulates the whole thing.</a:t>
            </a:r>
            <a:endParaRPr lang="en-US" sz="1600" dirty="0">
              <a:solidFill>
                <a:schemeClr val="bg1">
                  <a:lumMod val="50000"/>
                </a:schemeClr>
              </a:solidFill>
              <a:latin typeface="Calibri"/>
              <a:cs typeface="Calibri"/>
            </a:endParaRPr>
          </a:p>
        </p:txBody>
      </p:sp>
      <p:sp>
        <p:nvSpPr>
          <p:cNvPr id="13" name="TextBox 12"/>
          <p:cNvSpPr txBox="1"/>
          <p:nvPr/>
        </p:nvSpPr>
        <p:spPr>
          <a:xfrm>
            <a:off x="536334" y="2844995"/>
            <a:ext cx="4584700" cy="1110047"/>
          </a:xfrm>
          <a:prstGeom prst="rect">
            <a:avLst/>
          </a:prstGeom>
          <a:noFill/>
        </p:spPr>
        <p:txBody>
          <a:bodyPr wrap="square" rtlCol="0">
            <a:spAutoFit/>
          </a:bodyPr>
          <a:lstStyle/>
          <a:p>
            <a:pPr marL="285750" indent="-285750">
              <a:lnSpc>
                <a:spcPct val="140000"/>
              </a:lnSpc>
              <a:buFont typeface="Arial"/>
              <a:buChar char="•"/>
            </a:pPr>
            <a:r>
              <a:rPr lang="en-US" sz="1600" dirty="0" smtClean="0">
                <a:solidFill>
                  <a:schemeClr val="bg1">
                    <a:lumMod val="50000"/>
                  </a:schemeClr>
                </a:solidFill>
                <a:latin typeface="Calibri"/>
                <a:cs typeface="Calibri"/>
              </a:rPr>
              <a:t>Again, bullets are okay.</a:t>
            </a:r>
          </a:p>
          <a:p>
            <a:pPr marL="285750" indent="-285750">
              <a:lnSpc>
                <a:spcPct val="140000"/>
              </a:lnSpc>
              <a:buFont typeface="Arial"/>
              <a:buChar char="•"/>
            </a:pPr>
            <a:r>
              <a:rPr lang="en-US" sz="1600" dirty="0" smtClean="0">
                <a:solidFill>
                  <a:schemeClr val="bg1">
                    <a:lumMod val="50000"/>
                  </a:schemeClr>
                </a:solidFill>
                <a:latin typeface="Calibri"/>
                <a:cs typeface="Calibri"/>
              </a:rPr>
              <a:t>Do not overwhelm your viewers.</a:t>
            </a:r>
          </a:p>
          <a:p>
            <a:pPr marL="285750" indent="-285750">
              <a:lnSpc>
                <a:spcPct val="140000"/>
              </a:lnSpc>
              <a:buFont typeface="Arial"/>
              <a:buChar char="•"/>
            </a:pPr>
            <a:r>
              <a:rPr lang="en-US" sz="1600" dirty="0" smtClean="0">
                <a:solidFill>
                  <a:schemeClr val="bg1">
                    <a:lumMod val="50000"/>
                  </a:schemeClr>
                </a:solidFill>
                <a:latin typeface="Calibri"/>
                <a:cs typeface="Calibri"/>
              </a:rPr>
              <a:t>Keep your bullets clean.</a:t>
            </a:r>
          </a:p>
        </p:txBody>
      </p:sp>
      <p:sp>
        <p:nvSpPr>
          <p:cNvPr id="14" name="Rectangle 13"/>
          <p:cNvSpPr/>
          <p:nvPr/>
        </p:nvSpPr>
        <p:spPr>
          <a:xfrm>
            <a:off x="6838" y="1386062"/>
            <a:ext cx="118582" cy="2492323"/>
          </a:xfrm>
          <a:prstGeom prst="rect">
            <a:avLst/>
          </a:prstGeom>
          <a:solidFill>
            <a:srgbClr val="CB4C23"/>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D74421"/>
              </a:solidFill>
            </a:endParaRPr>
          </a:p>
        </p:txBody>
      </p:sp>
      <p:sp>
        <p:nvSpPr>
          <p:cNvPr id="15" name="Rectangle 14"/>
          <p:cNvSpPr/>
          <p:nvPr/>
        </p:nvSpPr>
        <p:spPr>
          <a:xfrm>
            <a:off x="-9144" y="853121"/>
            <a:ext cx="9153144" cy="9144"/>
          </a:xfrm>
          <a:prstGeom prst="rect">
            <a:avLst/>
          </a:prstGeom>
          <a:solidFill>
            <a:srgbClr val="CB4C23"/>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D74421"/>
              </a:solidFill>
            </a:endParaRPr>
          </a:p>
        </p:txBody>
      </p:sp>
    </p:spTree>
    <p:extLst>
      <p:ext uri="{BB962C8B-B14F-4D97-AF65-F5344CB8AC3E}">
        <p14:creationId xmlns:p14="http://schemas.microsoft.com/office/powerpoint/2010/main" val="98899713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609371"/>
            <a:ext cx="9153144" cy="252984"/>
          </a:xfrm>
          <a:prstGeom prst="rect">
            <a:avLst/>
          </a:prstGeom>
          <a:solidFill>
            <a:srgbClr val="161616"/>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373742"/>
              </a:solidFill>
            </a:endParaRPr>
          </a:p>
        </p:txBody>
      </p:sp>
      <p:sp>
        <p:nvSpPr>
          <p:cNvPr id="6" name="Rectangle 5"/>
          <p:cNvSpPr/>
          <p:nvPr/>
        </p:nvSpPr>
        <p:spPr>
          <a:xfrm>
            <a:off x="0" y="6541280"/>
            <a:ext cx="9153144" cy="73151"/>
          </a:xfrm>
          <a:prstGeom prst="rect">
            <a:avLst/>
          </a:prstGeom>
          <a:solidFill>
            <a:srgbClr val="892E0D"/>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7D2517"/>
              </a:solidFill>
            </a:endParaRPr>
          </a:p>
        </p:txBody>
      </p:sp>
      <p:sp>
        <p:nvSpPr>
          <p:cNvPr id="7" name="Rectangle 6"/>
          <p:cNvSpPr/>
          <p:nvPr/>
        </p:nvSpPr>
        <p:spPr>
          <a:xfrm>
            <a:off x="0" y="6440655"/>
            <a:ext cx="9153144" cy="106680"/>
          </a:xfrm>
          <a:prstGeom prst="rect">
            <a:avLst/>
          </a:prstGeom>
          <a:solidFill>
            <a:srgbClr val="CB4C23"/>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D74421"/>
              </a:solidFill>
            </a:endParaRPr>
          </a:p>
        </p:txBody>
      </p:sp>
      <p:sp>
        <p:nvSpPr>
          <p:cNvPr id="9" name="TextBox 8"/>
          <p:cNvSpPr txBox="1"/>
          <p:nvPr/>
        </p:nvSpPr>
        <p:spPr>
          <a:xfrm>
            <a:off x="526556" y="147514"/>
            <a:ext cx="3115957" cy="584776"/>
          </a:xfrm>
          <a:prstGeom prst="rect">
            <a:avLst/>
          </a:prstGeom>
          <a:noFill/>
        </p:spPr>
        <p:txBody>
          <a:bodyPr wrap="none" rtlCol="0">
            <a:spAutoFit/>
          </a:bodyPr>
          <a:lstStyle/>
          <a:p>
            <a:r>
              <a:rPr lang="en-US" sz="3200" b="1" dirty="0" smtClean="0">
                <a:solidFill>
                  <a:srgbClr val="D74421"/>
                </a:solidFill>
                <a:latin typeface="Calibri"/>
                <a:cs typeface="Calibri"/>
              </a:rPr>
              <a:t>Photos Are Great</a:t>
            </a:r>
            <a:endParaRPr lang="en-US" sz="3200" b="1" dirty="0">
              <a:solidFill>
                <a:srgbClr val="D74421"/>
              </a:solidFill>
              <a:latin typeface="Calibri"/>
              <a:cs typeface="Calibri"/>
            </a:endParaRPr>
          </a:p>
        </p:txBody>
      </p:sp>
      <p:sp>
        <p:nvSpPr>
          <p:cNvPr id="10" name="TextBox 9"/>
          <p:cNvSpPr txBox="1"/>
          <p:nvPr/>
        </p:nvSpPr>
        <p:spPr>
          <a:xfrm>
            <a:off x="516796" y="1259061"/>
            <a:ext cx="2113655" cy="400110"/>
          </a:xfrm>
          <a:prstGeom prst="rect">
            <a:avLst/>
          </a:prstGeom>
          <a:noFill/>
        </p:spPr>
        <p:txBody>
          <a:bodyPr wrap="none" rtlCol="0">
            <a:spAutoFit/>
          </a:bodyPr>
          <a:lstStyle/>
          <a:p>
            <a:r>
              <a:rPr lang="en-US" sz="2000" b="1" dirty="0" smtClean="0">
                <a:solidFill>
                  <a:schemeClr val="tx1">
                    <a:lumMod val="65000"/>
                    <a:lumOff val="35000"/>
                  </a:schemeClr>
                </a:solidFill>
                <a:latin typeface="Calibri"/>
                <a:cs typeface="Calibri"/>
              </a:rPr>
              <a:t>Paragraph Header</a:t>
            </a:r>
            <a:endParaRPr lang="en-US" sz="2000" b="1" dirty="0">
              <a:solidFill>
                <a:schemeClr val="tx1">
                  <a:lumMod val="65000"/>
                  <a:lumOff val="35000"/>
                </a:schemeClr>
              </a:solidFill>
              <a:latin typeface="Calibri"/>
              <a:cs typeface="Calibri"/>
            </a:endParaRPr>
          </a:p>
        </p:txBody>
      </p:sp>
      <p:sp>
        <p:nvSpPr>
          <p:cNvPr id="11" name="TextBox 10"/>
          <p:cNvSpPr txBox="1"/>
          <p:nvPr/>
        </p:nvSpPr>
        <p:spPr>
          <a:xfrm>
            <a:off x="516796" y="1589261"/>
            <a:ext cx="3615589" cy="900759"/>
          </a:xfrm>
          <a:prstGeom prst="rect">
            <a:avLst/>
          </a:prstGeom>
          <a:noFill/>
        </p:spPr>
        <p:txBody>
          <a:bodyPr wrap="square" rtlCol="0">
            <a:spAutoFit/>
          </a:bodyPr>
          <a:lstStyle/>
          <a:p>
            <a:pPr>
              <a:lnSpc>
                <a:spcPct val="110000"/>
              </a:lnSpc>
            </a:pPr>
            <a:r>
              <a:rPr lang="en-US" sz="1600" dirty="0" smtClean="0">
                <a:solidFill>
                  <a:schemeClr val="bg1">
                    <a:lumMod val="50000"/>
                  </a:schemeClr>
                </a:solidFill>
                <a:latin typeface="Calibri"/>
                <a:cs typeface="Calibri"/>
              </a:rPr>
              <a:t>We love photos. Photos are great and can help communicate whichever route you are trying to travel. </a:t>
            </a:r>
            <a:r>
              <a:rPr lang="en-US" sz="1600" dirty="0" smtClean="0">
                <a:solidFill>
                  <a:schemeClr val="bg1">
                    <a:lumMod val="50000"/>
                  </a:schemeClr>
                </a:solidFill>
                <a:latin typeface="Calibri"/>
                <a:cs typeface="Calibri"/>
              </a:rPr>
              <a:t>That said…</a:t>
            </a:r>
            <a:endParaRPr lang="en-US" sz="1600" dirty="0">
              <a:solidFill>
                <a:schemeClr val="bg1">
                  <a:lumMod val="50000"/>
                </a:schemeClr>
              </a:solidFill>
              <a:latin typeface="Calibri"/>
              <a:cs typeface="Calibri"/>
            </a:endParaRPr>
          </a:p>
        </p:txBody>
      </p:sp>
      <p:sp>
        <p:nvSpPr>
          <p:cNvPr id="13" name="TextBox 12"/>
          <p:cNvSpPr txBox="1"/>
          <p:nvPr/>
        </p:nvSpPr>
        <p:spPr>
          <a:xfrm>
            <a:off x="516796" y="2522612"/>
            <a:ext cx="3508127" cy="1454757"/>
          </a:xfrm>
          <a:prstGeom prst="rect">
            <a:avLst/>
          </a:prstGeom>
          <a:noFill/>
        </p:spPr>
        <p:txBody>
          <a:bodyPr wrap="square" rtlCol="0">
            <a:spAutoFit/>
          </a:bodyPr>
          <a:lstStyle/>
          <a:p>
            <a:pPr marL="285750" indent="-285750">
              <a:lnSpc>
                <a:spcPct val="140000"/>
              </a:lnSpc>
              <a:buFont typeface="Arial"/>
              <a:buChar char="•"/>
            </a:pPr>
            <a:r>
              <a:rPr lang="en-US" sz="1600" dirty="0" smtClean="0">
                <a:solidFill>
                  <a:schemeClr val="bg1">
                    <a:lumMod val="50000"/>
                  </a:schemeClr>
                </a:solidFill>
                <a:latin typeface="Calibri"/>
                <a:cs typeface="Calibri"/>
              </a:rPr>
              <a:t>Photos need space to breathe.</a:t>
            </a:r>
          </a:p>
          <a:p>
            <a:pPr marL="285750" indent="-285750">
              <a:lnSpc>
                <a:spcPct val="140000"/>
              </a:lnSpc>
              <a:buFont typeface="Arial"/>
              <a:buChar char="•"/>
            </a:pPr>
            <a:r>
              <a:rPr lang="en-US" sz="1600" dirty="0" smtClean="0">
                <a:solidFill>
                  <a:schemeClr val="bg1">
                    <a:lumMod val="50000"/>
                  </a:schemeClr>
                </a:solidFill>
                <a:latin typeface="Calibri"/>
                <a:cs typeface="Calibri"/>
              </a:rPr>
              <a:t>One visual per slide- please.</a:t>
            </a:r>
          </a:p>
          <a:p>
            <a:pPr marL="285750" indent="-285750">
              <a:lnSpc>
                <a:spcPct val="140000"/>
              </a:lnSpc>
              <a:buFont typeface="Arial"/>
              <a:buChar char="•"/>
            </a:pPr>
            <a:r>
              <a:rPr lang="en-US" sz="1600" dirty="0" smtClean="0">
                <a:solidFill>
                  <a:schemeClr val="bg1">
                    <a:lumMod val="50000"/>
                  </a:schemeClr>
                </a:solidFill>
                <a:latin typeface="Calibri"/>
                <a:cs typeface="Calibri"/>
              </a:rPr>
              <a:t>Choose simple photos.</a:t>
            </a:r>
          </a:p>
          <a:p>
            <a:pPr marL="285750" indent="-285750">
              <a:lnSpc>
                <a:spcPct val="140000"/>
              </a:lnSpc>
              <a:buFont typeface="Arial"/>
              <a:buChar char="•"/>
            </a:pPr>
            <a:r>
              <a:rPr lang="en-US" sz="1600" dirty="0" smtClean="0">
                <a:solidFill>
                  <a:schemeClr val="bg1">
                    <a:lumMod val="50000"/>
                  </a:schemeClr>
                </a:solidFill>
                <a:latin typeface="Calibri"/>
                <a:cs typeface="Calibri"/>
              </a:rPr>
              <a:t>Have fun and be inspirational.</a:t>
            </a:r>
            <a:endParaRPr lang="fr-FR" sz="1600" dirty="0">
              <a:solidFill>
                <a:schemeClr val="bg1">
                  <a:lumMod val="50000"/>
                </a:schemeClr>
              </a:solidFill>
              <a:latin typeface="Calibri"/>
              <a:cs typeface="Calibri"/>
            </a:endParaRPr>
          </a:p>
        </p:txBody>
      </p:sp>
      <p:sp>
        <p:nvSpPr>
          <p:cNvPr id="14" name="Rectangle 13"/>
          <p:cNvSpPr/>
          <p:nvPr/>
        </p:nvSpPr>
        <p:spPr>
          <a:xfrm>
            <a:off x="6838" y="1386062"/>
            <a:ext cx="118582" cy="2492323"/>
          </a:xfrm>
          <a:prstGeom prst="rect">
            <a:avLst/>
          </a:prstGeom>
          <a:solidFill>
            <a:srgbClr val="CB4C23"/>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D74421"/>
              </a:solidFill>
            </a:endParaRPr>
          </a:p>
        </p:txBody>
      </p:sp>
      <p:sp>
        <p:nvSpPr>
          <p:cNvPr id="15" name="Rectangle 14"/>
          <p:cNvSpPr/>
          <p:nvPr/>
        </p:nvSpPr>
        <p:spPr>
          <a:xfrm>
            <a:off x="-9144" y="853121"/>
            <a:ext cx="9153144" cy="9144"/>
          </a:xfrm>
          <a:prstGeom prst="rect">
            <a:avLst/>
          </a:prstGeom>
          <a:solidFill>
            <a:srgbClr val="CB4C23"/>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D74421"/>
              </a:solidFill>
            </a:endParaRPr>
          </a:p>
        </p:txBody>
      </p:sp>
      <p:pic>
        <p:nvPicPr>
          <p:cNvPr id="2" name="Picture 1" descr="routes.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8462" y="1386062"/>
            <a:ext cx="2735385" cy="2735385"/>
          </a:xfrm>
          <a:prstGeom prst="rect">
            <a:avLst/>
          </a:prstGeom>
        </p:spPr>
      </p:pic>
      <p:sp>
        <p:nvSpPr>
          <p:cNvPr id="12" name="Rectangle 11"/>
          <p:cNvSpPr/>
          <p:nvPr/>
        </p:nvSpPr>
        <p:spPr>
          <a:xfrm>
            <a:off x="5075794" y="1386062"/>
            <a:ext cx="118582" cy="2735385"/>
          </a:xfrm>
          <a:prstGeom prst="rect">
            <a:avLst/>
          </a:prstGeom>
          <a:solidFill>
            <a:srgbClr val="CB4C23"/>
          </a:solidFill>
          <a:ln>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D74421"/>
              </a:solidFill>
            </a:endParaRPr>
          </a:p>
        </p:txBody>
      </p:sp>
    </p:spTree>
    <p:extLst>
      <p:ext uri="{BB962C8B-B14F-4D97-AF65-F5344CB8AC3E}">
        <p14:creationId xmlns:p14="http://schemas.microsoft.com/office/powerpoint/2010/main" val="72139503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alphaModFix amt="7000"/>
          </a:blip>
          <a:stretch>
            <a:fillRect/>
          </a:stretch>
        </p:blipFill>
        <p:spPr>
          <a:xfrm>
            <a:off x="-1465385" y="-1331246"/>
            <a:ext cx="12074770" cy="9520492"/>
          </a:xfrm>
          <a:prstGeom prst="rect">
            <a:avLst/>
          </a:prstGeom>
        </p:spPr>
      </p:pic>
      <p:sp>
        <p:nvSpPr>
          <p:cNvPr id="16" name="TextBox 15"/>
          <p:cNvSpPr txBox="1"/>
          <p:nvPr/>
        </p:nvSpPr>
        <p:spPr>
          <a:xfrm>
            <a:off x="2822335" y="6342381"/>
            <a:ext cx="3508127" cy="338554"/>
          </a:xfrm>
          <a:prstGeom prst="rect">
            <a:avLst/>
          </a:prstGeom>
          <a:noFill/>
        </p:spPr>
        <p:txBody>
          <a:bodyPr wrap="square" rtlCol="0">
            <a:spAutoFit/>
          </a:bodyPr>
          <a:lstStyle/>
          <a:p>
            <a:pPr algn="ctr">
              <a:lnSpc>
                <a:spcPct val="140000"/>
              </a:lnSpc>
            </a:pPr>
            <a:r>
              <a:rPr lang="en-US" sz="1200" dirty="0">
                <a:solidFill>
                  <a:schemeClr val="bg1">
                    <a:lumMod val="75000"/>
                  </a:schemeClr>
                </a:solidFill>
                <a:cs typeface="Calibri"/>
              </a:rPr>
              <a:t>© Copyright 2013 Asynchrony</a:t>
            </a:r>
            <a:endParaRPr lang="fr-FR" sz="1200" dirty="0">
              <a:solidFill>
                <a:schemeClr val="bg1">
                  <a:lumMod val="75000"/>
                </a:schemeClr>
              </a:solidFill>
              <a:latin typeface="Calibri"/>
              <a:cs typeface="Calibri"/>
            </a:endParaRPr>
          </a:p>
        </p:txBody>
      </p:sp>
    </p:spTree>
    <p:extLst>
      <p:ext uri="{BB962C8B-B14F-4D97-AF65-F5344CB8AC3E}">
        <p14:creationId xmlns:p14="http://schemas.microsoft.com/office/powerpoint/2010/main" val="113506416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215</TotalTime>
  <Words>288</Words>
  <Application>Microsoft Macintosh PowerPoint</Application>
  <PresentationFormat>On-screen Show (4:3)</PresentationFormat>
  <Paragraphs>26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Asynchrony Template</dc:title>
  <dc:subject/>
  <dc:creator>Asynchrony</dc:creator>
  <cp:keywords/>
  <dc:description/>
  <cp:lastModifiedBy>janderson</cp:lastModifiedBy>
  <cp:revision>23</cp:revision>
  <dcterms:created xsi:type="dcterms:W3CDTF">2013-03-21T19:57:43Z</dcterms:created>
  <dcterms:modified xsi:type="dcterms:W3CDTF">2013-06-13T16:26:05Z</dcterms:modified>
  <cp:category/>
</cp:coreProperties>
</file>