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5748-BA63-49AD-868C-C98915521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DEF7D4-9861-4BEF-B420-A84F9457C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5D588-C2DB-497E-9724-DCBA659E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CCA8A-812B-4248-A4DE-AFB3570A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F5819-8EB7-42AE-A256-AEB8EA83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7AE6-A034-49DF-A064-75BEBD38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F88A4-36BC-414C-8F47-F265CE2E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95234-0E8F-4478-870F-0CA042E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2F849-9EF0-4109-957D-25807122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87F1A-9DB2-4D02-97D0-BEF227C5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1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462B7-E4A5-4ED8-BEFA-159D8F84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D45CE-A867-44D5-9817-11A9961B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2B134-6797-4651-9300-15BAECF2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E3B04-B3D3-4379-8E09-2A4DE569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2ECED-CD68-4EE7-ACBB-C6372B5B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F75FF-E0E9-43B3-B703-8F8CBED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83C3B-10A2-4781-BD3D-141864E4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3FE43-4413-490F-94FE-9016C6C3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7FB95-840C-4369-84D0-C458677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C738B-7ED4-44C2-92E4-4E178CCA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B0754-2408-4856-9470-F8839705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FBED0-7C62-4449-A4C4-2ABEB1CE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AEE25-2F20-49FA-B94C-47A48553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D2425-8D10-4927-8161-3EDAD4DB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B0EDC-A4A6-4F86-AC38-2B4B771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08630-84A3-4FE4-B853-9A6F869D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E9982-CD3F-498A-B0DD-046DB264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15F84-FD29-447A-BA56-2EB1CBCE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16655B-B0A7-4BE8-B5F5-77017D6F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FBD74-2947-4385-A0E9-8BB089FC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29CF-C9E2-4DED-97AE-062A5814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5CCF8-AD54-497C-B903-CF46B9A1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56321-DF88-40BF-BABD-194B2163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5D54E-41BC-4C04-9687-717D06E8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C7D430-9FA9-4856-9F19-9D51A8179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78315-22B3-4542-B406-98B05E80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D6B824-0642-4D58-A63B-1B93B1E7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80D78-C5DC-41A7-9A04-9EAEDDDC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7A406-F420-4626-8F86-A9E54BFB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9EA98-00AD-4ED9-942F-F9E918C6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95111-01C8-4EF2-827A-ECB68C5D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8B376B-125E-4D42-AF34-71591C79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2293E-7AE8-4E95-8046-1E567147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1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4EC7EB-2030-41C1-ACE7-5808F92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58317D-663C-4DD9-904C-CFB36012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9458E-6FBE-4499-B490-94503630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5BC2-2B7F-4C04-B5DE-DA917EC6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CBD8F-00A4-43B6-876E-C0902E51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3D583-A9FE-42F4-9443-CC21E1B1C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B7711-6CF0-4D88-9346-EED4B81C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2CB1F-1DCA-41FA-9B90-6F265657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D9A83-E3B8-4F17-9F15-29AABB2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4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EEE8F-0F16-419E-AC52-1114BA2C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909849-A1C0-4299-A9D0-0C722420A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621AA-6C6F-45DE-94B0-9CE0554A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1B0A6-DDB7-430B-8AB3-B28166AB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14AC3-696D-4F08-8A4C-4925E3FB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18B49-26BB-40FD-A41D-A68EFEEF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6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7718A-533E-47D3-992B-D3D342C6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55F2E-D15E-4EE8-A317-65305B78C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174D1-C399-4824-9CF3-FDC648B78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1C0C-1D70-4C37-9611-2D7FA39382E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B07E7-DE9B-4D17-AE16-A90AD7EB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6A5F6-E268-4361-AC32-E3C3E46CE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7FC7-1306-4C9E-AD1D-454806486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40A0A-EE02-469E-A486-CFBBCA445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눌러쿡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04E120-8302-4E2F-8231-24D2BF610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김윤성 </a:t>
            </a:r>
            <a:r>
              <a:rPr lang="ko-KR" altLang="en-US" dirty="0" err="1"/>
              <a:t>한채빈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55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32EA-75B4-4CAD-8D9D-EDEA3401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눌러쿡이란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DD734-BCEA-4AD6-B2A2-3C4DE068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플랫폼 간단한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주변 지역 개인 및 전문 요리사를 소비자랑 매칭해주는 중개 플랫폼 서비스입니다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96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CB5A1-5001-44D1-B58C-717B038B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37"/>
            <a:ext cx="10515600" cy="1325563"/>
          </a:xfrm>
        </p:spPr>
        <p:txBody>
          <a:bodyPr/>
          <a:lstStyle/>
          <a:p>
            <a:r>
              <a:rPr lang="ko-KR" altLang="en-US" dirty="0"/>
              <a:t>플랫폼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A60B7-4285-4483-8C24-BCAD8457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플랫폼의 기능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기능 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먼저 요리사가 자신의 이력 및 판매할 요리를 </a:t>
            </a:r>
            <a:r>
              <a:rPr lang="ko-KR" altLang="en-US" dirty="0" err="1"/>
              <a:t>플랫폼측에</a:t>
            </a:r>
            <a:r>
              <a:rPr lang="ko-KR" altLang="en-US" dirty="0"/>
              <a:t> 양식에 맞게 보내주면 플랫폼이 등록해준다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소비자는 요리사의 음식을 선택하여 채팅기능 또는 시간선택을 통해서 예약을 진행한다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예약정보가 요리사한테 가서 요리사는 </a:t>
            </a:r>
            <a:r>
              <a:rPr lang="ko-KR" altLang="en-US" dirty="0" err="1"/>
              <a:t>식기구</a:t>
            </a:r>
            <a:r>
              <a:rPr lang="en-US" altLang="ko-KR" dirty="0"/>
              <a:t>, </a:t>
            </a:r>
            <a:r>
              <a:rPr lang="ko-KR" altLang="en-US" dirty="0"/>
              <a:t>재료를 들고 소비자가 부른 장소로 이동하여 식사를 제공한다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식사가 끝나면 주방정리를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요리사는 값 싼 재료를 플랫폼을 통해 주문하여 고정비에 대한 부담을 덜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8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D935-A6F9-4AAA-B117-45A004FD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조사 및 소비자 니즈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057B4-731F-4B33-9BCE-D73E42A4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현재 시장의 실태</a:t>
            </a:r>
            <a:r>
              <a:rPr lang="en-US" altLang="ko-KR" dirty="0"/>
              <a:t>(1</a:t>
            </a:r>
            <a:r>
              <a:rPr lang="ko-KR" altLang="en-US" dirty="0"/>
              <a:t>인 가구의 식생활</a:t>
            </a:r>
            <a:r>
              <a:rPr lang="en-US" altLang="ko-KR" dirty="0"/>
              <a:t>, </a:t>
            </a:r>
            <a:r>
              <a:rPr lang="ko-KR" altLang="en-US" dirty="0"/>
              <a:t>분포</a:t>
            </a:r>
            <a:r>
              <a:rPr lang="en-US" altLang="ko-KR" dirty="0"/>
              <a:t>, 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 플랫폼의 타겟층</a:t>
            </a:r>
            <a:r>
              <a:rPr lang="en-US" altLang="ko-KR" dirty="0"/>
              <a:t>(</a:t>
            </a:r>
            <a:r>
              <a:rPr lang="ko-KR" altLang="en-US" dirty="0"/>
              <a:t>소비자</a:t>
            </a:r>
            <a:r>
              <a:rPr lang="en-US" altLang="ko-KR" dirty="0"/>
              <a:t>, </a:t>
            </a:r>
            <a:r>
              <a:rPr lang="ko-KR" altLang="en-US" dirty="0"/>
              <a:t>요리사</a:t>
            </a:r>
            <a:r>
              <a:rPr lang="en-US" altLang="ko-KR" dirty="0"/>
              <a:t>)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소비자는 </a:t>
            </a:r>
            <a:r>
              <a:rPr lang="en-US" altLang="ko-KR" dirty="0"/>
              <a:t>1</a:t>
            </a:r>
            <a:r>
              <a:rPr lang="ko-KR" altLang="en-US" dirty="0" err="1"/>
              <a:t>인층</a:t>
            </a:r>
            <a:r>
              <a:rPr lang="ko-KR" altLang="en-US" dirty="0"/>
              <a:t> 가구</a:t>
            </a:r>
            <a:r>
              <a:rPr lang="en-US" altLang="ko-KR" dirty="0"/>
              <a:t>, </a:t>
            </a:r>
            <a:r>
              <a:rPr lang="ko-KR" altLang="en-US" dirty="0"/>
              <a:t>직계가족 소규모 행사</a:t>
            </a:r>
            <a:r>
              <a:rPr lang="en-US" altLang="ko-KR" dirty="0"/>
              <a:t>, </a:t>
            </a:r>
            <a:r>
              <a:rPr lang="ko-KR" altLang="en-US" dirty="0"/>
              <a:t>기타 등등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소비자 </a:t>
            </a:r>
            <a:r>
              <a:rPr lang="en-US" altLang="ko-KR" dirty="0"/>
              <a:t>1</a:t>
            </a:r>
            <a:r>
              <a:rPr lang="ko-KR" altLang="en-US" dirty="0"/>
              <a:t>인분 말고도 </a:t>
            </a:r>
            <a:r>
              <a:rPr lang="en-US" altLang="ko-KR" dirty="0"/>
              <a:t>3</a:t>
            </a:r>
            <a:r>
              <a:rPr lang="ko-KR" altLang="en-US" dirty="0"/>
              <a:t>인분 이렇게 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 플랫폼의 진입 시장에 대하여</a:t>
            </a:r>
            <a:r>
              <a:rPr lang="en-US" altLang="ko-KR" dirty="0"/>
              <a:t>(</a:t>
            </a:r>
            <a:r>
              <a:rPr lang="ko-KR" altLang="en-US" dirty="0"/>
              <a:t>새로운 시스템이다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출장요리사 시장에서의 차별화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배달 시장과 비슷함</a:t>
            </a:r>
            <a:r>
              <a:rPr lang="en-US" altLang="ko-KR" dirty="0"/>
              <a:t>(?)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44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C1134-B880-4A12-A44B-34774CB0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리스크에 대한 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5ACE4-6985-4C3B-9ACC-F6835199C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식중독</a:t>
            </a:r>
            <a:r>
              <a:rPr lang="en-US" altLang="ko-KR" dirty="0"/>
              <a:t> – </a:t>
            </a:r>
            <a:r>
              <a:rPr lang="ko-KR" altLang="en-US" dirty="0" err="1"/>
              <a:t>보존식</a:t>
            </a:r>
            <a:endParaRPr lang="en-US" altLang="ko-KR" dirty="0"/>
          </a:p>
          <a:p>
            <a:r>
              <a:rPr lang="ko-KR" altLang="en-US" dirty="0"/>
              <a:t>화재 </a:t>
            </a:r>
            <a:r>
              <a:rPr lang="en-US" altLang="ko-KR" dirty="0"/>
              <a:t>– </a:t>
            </a:r>
            <a:r>
              <a:rPr lang="ko-KR" altLang="en-US" dirty="0"/>
              <a:t>화재보험</a:t>
            </a:r>
            <a:endParaRPr lang="en-US" altLang="ko-KR" dirty="0"/>
          </a:p>
          <a:p>
            <a:r>
              <a:rPr lang="ko-KR" altLang="en-US" dirty="0"/>
              <a:t>요리사 펑크 </a:t>
            </a:r>
            <a:r>
              <a:rPr lang="en-US" altLang="ko-KR" dirty="0"/>
              <a:t>– </a:t>
            </a:r>
            <a:r>
              <a:rPr lang="ko-KR" altLang="en-US" dirty="0"/>
              <a:t>요리사에 대한 </a:t>
            </a:r>
            <a:r>
              <a:rPr lang="ko-KR" altLang="en-US" dirty="0" err="1"/>
              <a:t>패널티</a:t>
            </a:r>
            <a:r>
              <a:rPr lang="ko-KR" altLang="en-US" dirty="0"/>
              <a:t> 및 대체 요리사 투입 </a:t>
            </a:r>
            <a:r>
              <a:rPr lang="en-US" altLang="ko-KR" dirty="0"/>
              <a:t>or </a:t>
            </a:r>
            <a:r>
              <a:rPr lang="ko-KR" altLang="en-US" dirty="0"/>
              <a:t>환불</a:t>
            </a:r>
            <a:endParaRPr lang="en-US" altLang="ko-KR" dirty="0"/>
          </a:p>
          <a:p>
            <a:r>
              <a:rPr lang="en-US" altLang="ko-KR" sz="2200" dirty="0"/>
              <a:t>1. </a:t>
            </a:r>
            <a:r>
              <a:rPr lang="ko-KR" altLang="ko-KR" sz="2200" dirty="0"/>
              <a:t>요리사가 개인 사정으로 인해 예약을 취소할 시 플랫폼 자체 고용 요리사를 고객에게 해당 금액의 </a:t>
            </a:r>
            <a:r>
              <a:rPr lang="en-US" altLang="ko-KR" sz="2200" dirty="0"/>
              <a:t>50%</a:t>
            </a:r>
            <a:r>
              <a:rPr lang="ko-KR" altLang="ko-KR" sz="2200" dirty="0"/>
              <a:t>만 받고 보내준다</a:t>
            </a:r>
            <a:r>
              <a:rPr lang="en-US" altLang="ko-KR" sz="2200" dirty="0"/>
              <a:t>. </a:t>
            </a:r>
            <a:endParaRPr lang="ko-KR" altLang="ko-KR" sz="2200" dirty="0"/>
          </a:p>
          <a:p>
            <a:r>
              <a:rPr lang="en-US" altLang="ko-KR" sz="2200" dirty="0"/>
              <a:t>      2. </a:t>
            </a:r>
            <a:r>
              <a:rPr lang="ko-KR" altLang="ko-KR" sz="2200" dirty="0"/>
              <a:t>소비자가 식중독에 걸렸을 때 이 플랫폼 요리사를 통해 발생한 건지 판단하기위해 요리사는 완성된 요리의 일부를 </a:t>
            </a:r>
            <a:r>
              <a:rPr lang="ko-KR" altLang="ko-KR" sz="2200" dirty="0" err="1"/>
              <a:t>보존식</a:t>
            </a:r>
            <a:r>
              <a:rPr lang="ko-KR" altLang="ko-KR" sz="2200" dirty="0"/>
              <a:t> </a:t>
            </a:r>
            <a:r>
              <a:rPr lang="ko-KR" altLang="ko-KR" sz="2200" dirty="0" err="1"/>
              <a:t>해야한다</a:t>
            </a:r>
            <a:r>
              <a:rPr lang="en-US" altLang="ko-KR" sz="2200" dirty="0"/>
              <a:t>.</a:t>
            </a:r>
            <a:endParaRPr lang="ko-KR" altLang="ko-KR" sz="2200" dirty="0"/>
          </a:p>
          <a:p>
            <a:r>
              <a:rPr lang="en-US" altLang="ko-KR" sz="2200" dirty="0"/>
              <a:t>      3. </a:t>
            </a:r>
            <a:r>
              <a:rPr lang="ko-KR" altLang="ko-KR" sz="2200" dirty="0"/>
              <a:t>만약 소비자가 요리사가 고객의 집을 불태울 경우를 대비해 요리사가 상해보험</a:t>
            </a:r>
            <a:r>
              <a:rPr lang="en-US" altLang="ko-KR" sz="2200" dirty="0"/>
              <a:t>, </a:t>
            </a:r>
            <a:r>
              <a:rPr lang="ko-KR" altLang="ko-KR" sz="2200" dirty="0" err="1"/>
              <a:t>화재보험등에</a:t>
            </a:r>
            <a:r>
              <a:rPr lang="ko-KR" altLang="ko-KR" sz="2200" dirty="0"/>
              <a:t> 가입 </a:t>
            </a:r>
            <a:r>
              <a:rPr lang="ko-KR" altLang="ko-KR" sz="2200" dirty="0" err="1"/>
              <a:t>해야지만</a:t>
            </a:r>
            <a:r>
              <a:rPr lang="ko-KR" altLang="ko-KR" sz="2200" dirty="0"/>
              <a:t> 요리사를 등록 가능하게 한다</a:t>
            </a:r>
            <a:r>
              <a:rPr lang="en-US" altLang="ko-KR" sz="2200" dirty="0"/>
              <a:t>. </a:t>
            </a:r>
            <a:endParaRPr lang="ko-KR" altLang="ko-KR" sz="2200" dirty="0"/>
          </a:p>
          <a:p>
            <a:r>
              <a:rPr lang="en-US" altLang="ko-KR" sz="2200" dirty="0"/>
              <a:t>      4. </a:t>
            </a:r>
            <a:r>
              <a:rPr lang="ko-KR" altLang="ko-KR" sz="2200" dirty="0" err="1"/>
              <a:t>요리후</a:t>
            </a:r>
            <a:r>
              <a:rPr lang="ko-KR" altLang="ko-KR" sz="2200" dirty="0"/>
              <a:t> 다양한 문제들을 보완하기 위해 고객의 집에 요리사가 방문했을 경우 요리하기전</a:t>
            </a:r>
            <a:r>
              <a:rPr lang="en-US" altLang="ko-KR" sz="2200" dirty="0"/>
              <a:t>, </a:t>
            </a:r>
            <a:r>
              <a:rPr lang="ko-KR" altLang="ko-KR" sz="2200" dirty="0"/>
              <a:t>요리한후를 사진으로 찍어 놓고 플랫폼에 </a:t>
            </a:r>
            <a:r>
              <a:rPr lang="ko-KR" altLang="ko-KR" sz="2200" dirty="0" err="1"/>
              <a:t>첨부해야한다</a:t>
            </a:r>
            <a:r>
              <a:rPr lang="en-US" altLang="ko-KR" sz="2200" dirty="0"/>
              <a:t>. </a:t>
            </a:r>
            <a:endParaRPr lang="ko-KR" altLang="ko-KR" sz="2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30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A9F8D-F0BB-483C-8F77-7F3FF9FC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보완할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23546-9033-4913-992E-45B77741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시장성</a:t>
            </a:r>
            <a:r>
              <a:rPr lang="en-US" altLang="ko-KR" dirty="0"/>
              <a:t>(</a:t>
            </a:r>
            <a:r>
              <a:rPr lang="ko-KR" altLang="en-US" dirty="0"/>
              <a:t>기존에 없던 시장이므로 빨리 프로토타입 </a:t>
            </a:r>
            <a:r>
              <a:rPr lang="ko-KR" altLang="en-US" dirty="0" err="1"/>
              <a:t>출시후</a:t>
            </a:r>
            <a:r>
              <a:rPr lang="ko-KR" altLang="en-US" dirty="0"/>
              <a:t> 시장 반응을 봐야한다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아직은 아니지만 시장조사 꾸준히 할 것이다 어필</a:t>
            </a:r>
            <a:r>
              <a:rPr lang="en-US" altLang="ko-KR" dirty="0"/>
              <a:t>(</a:t>
            </a:r>
            <a:r>
              <a:rPr lang="ko-KR" altLang="en-US" dirty="0"/>
              <a:t>자취한 표본 </a:t>
            </a:r>
            <a:r>
              <a:rPr lang="en-US" altLang="ko-KR" dirty="0"/>
              <a:t>100</a:t>
            </a:r>
            <a:r>
              <a:rPr lang="ko-KR" altLang="en-US" dirty="0"/>
              <a:t>명을 바탕으로 설문조사</a:t>
            </a:r>
            <a:r>
              <a:rPr lang="en-US" altLang="ko-KR" dirty="0"/>
              <a:t>)</a:t>
            </a:r>
            <a:r>
              <a:rPr lang="ko-KR" altLang="en-US" dirty="0"/>
              <a:t>등을 토대로 </a:t>
            </a:r>
            <a:r>
              <a:rPr lang="ko-KR" altLang="en-US" dirty="0" err="1"/>
              <a:t>갈듯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마케팅도 </a:t>
            </a:r>
            <a:r>
              <a:rPr lang="en-US" altLang="ko-KR" dirty="0"/>
              <a:t>1</a:t>
            </a:r>
            <a:r>
              <a:rPr lang="ko-KR" altLang="en-US" dirty="0"/>
              <a:t>인 가구관련 쪽으로 한다고 말하기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55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025F-F257-4EA0-B03E-FFCB1EC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B8E1C-C1D2-41B1-A960-4B3D9AFF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ㅗㅗㅗㅗㅗㅗㅗㅗㅗㅗㅗㅗ</a:t>
            </a:r>
            <a:r>
              <a:rPr lang="ko-KR" altLang="en-US" dirty="0"/>
              <a:t>ㅗㅗㅗㅗㅗㅗㅗㅗㅗㅗㅗㅗㅗㅗㅗㅗㅗㅗ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</a:t>
            </a:r>
            <a:r>
              <a:rPr lang="ko-KR" altLang="en-US" dirty="0"/>
              <a:t>ㅗㅗㅗㅗㅗㅗㅗㅗㅗㅗㅗㅗㅗㅗㅗㅗㅗㅗ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</a:t>
            </a:r>
            <a:r>
              <a:rPr lang="ko-KR" altLang="en-US" dirty="0"/>
              <a:t>ㅗㅗㅗㅗㅗㅗㅗㅗㅗㅗㅗㅗㅗㅗㅗㅗㅗㅗ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</a:t>
            </a:r>
            <a:r>
              <a:rPr lang="ko-KR" altLang="en-US" dirty="0"/>
              <a:t>ㅗㅗㅗㅗㅗㅗㅗㅗㅗㅗㅗㅗㅗㅗㅗㅗㅗㅗ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</a:t>
            </a:r>
            <a:r>
              <a:rPr lang="ko-KR" altLang="en-US" dirty="0"/>
              <a:t>ㅗㅗㅗㅗㅗㅗㅗㅗㅗㅗㅗㅗㅗ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ㅗㅗㅗㅗㅗㅗㅗㅗㅗㅗㅗㅗㅗㅗ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</a:t>
            </a:r>
            <a:r>
              <a:rPr lang="ko-KR" altLang="en-US" dirty="0"/>
              <a:t>ㅗㅗㅗㅗㅗㅗㅗㅗ</a:t>
            </a:r>
            <a:r>
              <a:rPr lang="ko-KR" altLang="en-US" dirty="0">
                <a:highlight>
                  <a:srgbClr val="FFFF00"/>
                </a:highlight>
              </a:rPr>
              <a:t>ㅗㅗㅗㅗㅗㅗㅗㅗㅗㅗㅗㅗㅗㅗㅗㅗㅗㅗㅗㅗㅗㅗ</a:t>
            </a:r>
            <a:r>
              <a:rPr lang="ko-KR" altLang="en-US" dirty="0"/>
              <a:t>ㅗㅗㅗㅗ</a:t>
            </a:r>
          </a:p>
        </p:txBody>
      </p:sp>
    </p:spTree>
    <p:extLst>
      <p:ext uri="{BB962C8B-B14F-4D97-AF65-F5344CB8AC3E}">
        <p14:creationId xmlns:p14="http://schemas.microsoft.com/office/powerpoint/2010/main" val="355268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309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눌러쿡</vt:lpstr>
      <vt:lpstr>눌러쿡이란? </vt:lpstr>
      <vt:lpstr>플랫폼 기능</vt:lpstr>
      <vt:lpstr>시장 조사 및 소비자 니즈</vt:lpstr>
      <vt:lpstr>리스크에 대한 해결책</vt:lpstr>
      <vt:lpstr>플랫폼 보완할 부분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눌러쿡</dc:title>
  <dc:creator>김윤성</dc:creator>
  <cp:lastModifiedBy>김윤성</cp:lastModifiedBy>
  <cp:revision>12</cp:revision>
  <dcterms:created xsi:type="dcterms:W3CDTF">2021-05-23T13:18:53Z</dcterms:created>
  <dcterms:modified xsi:type="dcterms:W3CDTF">2021-05-23T17:17:43Z</dcterms:modified>
</cp:coreProperties>
</file>