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36" r:id="rId3"/>
    <p:sldId id="284" r:id="rId4"/>
    <p:sldId id="322" r:id="rId5"/>
    <p:sldId id="318" r:id="rId6"/>
    <p:sldId id="334" r:id="rId7"/>
    <p:sldId id="332" r:id="rId8"/>
    <p:sldId id="330" r:id="rId9"/>
    <p:sldId id="338" r:id="rId10"/>
    <p:sldId id="325" r:id="rId11"/>
    <p:sldId id="337" r:id="rId12"/>
    <p:sldId id="258" r:id="rId13"/>
    <p:sldId id="329" r:id="rId14"/>
    <p:sldId id="326" r:id="rId15"/>
    <p:sldId id="327" r:id="rId16"/>
    <p:sldId id="324" r:id="rId17"/>
    <p:sldId id="339" r:id="rId18"/>
    <p:sldId id="342" r:id="rId19"/>
    <p:sldId id="343" r:id="rId20"/>
    <p:sldId id="34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64C821-3238-4BEC-AAEF-383670C666C1}" v="455" dt="2022-05-24T03:24:12.017"/>
    <p1510:client id="{C7527705-494E-4B94-B174-CC4CB13DC629}" v="8" dt="2022-05-23T17:03:42.797"/>
    <p1510:client id="{F4E71F6E-8922-483F-9793-43082423CDF8}" v="560" dt="2022-05-23T17:21:31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providerId="Windows Live" clId="Web-{F4E71F6E-8922-483F-9793-43082423CDF8}"/>
    <pc:docChg chg="addSld modSld">
      <pc:chgData name="게스트 사용자" userId="" providerId="Windows Live" clId="Web-{F4E71F6E-8922-483F-9793-43082423CDF8}" dt="2022-05-23T17:21:31.246" v="344" actId="20577"/>
      <pc:docMkLst>
        <pc:docMk/>
      </pc:docMkLst>
      <pc:sldChg chg="addSp delSp modSp">
        <pc:chgData name="게스트 사용자" userId="" providerId="Windows Live" clId="Web-{F4E71F6E-8922-483F-9793-43082423CDF8}" dt="2022-05-23T16:57:28.513" v="8" actId="1076"/>
        <pc:sldMkLst>
          <pc:docMk/>
          <pc:sldMk cId="2148200533" sldId="324"/>
        </pc:sldMkLst>
        <pc:picChg chg="add del">
          <ac:chgData name="게스트 사용자" userId="" providerId="Windows Live" clId="Web-{F4E71F6E-8922-483F-9793-43082423CDF8}" dt="2022-05-23T16:57:12.872" v="6"/>
          <ac:picMkLst>
            <pc:docMk/>
            <pc:sldMk cId="2148200533" sldId="324"/>
            <ac:picMk id="2" creationId="{D61822E6-B544-B65A-A7DB-43D39A6111AD}"/>
          </ac:picMkLst>
        </pc:picChg>
        <pc:picChg chg="add del">
          <ac:chgData name="게스트 사용자" userId="" providerId="Windows Live" clId="Web-{F4E71F6E-8922-483F-9793-43082423CDF8}" dt="2022-05-23T16:57:11.637" v="4"/>
          <ac:picMkLst>
            <pc:docMk/>
            <pc:sldMk cId="2148200533" sldId="324"/>
            <ac:picMk id="7" creationId="{D71B56E2-DE20-4ED7-6C54-57F4D31C0794}"/>
          </ac:picMkLst>
        </pc:picChg>
        <pc:picChg chg="add del">
          <ac:chgData name="게스트 사용자" userId="" providerId="Windows Live" clId="Web-{F4E71F6E-8922-483F-9793-43082423CDF8}" dt="2022-05-23T16:57:12.247" v="5"/>
          <ac:picMkLst>
            <pc:docMk/>
            <pc:sldMk cId="2148200533" sldId="324"/>
            <ac:picMk id="10" creationId="{8B82C97D-7075-6361-1234-DD64ACEB006A}"/>
          </ac:picMkLst>
        </pc:picChg>
        <pc:picChg chg="mod">
          <ac:chgData name="게스트 사용자" userId="" providerId="Windows Live" clId="Web-{F4E71F6E-8922-483F-9793-43082423CDF8}" dt="2022-05-23T16:57:28.513" v="8" actId="1076"/>
          <ac:picMkLst>
            <pc:docMk/>
            <pc:sldMk cId="2148200533" sldId="324"/>
            <ac:picMk id="17" creationId="{41B4001A-2EF4-B66C-C2F9-352682152B8D}"/>
          </ac:picMkLst>
        </pc:picChg>
      </pc:sldChg>
      <pc:sldChg chg="addSp delSp modSp">
        <pc:chgData name="게스트 사용자" userId="" providerId="Windows Live" clId="Web-{F4E71F6E-8922-483F-9793-43082423CDF8}" dt="2022-05-23T17:00:58.642" v="15"/>
        <pc:sldMkLst>
          <pc:docMk/>
          <pc:sldMk cId="2443412819" sldId="339"/>
        </pc:sldMkLst>
        <pc:picChg chg="add mod">
          <ac:chgData name="게스트 사용자" userId="" providerId="Windows Live" clId="Web-{F4E71F6E-8922-483F-9793-43082423CDF8}" dt="2022-05-23T16:58:21.983" v="10" actId="1076"/>
          <ac:picMkLst>
            <pc:docMk/>
            <pc:sldMk cId="2443412819" sldId="339"/>
            <ac:picMk id="2" creationId="{4F7E5056-3CD0-7AC7-8557-A8B4F1A8237E}"/>
          </ac:picMkLst>
        </pc:picChg>
        <pc:inkChg chg="add del">
          <ac:chgData name="게스트 사용자" userId="" providerId="Windows Live" clId="Web-{F4E71F6E-8922-483F-9793-43082423CDF8}" dt="2022-05-23T17:00:58.642" v="15"/>
          <ac:inkMkLst>
            <pc:docMk/>
            <pc:sldMk cId="2443412819" sldId="339"/>
            <ac:inkMk id="2" creationId="{365CF1BA-4F1E-CDE2-48D1-678113792338}"/>
          </ac:inkMkLst>
        </pc:inkChg>
        <pc:inkChg chg="add">
          <ac:chgData name="게스트 사용자" userId="" providerId="Windows Live" clId="Web-{F4E71F6E-8922-483F-9793-43082423CDF8}" dt="2022-05-23T17:00:46.908" v="11"/>
          <ac:inkMkLst>
            <pc:docMk/>
            <pc:sldMk cId="2443412819" sldId="339"/>
            <ac:inkMk id="5" creationId="{DA0007B8-C793-A5B8-F992-0A93F184E785}"/>
          </ac:inkMkLst>
        </pc:inkChg>
        <pc:inkChg chg="add del">
          <ac:chgData name="게스트 사용자" userId="" providerId="Windows Live" clId="Web-{F4E71F6E-8922-483F-9793-43082423CDF8}" dt="2022-05-23T17:00:58.642" v="14"/>
          <ac:inkMkLst>
            <pc:docMk/>
            <pc:sldMk cId="2443412819" sldId="339"/>
            <ac:inkMk id="6" creationId="{D9A8D3F8-DC73-098B-214D-2F40F341DA3F}"/>
          </ac:inkMkLst>
        </pc:inkChg>
      </pc:sldChg>
      <pc:sldChg chg="addSp delSp modSp add replId">
        <pc:chgData name="게스트 사용자" userId="" providerId="Windows Live" clId="Web-{F4E71F6E-8922-483F-9793-43082423CDF8}" dt="2022-05-23T17:13:47.471" v="166"/>
        <pc:sldMkLst>
          <pc:docMk/>
          <pc:sldMk cId="509750132" sldId="340"/>
        </pc:sldMkLst>
        <pc:spChg chg="mod">
          <ac:chgData name="게스트 사용자" userId="" providerId="Windows Live" clId="Web-{F4E71F6E-8922-483F-9793-43082423CDF8}" dt="2022-05-23T17:03:01.317" v="68" actId="1076"/>
          <ac:spMkLst>
            <pc:docMk/>
            <pc:sldMk cId="509750132" sldId="340"/>
            <ac:spMk id="3" creationId="{E9FEDE2D-DA7A-79F5-3C1B-822D5FD2DA2F}"/>
          </ac:spMkLst>
        </pc:spChg>
        <pc:inkChg chg="add">
          <ac:chgData name="게스트 사용자" userId="" providerId="Windows Live" clId="Web-{F4E71F6E-8922-483F-9793-43082423CDF8}" dt="2022-05-23T17:01:19.471" v="17"/>
          <ac:inkMkLst>
            <pc:docMk/>
            <pc:sldMk cId="509750132" sldId="340"/>
            <ac:inkMk id="2" creationId="{F71E9919-DE59-DE85-05CF-0B4E64D0BB47}"/>
          </ac:inkMkLst>
        </pc:inkChg>
        <pc:inkChg chg="add del">
          <ac:chgData name="게스트 사용자" userId="" providerId="Windows Live" clId="Web-{F4E71F6E-8922-483F-9793-43082423CDF8}" dt="2022-05-23T17:01:51.956" v="29"/>
          <ac:inkMkLst>
            <pc:docMk/>
            <pc:sldMk cId="509750132" sldId="340"/>
            <ac:inkMk id="4" creationId="{36ABC183-E3A3-36E7-4E20-DF00FED2CEA7}"/>
          </ac:inkMkLst>
        </pc:inkChg>
        <pc:inkChg chg="add del">
          <ac:chgData name="게스트 사용자" userId="" providerId="Windows Live" clId="Web-{F4E71F6E-8922-483F-9793-43082423CDF8}" dt="2022-05-23T17:01:51.956" v="28"/>
          <ac:inkMkLst>
            <pc:docMk/>
            <pc:sldMk cId="509750132" sldId="340"/>
            <ac:inkMk id="5" creationId="{8E8B1CAB-A0DD-13D4-7548-0260CCF13B8B}"/>
          </ac:inkMkLst>
        </pc:inkChg>
        <pc:inkChg chg="add del">
          <ac:chgData name="게스트 사용자" userId="" providerId="Windows Live" clId="Web-{F4E71F6E-8922-483F-9793-43082423CDF8}" dt="2022-05-23T17:01:51.956" v="27"/>
          <ac:inkMkLst>
            <pc:docMk/>
            <pc:sldMk cId="509750132" sldId="340"/>
            <ac:inkMk id="6" creationId="{BE059F83-2D90-6A65-B59A-CA606EFCF91F}"/>
          </ac:inkMkLst>
        </pc:inkChg>
        <pc:inkChg chg="add">
          <ac:chgData name="게스트 사용자" userId="" providerId="Windows Live" clId="Web-{F4E71F6E-8922-483F-9793-43082423CDF8}" dt="2022-05-23T17:01:25.799" v="21"/>
          <ac:inkMkLst>
            <pc:docMk/>
            <pc:sldMk cId="509750132" sldId="340"/>
            <ac:inkMk id="7" creationId="{062AE110-9E89-70BA-FC65-C3AC460625E5}"/>
          </ac:inkMkLst>
        </pc:inkChg>
        <pc:inkChg chg="add">
          <ac:chgData name="게스트 사용자" userId="" providerId="Windows Live" clId="Web-{F4E71F6E-8922-483F-9793-43082423CDF8}" dt="2022-05-23T17:01:35.971" v="22"/>
          <ac:inkMkLst>
            <pc:docMk/>
            <pc:sldMk cId="509750132" sldId="340"/>
            <ac:inkMk id="8" creationId="{0CAC296B-400E-231A-C826-29EB763AD7F4}"/>
          </ac:inkMkLst>
        </pc:inkChg>
        <pc:inkChg chg="add">
          <ac:chgData name="게스트 사용자" userId="" providerId="Windows Live" clId="Web-{F4E71F6E-8922-483F-9793-43082423CDF8}" dt="2022-05-23T17:01:36.580" v="23"/>
          <ac:inkMkLst>
            <pc:docMk/>
            <pc:sldMk cId="509750132" sldId="340"/>
            <ac:inkMk id="9" creationId="{EBF6CA9D-FB13-D897-A113-3BAD03431760}"/>
          </ac:inkMkLst>
        </pc:inkChg>
        <pc:inkChg chg="add del">
          <ac:chgData name="게스트 사용자" userId="" providerId="Windows Live" clId="Web-{F4E71F6E-8922-483F-9793-43082423CDF8}" dt="2022-05-23T17:01:51.956" v="26"/>
          <ac:inkMkLst>
            <pc:docMk/>
            <pc:sldMk cId="509750132" sldId="340"/>
            <ac:inkMk id="10" creationId="{7D9D8EC8-7504-62E3-39E3-E993773CCFDE}"/>
          </ac:inkMkLst>
        </pc:inkChg>
        <pc:inkChg chg="add">
          <ac:chgData name="게스트 사용자" userId="" providerId="Windows Live" clId="Web-{F4E71F6E-8922-483F-9793-43082423CDF8}" dt="2022-05-23T17:01:45.206" v="25"/>
          <ac:inkMkLst>
            <pc:docMk/>
            <pc:sldMk cId="509750132" sldId="340"/>
            <ac:inkMk id="11" creationId="{7987BB3A-02E8-0037-C458-AB71B0A2C67C}"/>
          </ac:inkMkLst>
        </pc:inkChg>
        <pc:inkChg chg="add">
          <ac:chgData name="게스트 사용자" userId="" providerId="Windows Live" clId="Web-{F4E71F6E-8922-483F-9793-43082423CDF8}" dt="2022-05-23T17:10:23.091" v="70"/>
          <ac:inkMkLst>
            <pc:docMk/>
            <pc:sldMk cId="509750132" sldId="340"/>
            <ac:inkMk id="11" creationId="{9F9C40D6-BC00-4DA0-A181-3EB96EF3C271}"/>
          </ac:inkMkLst>
        </pc:inkChg>
        <pc:inkChg chg="add del">
          <ac:chgData name="게스트 사용자" userId="" providerId="Windows Live" clId="Web-{F4E71F6E-8922-483F-9793-43082423CDF8}" dt="2022-05-23T17:10:31.263" v="72"/>
          <ac:inkMkLst>
            <pc:docMk/>
            <pc:sldMk cId="509750132" sldId="340"/>
            <ac:inkMk id="13" creationId="{3C3AEFAE-CC58-D997-CDF8-C457D1CF9F8E}"/>
          </ac:inkMkLst>
        </pc:inkChg>
        <pc:inkChg chg="add">
          <ac:chgData name="게스트 사용자" userId="" providerId="Windows Live" clId="Web-{F4E71F6E-8922-483F-9793-43082423CDF8}" dt="2022-05-23T17:10:35.295" v="73"/>
          <ac:inkMkLst>
            <pc:docMk/>
            <pc:sldMk cId="509750132" sldId="340"/>
            <ac:inkMk id="14" creationId="{5EA1C132-96B9-9D65-D13F-5B70B5E94244}"/>
          </ac:inkMkLst>
        </pc:inkChg>
        <pc:inkChg chg="add">
          <ac:chgData name="게스트 사용자" userId="" providerId="Windows Live" clId="Web-{F4E71F6E-8922-483F-9793-43082423CDF8}" dt="2022-05-23T17:10:35.295" v="74"/>
          <ac:inkMkLst>
            <pc:docMk/>
            <pc:sldMk cId="509750132" sldId="340"/>
            <ac:inkMk id="15" creationId="{4CCACAC0-79D8-4355-6826-6ED15AE25649}"/>
          </ac:inkMkLst>
        </pc:inkChg>
        <pc:inkChg chg="add">
          <ac:chgData name="게스트 사용자" userId="" providerId="Windows Live" clId="Web-{F4E71F6E-8922-483F-9793-43082423CDF8}" dt="2022-05-23T17:10:35.295" v="75"/>
          <ac:inkMkLst>
            <pc:docMk/>
            <pc:sldMk cId="509750132" sldId="340"/>
            <ac:inkMk id="16" creationId="{E6A0F730-2053-CD7F-366F-1A47709CF7D0}"/>
          </ac:inkMkLst>
        </pc:inkChg>
        <pc:inkChg chg="add">
          <ac:chgData name="게스트 사용자" userId="" providerId="Windows Live" clId="Web-{F4E71F6E-8922-483F-9793-43082423CDF8}" dt="2022-05-23T17:10:36.467" v="76"/>
          <ac:inkMkLst>
            <pc:docMk/>
            <pc:sldMk cId="509750132" sldId="340"/>
            <ac:inkMk id="17" creationId="{2F255F87-3DA5-76A6-246A-D0ABEEB5678B}"/>
          </ac:inkMkLst>
        </pc:inkChg>
        <pc:inkChg chg="add">
          <ac:chgData name="게스트 사용자" userId="" providerId="Windows Live" clId="Web-{F4E71F6E-8922-483F-9793-43082423CDF8}" dt="2022-05-23T17:10:36.467" v="77"/>
          <ac:inkMkLst>
            <pc:docMk/>
            <pc:sldMk cId="509750132" sldId="340"/>
            <ac:inkMk id="18" creationId="{245F5283-C1A5-F9B7-9A7A-7F5EF9306300}"/>
          </ac:inkMkLst>
        </pc:inkChg>
        <pc:inkChg chg="add">
          <ac:chgData name="게스트 사용자" userId="" providerId="Windows Live" clId="Web-{F4E71F6E-8922-483F-9793-43082423CDF8}" dt="2022-05-23T17:10:40.060" v="78"/>
          <ac:inkMkLst>
            <pc:docMk/>
            <pc:sldMk cId="509750132" sldId="340"/>
            <ac:inkMk id="19" creationId="{88133ADD-20D6-9C2A-476E-ED67D24E8007}"/>
          </ac:inkMkLst>
        </pc:inkChg>
        <pc:inkChg chg="add">
          <ac:chgData name="게스트 사용자" userId="" providerId="Windows Live" clId="Web-{F4E71F6E-8922-483F-9793-43082423CDF8}" dt="2022-05-23T17:10:40.060" v="79"/>
          <ac:inkMkLst>
            <pc:docMk/>
            <pc:sldMk cId="509750132" sldId="340"/>
            <ac:inkMk id="20" creationId="{246F7048-6381-63FF-B527-E97B7C3C7676}"/>
          </ac:inkMkLst>
        </pc:inkChg>
        <pc:inkChg chg="add">
          <ac:chgData name="게스트 사용자" userId="" providerId="Windows Live" clId="Web-{F4E71F6E-8922-483F-9793-43082423CDF8}" dt="2022-05-23T17:10:40.076" v="80"/>
          <ac:inkMkLst>
            <pc:docMk/>
            <pc:sldMk cId="509750132" sldId="340"/>
            <ac:inkMk id="21" creationId="{49F83072-4A4D-4A22-3C07-A76180821EED}"/>
          </ac:inkMkLst>
        </pc:inkChg>
        <pc:inkChg chg="add">
          <ac:chgData name="게스트 사용자" userId="" providerId="Windows Live" clId="Web-{F4E71F6E-8922-483F-9793-43082423CDF8}" dt="2022-05-23T17:10:40.076" v="81"/>
          <ac:inkMkLst>
            <pc:docMk/>
            <pc:sldMk cId="509750132" sldId="340"/>
            <ac:inkMk id="22" creationId="{B13D19FD-4348-1E4B-429C-2464B15C45E1}"/>
          </ac:inkMkLst>
        </pc:inkChg>
        <pc:inkChg chg="add">
          <ac:chgData name="게스트 사용자" userId="" providerId="Windows Live" clId="Web-{F4E71F6E-8922-483F-9793-43082423CDF8}" dt="2022-05-23T17:10:40.076" v="82"/>
          <ac:inkMkLst>
            <pc:docMk/>
            <pc:sldMk cId="509750132" sldId="340"/>
            <ac:inkMk id="23" creationId="{AF8FDA45-185E-B2E7-2C94-93178D86A6AE}"/>
          </ac:inkMkLst>
        </pc:inkChg>
        <pc:inkChg chg="add">
          <ac:chgData name="게스트 사용자" userId="" providerId="Windows Live" clId="Web-{F4E71F6E-8922-483F-9793-43082423CDF8}" dt="2022-05-23T17:10:40.076" v="83"/>
          <ac:inkMkLst>
            <pc:docMk/>
            <pc:sldMk cId="509750132" sldId="340"/>
            <ac:inkMk id="24" creationId="{2D263CCB-F142-3572-B6CC-ED7BE2FD3A03}"/>
          </ac:inkMkLst>
        </pc:inkChg>
        <pc:inkChg chg="add">
          <ac:chgData name="게스트 사용자" userId="" providerId="Windows Live" clId="Web-{F4E71F6E-8922-483F-9793-43082423CDF8}" dt="2022-05-23T17:10:49.295" v="84"/>
          <ac:inkMkLst>
            <pc:docMk/>
            <pc:sldMk cId="509750132" sldId="340"/>
            <ac:inkMk id="25" creationId="{88E9C4F5-3866-7D79-AFC9-59D54533077C}"/>
          </ac:inkMkLst>
        </pc:inkChg>
        <pc:inkChg chg="add">
          <ac:chgData name="게스트 사용자" userId="" providerId="Windows Live" clId="Web-{F4E71F6E-8922-483F-9793-43082423CDF8}" dt="2022-05-23T17:10:49.295" v="85"/>
          <ac:inkMkLst>
            <pc:docMk/>
            <pc:sldMk cId="509750132" sldId="340"/>
            <ac:inkMk id="26" creationId="{61D1D60D-7F6C-E91D-CCC2-FFE267C894CB}"/>
          </ac:inkMkLst>
        </pc:inkChg>
        <pc:inkChg chg="add">
          <ac:chgData name="게스트 사용자" userId="" providerId="Windows Live" clId="Web-{F4E71F6E-8922-483F-9793-43082423CDF8}" dt="2022-05-23T17:10:49.295" v="86"/>
          <ac:inkMkLst>
            <pc:docMk/>
            <pc:sldMk cId="509750132" sldId="340"/>
            <ac:inkMk id="27" creationId="{7C7B37B0-337B-6563-05A9-0BD5E4C6A8E6}"/>
          </ac:inkMkLst>
        </pc:inkChg>
        <pc:inkChg chg="add">
          <ac:chgData name="게스트 사용자" userId="" providerId="Windows Live" clId="Web-{F4E71F6E-8922-483F-9793-43082423CDF8}" dt="2022-05-23T17:10:49.295" v="87"/>
          <ac:inkMkLst>
            <pc:docMk/>
            <pc:sldMk cId="509750132" sldId="340"/>
            <ac:inkMk id="28" creationId="{6BA1DA29-DF85-8901-5B43-7E2EE8E66367}"/>
          </ac:inkMkLst>
        </pc:inkChg>
        <pc:inkChg chg="add">
          <ac:chgData name="게스트 사용자" userId="" providerId="Windows Live" clId="Web-{F4E71F6E-8922-483F-9793-43082423CDF8}" dt="2022-05-23T17:10:49.295" v="88"/>
          <ac:inkMkLst>
            <pc:docMk/>
            <pc:sldMk cId="509750132" sldId="340"/>
            <ac:inkMk id="29" creationId="{CA272EC0-3778-E4C6-4EC4-1B4D5BC48580}"/>
          </ac:inkMkLst>
        </pc:inkChg>
        <pc:inkChg chg="add">
          <ac:chgData name="게스트 사용자" userId="" providerId="Windows Live" clId="Web-{F4E71F6E-8922-483F-9793-43082423CDF8}" dt="2022-05-23T17:10:49.311" v="89"/>
          <ac:inkMkLst>
            <pc:docMk/>
            <pc:sldMk cId="509750132" sldId="340"/>
            <ac:inkMk id="30" creationId="{F7501D15-1F18-333E-8A60-8BC4F5BB0E4C}"/>
          </ac:inkMkLst>
        </pc:inkChg>
        <pc:inkChg chg="add">
          <ac:chgData name="게스트 사용자" userId="" providerId="Windows Live" clId="Web-{F4E71F6E-8922-483F-9793-43082423CDF8}" dt="2022-05-23T17:10:49.311" v="90"/>
          <ac:inkMkLst>
            <pc:docMk/>
            <pc:sldMk cId="509750132" sldId="340"/>
            <ac:inkMk id="31" creationId="{31C5C40D-51B8-C506-EB4E-9BE9C1B10B41}"/>
          </ac:inkMkLst>
        </pc:inkChg>
        <pc:inkChg chg="add">
          <ac:chgData name="게스트 사용자" userId="" providerId="Windows Live" clId="Web-{F4E71F6E-8922-483F-9793-43082423CDF8}" dt="2022-05-23T17:10:49.311" v="91"/>
          <ac:inkMkLst>
            <pc:docMk/>
            <pc:sldMk cId="509750132" sldId="340"/>
            <ac:inkMk id="32" creationId="{DFB3C6C2-518D-568D-2F55-2273281A20BE}"/>
          </ac:inkMkLst>
        </pc:inkChg>
        <pc:inkChg chg="add">
          <ac:chgData name="게스트 사용자" userId="" providerId="Windows Live" clId="Web-{F4E71F6E-8922-483F-9793-43082423CDF8}" dt="2022-05-23T17:10:50.842" v="92"/>
          <ac:inkMkLst>
            <pc:docMk/>
            <pc:sldMk cId="509750132" sldId="340"/>
            <ac:inkMk id="33" creationId="{C30CB206-E122-E4F3-CE75-7AF557BDB7EE}"/>
          </ac:inkMkLst>
        </pc:inkChg>
        <pc:inkChg chg="add">
          <ac:chgData name="게스트 사용자" userId="" providerId="Windows Live" clId="Web-{F4E71F6E-8922-483F-9793-43082423CDF8}" dt="2022-05-23T17:10:50.842" v="93"/>
          <ac:inkMkLst>
            <pc:docMk/>
            <pc:sldMk cId="509750132" sldId="340"/>
            <ac:inkMk id="34" creationId="{0B2011A0-A33B-C940-82D6-DED3F004F786}"/>
          </ac:inkMkLst>
        </pc:inkChg>
        <pc:inkChg chg="add">
          <ac:chgData name="게스트 사용자" userId="" providerId="Windows Live" clId="Web-{F4E71F6E-8922-483F-9793-43082423CDF8}" dt="2022-05-23T17:10:50.842" v="94"/>
          <ac:inkMkLst>
            <pc:docMk/>
            <pc:sldMk cId="509750132" sldId="340"/>
            <ac:inkMk id="35" creationId="{C7D0FAA2-6AD5-FEFC-07EE-5BF629764E04}"/>
          </ac:inkMkLst>
        </pc:inkChg>
        <pc:inkChg chg="add">
          <ac:chgData name="게스트 사용자" userId="" providerId="Windows Live" clId="Web-{F4E71F6E-8922-483F-9793-43082423CDF8}" dt="2022-05-23T17:10:51.873" v="95"/>
          <ac:inkMkLst>
            <pc:docMk/>
            <pc:sldMk cId="509750132" sldId="340"/>
            <ac:inkMk id="36" creationId="{4B9BCEF6-1461-748D-9ADD-8B2DAFC410D2}"/>
          </ac:inkMkLst>
        </pc:inkChg>
        <pc:inkChg chg="add">
          <ac:chgData name="게스트 사용자" userId="" providerId="Windows Live" clId="Web-{F4E71F6E-8922-483F-9793-43082423CDF8}" dt="2022-05-23T17:10:51.873" v="96"/>
          <ac:inkMkLst>
            <pc:docMk/>
            <pc:sldMk cId="509750132" sldId="340"/>
            <ac:inkMk id="37" creationId="{FAD3A481-9241-5375-7991-3AF08CCCAC36}"/>
          </ac:inkMkLst>
        </pc:inkChg>
        <pc:inkChg chg="add">
          <ac:chgData name="게스트 사용자" userId="" providerId="Windows Live" clId="Web-{F4E71F6E-8922-483F-9793-43082423CDF8}" dt="2022-05-23T17:10:52.842" v="97"/>
          <ac:inkMkLst>
            <pc:docMk/>
            <pc:sldMk cId="509750132" sldId="340"/>
            <ac:inkMk id="38" creationId="{5AC2EE45-3099-4BCF-67B8-1CAA044D9945}"/>
          </ac:inkMkLst>
        </pc:inkChg>
        <pc:inkChg chg="add">
          <ac:chgData name="게스트 사용자" userId="" providerId="Windows Live" clId="Web-{F4E71F6E-8922-483F-9793-43082423CDF8}" dt="2022-05-23T17:10:56.811" v="98"/>
          <ac:inkMkLst>
            <pc:docMk/>
            <pc:sldMk cId="509750132" sldId="340"/>
            <ac:inkMk id="39" creationId="{E8057756-C3F3-2E42-A18E-95674C4EE1B9}"/>
          </ac:inkMkLst>
        </pc:inkChg>
        <pc:inkChg chg="add">
          <ac:chgData name="게스트 사용자" userId="" providerId="Windows Live" clId="Web-{F4E71F6E-8922-483F-9793-43082423CDF8}" dt="2022-05-23T17:10:56.811" v="99"/>
          <ac:inkMkLst>
            <pc:docMk/>
            <pc:sldMk cId="509750132" sldId="340"/>
            <ac:inkMk id="40" creationId="{3207AD12-02FF-339C-00C1-CEEE65F291BF}"/>
          </ac:inkMkLst>
        </pc:inkChg>
        <pc:inkChg chg="add">
          <ac:chgData name="게스트 사용자" userId="" providerId="Windows Live" clId="Web-{F4E71F6E-8922-483F-9793-43082423CDF8}" dt="2022-05-23T17:10:56.811" v="100"/>
          <ac:inkMkLst>
            <pc:docMk/>
            <pc:sldMk cId="509750132" sldId="340"/>
            <ac:inkMk id="41" creationId="{F0B21AD4-A486-5103-8CFA-C38B0BC4CC19}"/>
          </ac:inkMkLst>
        </pc:inkChg>
        <pc:inkChg chg="add">
          <ac:chgData name="게스트 사용자" userId="" providerId="Windows Live" clId="Web-{F4E71F6E-8922-483F-9793-43082423CDF8}" dt="2022-05-23T17:10:56.811" v="101"/>
          <ac:inkMkLst>
            <pc:docMk/>
            <pc:sldMk cId="509750132" sldId="340"/>
            <ac:inkMk id="42" creationId="{B1A69F74-6CC3-9BB9-43F2-20C13F3E8662}"/>
          </ac:inkMkLst>
        </pc:inkChg>
        <pc:inkChg chg="add">
          <ac:chgData name="게스트 사용자" userId="" providerId="Windows Live" clId="Web-{F4E71F6E-8922-483F-9793-43082423CDF8}" dt="2022-05-23T17:10:56.826" v="102"/>
          <ac:inkMkLst>
            <pc:docMk/>
            <pc:sldMk cId="509750132" sldId="340"/>
            <ac:inkMk id="43" creationId="{19A91362-E186-12F0-B3AB-F048844D02E0}"/>
          </ac:inkMkLst>
        </pc:inkChg>
        <pc:inkChg chg="add">
          <ac:chgData name="게스트 사용자" userId="" providerId="Windows Live" clId="Web-{F4E71F6E-8922-483F-9793-43082423CDF8}" dt="2022-05-23T17:10:59.076" v="103"/>
          <ac:inkMkLst>
            <pc:docMk/>
            <pc:sldMk cId="509750132" sldId="340"/>
            <ac:inkMk id="44" creationId="{CB69E869-F2A8-6AED-73CB-3C91E9E37E16}"/>
          </ac:inkMkLst>
        </pc:inkChg>
        <pc:inkChg chg="add">
          <ac:chgData name="게스트 사용자" userId="" providerId="Windows Live" clId="Web-{F4E71F6E-8922-483F-9793-43082423CDF8}" dt="2022-05-23T17:10:59.092" v="104"/>
          <ac:inkMkLst>
            <pc:docMk/>
            <pc:sldMk cId="509750132" sldId="340"/>
            <ac:inkMk id="45" creationId="{D9E22DD1-DB71-19D0-8361-C67807A73475}"/>
          </ac:inkMkLst>
        </pc:inkChg>
        <pc:inkChg chg="add">
          <ac:chgData name="게스트 사용자" userId="" providerId="Windows Live" clId="Web-{F4E71F6E-8922-483F-9793-43082423CDF8}" dt="2022-05-23T17:10:59.092" v="105"/>
          <ac:inkMkLst>
            <pc:docMk/>
            <pc:sldMk cId="509750132" sldId="340"/>
            <ac:inkMk id="46" creationId="{C3FEF526-89C6-83CE-63BB-9C8504360A22}"/>
          </ac:inkMkLst>
        </pc:inkChg>
        <pc:inkChg chg="add">
          <ac:chgData name="게스트 사용자" userId="" providerId="Windows Live" clId="Web-{F4E71F6E-8922-483F-9793-43082423CDF8}" dt="2022-05-23T17:11:01.295" v="106"/>
          <ac:inkMkLst>
            <pc:docMk/>
            <pc:sldMk cId="509750132" sldId="340"/>
            <ac:inkMk id="47" creationId="{AEA3A0A8-AF22-EC82-C2A7-8AAF16DA4B9D}"/>
          </ac:inkMkLst>
        </pc:inkChg>
        <pc:inkChg chg="add">
          <ac:chgData name="게스트 사용자" userId="" providerId="Windows Live" clId="Web-{F4E71F6E-8922-483F-9793-43082423CDF8}" dt="2022-05-23T17:11:04.811" v="107"/>
          <ac:inkMkLst>
            <pc:docMk/>
            <pc:sldMk cId="509750132" sldId="340"/>
            <ac:inkMk id="48" creationId="{B77CBC29-B98D-B414-57CB-51D8D13EE3D5}"/>
          </ac:inkMkLst>
        </pc:inkChg>
        <pc:inkChg chg="add">
          <ac:chgData name="게스트 사용자" userId="" providerId="Windows Live" clId="Web-{F4E71F6E-8922-483F-9793-43082423CDF8}" dt="2022-05-23T17:11:07.389" v="108"/>
          <ac:inkMkLst>
            <pc:docMk/>
            <pc:sldMk cId="509750132" sldId="340"/>
            <ac:inkMk id="49" creationId="{7FE60D71-C066-01DF-47A6-36653B984C2A}"/>
          </ac:inkMkLst>
        </pc:inkChg>
        <pc:inkChg chg="add">
          <ac:chgData name="게스트 사용자" userId="" providerId="Windows Live" clId="Web-{F4E71F6E-8922-483F-9793-43082423CDF8}" dt="2022-05-23T17:11:12.124" v="109"/>
          <ac:inkMkLst>
            <pc:docMk/>
            <pc:sldMk cId="509750132" sldId="340"/>
            <ac:inkMk id="50" creationId="{01E0B038-DC4E-67DE-8614-25C093EAF57C}"/>
          </ac:inkMkLst>
        </pc:inkChg>
        <pc:inkChg chg="add">
          <ac:chgData name="게스트 사용자" userId="" providerId="Windows Live" clId="Web-{F4E71F6E-8922-483F-9793-43082423CDF8}" dt="2022-05-23T17:11:12.124" v="110"/>
          <ac:inkMkLst>
            <pc:docMk/>
            <pc:sldMk cId="509750132" sldId="340"/>
            <ac:inkMk id="51" creationId="{37FE264E-210C-99C5-D7BA-BAE547407665}"/>
          </ac:inkMkLst>
        </pc:inkChg>
        <pc:inkChg chg="add">
          <ac:chgData name="게스트 사용자" userId="" providerId="Windows Live" clId="Web-{F4E71F6E-8922-483F-9793-43082423CDF8}" dt="2022-05-23T17:11:17.061" v="111"/>
          <ac:inkMkLst>
            <pc:docMk/>
            <pc:sldMk cId="509750132" sldId="340"/>
            <ac:inkMk id="52" creationId="{1CD86D09-E8EE-855F-DBA6-18E0F7003B4E}"/>
          </ac:inkMkLst>
        </pc:inkChg>
        <pc:inkChg chg="add">
          <ac:chgData name="게스트 사용자" userId="" providerId="Windows Live" clId="Web-{F4E71F6E-8922-483F-9793-43082423CDF8}" dt="2022-05-23T17:11:17.061" v="112"/>
          <ac:inkMkLst>
            <pc:docMk/>
            <pc:sldMk cId="509750132" sldId="340"/>
            <ac:inkMk id="53" creationId="{6B8335CA-B1AC-39E2-146F-0E17377AA71C}"/>
          </ac:inkMkLst>
        </pc:inkChg>
        <pc:inkChg chg="add">
          <ac:chgData name="게스트 사용자" userId="" providerId="Windows Live" clId="Web-{F4E71F6E-8922-483F-9793-43082423CDF8}" dt="2022-05-23T17:11:17.061" v="113"/>
          <ac:inkMkLst>
            <pc:docMk/>
            <pc:sldMk cId="509750132" sldId="340"/>
            <ac:inkMk id="54" creationId="{7CFEFA79-4334-353B-7E5D-E4B21E428DEC}"/>
          </ac:inkMkLst>
        </pc:inkChg>
        <pc:inkChg chg="add">
          <ac:chgData name="게스트 사용자" userId="" providerId="Windows Live" clId="Web-{F4E71F6E-8922-483F-9793-43082423CDF8}" dt="2022-05-23T17:11:17.061" v="114"/>
          <ac:inkMkLst>
            <pc:docMk/>
            <pc:sldMk cId="509750132" sldId="340"/>
            <ac:inkMk id="55" creationId="{D1371209-9636-DDE8-2F74-2342446B96A2}"/>
          </ac:inkMkLst>
        </pc:inkChg>
        <pc:inkChg chg="add">
          <ac:chgData name="게스트 사용자" userId="" providerId="Windows Live" clId="Web-{F4E71F6E-8922-483F-9793-43082423CDF8}" dt="2022-05-23T17:11:17.061" v="115"/>
          <ac:inkMkLst>
            <pc:docMk/>
            <pc:sldMk cId="509750132" sldId="340"/>
            <ac:inkMk id="56" creationId="{66791BF5-EF5D-6511-B980-8107435C9AE8}"/>
          </ac:inkMkLst>
        </pc:inkChg>
        <pc:inkChg chg="add">
          <ac:chgData name="게스트 사용자" userId="" providerId="Windows Live" clId="Web-{F4E71F6E-8922-483F-9793-43082423CDF8}" dt="2022-05-23T17:11:17.077" v="116"/>
          <ac:inkMkLst>
            <pc:docMk/>
            <pc:sldMk cId="509750132" sldId="340"/>
            <ac:inkMk id="57" creationId="{8863AC0B-8BE4-3743-D807-F4FF1A1052A4}"/>
          </ac:inkMkLst>
        </pc:inkChg>
        <pc:inkChg chg="add">
          <ac:chgData name="게스트 사용자" userId="" providerId="Windows Live" clId="Web-{F4E71F6E-8922-483F-9793-43082423CDF8}" dt="2022-05-23T17:11:17.077" v="117"/>
          <ac:inkMkLst>
            <pc:docMk/>
            <pc:sldMk cId="509750132" sldId="340"/>
            <ac:inkMk id="58" creationId="{C4898064-99F6-8CCB-481E-52A4464046F6}"/>
          </ac:inkMkLst>
        </pc:inkChg>
        <pc:inkChg chg="add">
          <ac:chgData name="게스트 사용자" userId="" providerId="Windows Live" clId="Web-{F4E71F6E-8922-483F-9793-43082423CDF8}" dt="2022-05-23T17:11:17.077" v="118"/>
          <ac:inkMkLst>
            <pc:docMk/>
            <pc:sldMk cId="509750132" sldId="340"/>
            <ac:inkMk id="59" creationId="{CA40DD83-934E-090F-CD0A-408FB4B585C0}"/>
          </ac:inkMkLst>
        </pc:inkChg>
        <pc:inkChg chg="add">
          <ac:chgData name="게스트 사용자" userId="" providerId="Windows Live" clId="Web-{F4E71F6E-8922-483F-9793-43082423CDF8}" dt="2022-05-23T17:11:17.077" v="119"/>
          <ac:inkMkLst>
            <pc:docMk/>
            <pc:sldMk cId="509750132" sldId="340"/>
            <ac:inkMk id="60" creationId="{024A939F-721E-6BFC-6D20-11CB95E19CE6}"/>
          </ac:inkMkLst>
        </pc:inkChg>
        <pc:inkChg chg="add">
          <ac:chgData name="게스트 사용자" userId="" providerId="Windows Live" clId="Web-{F4E71F6E-8922-483F-9793-43082423CDF8}" dt="2022-05-23T17:11:17.749" v="120"/>
          <ac:inkMkLst>
            <pc:docMk/>
            <pc:sldMk cId="509750132" sldId="340"/>
            <ac:inkMk id="61" creationId="{10103FC4-9C31-ECCC-BA79-22C4F3465913}"/>
          </ac:inkMkLst>
        </pc:inkChg>
        <pc:inkChg chg="add">
          <ac:chgData name="게스트 사용자" userId="" providerId="Windows Live" clId="Web-{F4E71F6E-8922-483F-9793-43082423CDF8}" dt="2022-05-23T17:11:22.530" v="121"/>
          <ac:inkMkLst>
            <pc:docMk/>
            <pc:sldMk cId="509750132" sldId="340"/>
            <ac:inkMk id="62" creationId="{A8D6AE74-5C99-26E4-7ED1-19B63C76E94D}"/>
          </ac:inkMkLst>
        </pc:inkChg>
        <pc:inkChg chg="add">
          <ac:chgData name="게스트 사용자" userId="" providerId="Windows Live" clId="Web-{F4E71F6E-8922-483F-9793-43082423CDF8}" dt="2022-05-23T17:11:23.890" v="122"/>
          <ac:inkMkLst>
            <pc:docMk/>
            <pc:sldMk cId="509750132" sldId="340"/>
            <ac:inkMk id="63" creationId="{CD7601E9-BD2B-4E81-583F-D4EB09491374}"/>
          </ac:inkMkLst>
        </pc:inkChg>
        <pc:inkChg chg="add">
          <ac:chgData name="게스트 사용자" userId="" providerId="Windows Live" clId="Web-{F4E71F6E-8922-483F-9793-43082423CDF8}" dt="2022-05-23T17:11:25.452" v="123"/>
          <ac:inkMkLst>
            <pc:docMk/>
            <pc:sldMk cId="509750132" sldId="340"/>
            <ac:inkMk id="64" creationId="{E1F48A05-566E-BBCE-B5BE-AA8B817C45F9}"/>
          </ac:inkMkLst>
        </pc:inkChg>
        <pc:inkChg chg="add">
          <ac:chgData name="게스트 사용자" userId="" providerId="Windows Live" clId="Web-{F4E71F6E-8922-483F-9793-43082423CDF8}" dt="2022-05-23T17:11:25.452" v="124"/>
          <ac:inkMkLst>
            <pc:docMk/>
            <pc:sldMk cId="509750132" sldId="340"/>
            <ac:inkMk id="65" creationId="{9B1A6562-A5D7-94BF-A0D3-25361086F05F}"/>
          </ac:inkMkLst>
        </pc:inkChg>
        <pc:inkChg chg="add">
          <ac:chgData name="게스트 사용자" userId="" providerId="Windows Live" clId="Web-{F4E71F6E-8922-483F-9793-43082423CDF8}" dt="2022-05-23T17:11:26.046" v="125"/>
          <ac:inkMkLst>
            <pc:docMk/>
            <pc:sldMk cId="509750132" sldId="340"/>
            <ac:inkMk id="66" creationId="{E72BC72A-E4E9-464D-9F8F-140B47437581}"/>
          </ac:inkMkLst>
        </pc:inkChg>
        <pc:inkChg chg="add">
          <ac:chgData name="게스트 사용자" userId="" providerId="Windows Live" clId="Web-{F4E71F6E-8922-483F-9793-43082423CDF8}" dt="2022-05-23T17:11:26.983" v="126"/>
          <ac:inkMkLst>
            <pc:docMk/>
            <pc:sldMk cId="509750132" sldId="340"/>
            <ac:inkMk id="67" creationId="{D2234F27-FC4B-7D4E-C33E-7235F99A4095}"/>
          </ac:inkMkLst>
        </pc:inkChg>
        <pc:inkChg chg="add">
          <ac:chgData name="게스트 사용자" userId="" providerId="Windows Live" clId="Web-{F4E71F6E-8922-483F-9793-43082423CDF8}" dt="2022-05-23T17:11:27.968" v="127"/>
          <ac:inkMkLst>
            <pc:docMk/>
            <pc:sldMk cId="509750132" sldId="340"/>
            <ac:inkMk id="68" creationId="{32A8489D-7ED1-72BB-3A51-76BEF569B9CA}"/>
          </ac:inkMkLst>
        </pc:inkChg>
        <pc:inkChg chg="add">
          <ac:chgData name="게스트 사용자" userId="" providerId="Windows Live" clId="Web-{F4E71F6E-8922-483F-9793-43082423CDF8}" dt="2022-05-23T17:11:29.765" v="128"/>
          <ac:inkMkLst>
            <pc:docMk/>
            <pc:sldMk cId="509750132" sldId="340"/>
            <ac:inkMk id="69" creationId="{8591C047-415C-B7CA-7B0C-966CA5CE3032}"/>
          </ac:inkMkLst>
        </pc:inkChg>
        <pc:inkChg chg="add">
          <ac:chgData name="게스트 사용자" userId="" providerId="Windows Live" clId="Web-{F4E71F6E-8922-483F-9793-43082423CDF8}" dt="2022-05-23T17:11:29.765" v="129"/>
          <ac:inkMkLst>
            <pc:docMk/>
            <pc:sldMk cId="509750132" sldId="340"/>
            <ac:inkMk id="70" creationId="{45A52228-8A2F-547D-250B-57CB4FD08940}"/>
          </ac:inkMkLst>
        </pc:inkChg>
        <pc:inkChg chg="add">
          <ac:chgData name="게스트 사용자" userId="" providerId="Windows Live" clId="Web-{F4E71F6E-8922-483F-9793-43082423CDF8}" dt="2022-05-23T17:11:36.046" v="130"/>
          <ac:inkMkLst>
            <pc:docMk/>
            <pc:sldMk cId="509750132" sldId="340"/>
            <ac:inkMk id="71" creationId="{44FAF53A-F8A2-FBCC-7960-A371F0B66C61}"/>
          </ac:inkMkLst>
        </pc:inkChg>
        <pc:inkChg chg="add">
          <ac:chgData name="게스트 사용자" userId="" providerId="Windows Live" clId="Web-{F4E71F6E-8922-483F-9793-43082423CDF8}" dt="2022-05-23T17:11:36.765" v="131"/>
          <ac:inkMkLst>
            <pc:docMk/>
            <pc:sldMk cId="509750132" sldId="340"/>
            <ac:inkMk id="72" creationId="{9E3738EF-4A61-6760-0A92-7FDFEDC53DC4}"/>
          </ac:inkMkLst>
        </pc:inkChg>
        <pc:inkChg chg="add">
          <ac:chgData name="게스트 사용자" userId="" providerId="Windows Live" clId="Web-{F4E71F6E-8922-483F-9793-43082423CDF8}" dt="2022-05-23T17:11:39.968" v="132"/>
          <ac:inkMkLst>
            <pc:docMk/>
            <pc:sldMk cId="509750132" sldId="340"/>
            <ac:inkMk id="73" creationId="{692AA261-4063-261F-BAEC-C6E436EA8C0A}"/>
          </ac:inkMkLst>
        </pc:inkChg>
        <pc:inkChg chg="add">
          <ac:chgData name="게스트 사용자" userId="" providerId="Windows Live" clId="Web-{F4E71F6E-8922-483F-9793-43082423CDF8}" dt="2022-05-23T17:11:42.406" v="133"/>
          <ac:inkMkLst>
            <pc:docMk/>
            <pc:sldMk cId="509750132" sldId="340"/>
            <ac:inkMk id="74" creationId="{34F74672-8F22-4932-854C-78B57213EA5B}"/>
          </ac:inkMkLst>
        </pc:inkChg>
        <pc:inkChg chg="add">
          <ac:chgData name="게스트 사용자" userId="" providerId="Windows Live" clId="Web-{F4E71F6E-8922-483F-9793-43082423CDF8}" dt="2022-05-23T17:11:48.328" v="134"/>
          <ac:inkMkLst>
            <pc:docMk/>
            <pc:sldMk cId="509750132" sldId="340"/>
            <ac:inkMk id="75" creationId="{190A4D5A-E98D-6EED-B602-8B6C65603E56}"/>
          </ac:inkMkLst>
        </pc:inkChg>
        <pc:inkChg chg="add">
          <ac:chgData name="게스트 사용자" userId="" providerId="Windows Live" clId="Web-{F4E71F6E-8922-483F-9793-43082423CDF8}" dt="2022-05-23T17:11:48.328" v="135"/>
          <ac:inkMkLst>
            <pc:docMk/>
            <pc:sldMk cId="509750132" sldId="340"/>
            <ac:inkMk id="76" creationId="{5ED44BE9-E6A7-45C1-86DE-F4FF32E8ADA2}"/>
          </ac:inkMkLst>
        </pc:inkChg>
        <pc:inkChg chg="add">
          <ac:chgData name="게스트 사용자" userId="" providerId="Windows Live" clId="Web-{F4E71F6E-8922-483F-9793-43082423CDF8}" dt="2022-05-23T17:11:48.328" v="136"/>
          <ac:inkMkLst>
            <pc:docMk/>
            <pc:sldMk cId="509750132" sldId="340"/>
            <ac:inkMk id="77" creationId="{D6AE5AEA-E87E-224E-71B2-FAE73C81D4BF}"/>
          </ac:inkMkLst>
        </pc:inkChg>
        <pc:inkChg chg="add">
          <ac:chgData name="게스트 사용자" userId="" providerId="Windows Live" clId="Web-{F4E71F6E-8922-483F-9793-43082423CDF8}" dt="2022-05-23T17:11:48.343" v="137"/>
          <ac:inkMkLst>
            <pc:docMk/>
            <pc:sldMk cId="509750132" sldId="340"/>
            <ac:inkMk id="78" creationId="{8A73EF49-E93F-3CC4-B6BE-45C2C39D7BD4}"/>
          </ac:inkMkLst>
        </pc:inkChg>
        <pc:inkChg chg="add">
          <ac:chgData name="게스트 사용자" userId="" providerId="Windows Live" clId="Web-{F4E71F6E-8922-483F-9793-43082423CDF8}" dt="2022-05-23T17:11:48.343" v="138"/>
          <ac:inkMkLst>
            <pc:docMk/>
            <pc:sldMk cId="509750132" sldId="340"/>
            <ac:inkMk id="79" creationId="{1FB34834-F86E-0564-23E6-0249FDB002FD}"/>
          </ac:inkMkLst>
        </pc:inkChg>
        <pc:inkChg chg="add">
          <ac:chgData name="게스트 사용자" userId="" providerId="Windows Live" clId="Web-{F4E71F6E-8922-483F-9793-43082423CDF8}" dt="2022-05-23T17:11:48.343" v="139"/>
          <ac:inkMkLst>
            <pc:docMk/>
            <pc:sldMk cId="509750132" sldId="340"/>
            <ac:inkMk id="80" creationId="{32CD2A85-879E-CE6A-1261-A33223981CE2}"/>
          </ac:inkMkLst>
        </pc:inkChg>
        <pc:inkChg chg="add">
          <ac:chgData name="게스트 사용자" userId="" providerId="Windows Live" clId="Web-{F4E71F6E-8922-483F-9793-43082423CDF8}" dt="2022-05-23T17:11:52.562" v="140"/>
          <ac:inkMkLst>
            <pc:docMk/>
            <pc:sldMk cId="509750132" sldId="340"/>
            <ac:inkMk id="81" creationId="{03093735-6A23-9CB9-AB4C-7B6E7E91B3A2}"/>
          </ac:inkMkLst>
        </pc:inkChg>
        <pc:inkChg chg="add">
          <ac:chgData name="게스트 사용자" userId="" providerId="Windows Live" clId="Web-{F4E71F6E-8922-483F-9793-43082423CDF8}" dt="2022-05-23T17:12:16.516" v="141"/>
          <ac:inkMkLst>
            <pc:docMk/>
            <pc:sldMk cId="509750132" sldId="340"/>
            <ac:inkMk id="82" creationId="{267E820D-075F-E136-6715-F7D651A76015}"/>
          </ac:inkMkLst>
        </pc:inkChg>
        <pc:inkChg chg="add">
          <ac:chgData name="게스트 사용자" userId="" providerId="Windows Live" clId="Web-{F4E71F6E-8922-483F-9793-43082423CDF8}" dt="2022-05-23T17:12:36.313" v="142"/>
          <ac:inkMkLst>
            <pc:docMk/>
            <pc:sldMk cId="509750132" sldId="340"/>
            <ac:inkMk id="83" creationId="{72286940-39B5-0A90-90DC-6D059C13F1A6}"/>
          </ac:inkMkLst>
        </pc:inkChg>
        <pc:inkChg chg="add">
          <ac:chgData name="게스트 사용자" userId="" providerId="Windows Live" clId="Web-{F4E71F6E-8922-483F-9793-43082423CDF8}" dt="2022-05-23T17:12:38.047" v="143"/>
          <ac:inkMkLst>
            <pc:docMk/>
            <pc:sldMk cId="509750132" sldId="340"/>
            <ac:inkMk id="84" creationId="{32433F16-5B97-DF17-1080-A68EE489E389}"/>
          </ac:inkMkLst>
        </pc:inkChg>
        <pc:inkChg chg="add">
          <ac:chgData name="게스트 사용자" userId="" providerId="Windows Live" clId="Web-{F4E71F6E-8922-483F-9793-43082423CDF8}" dt="2022-05-23T17:12:38.047" v="144"/>
          <ac:inkMkLst>
            <pc:docMk/>
            <pc:sldMk cId="509750132" sldId="340"/>
            <ac:inkMk id="85" creationId="{5A7F4448-3248-04E6-AABE-A12892F8B0DA}"/>
          </ac:inkMkLst>
        </pc:inkChg>
        <pc:inkChg chg="add">
          <ac:chgData name="게스트 사용자" userId="" providerId="Windows Live" clId="Web-{F4E71F6E-8922-483F-9793-43082423CDF8}" dt="2022-05-23T17:12:40.657" v="145"/>
          <ac:inkMkLst>
            <pc:docMk/>
            <pc:sldMk cId="509750132" sldId="340"/>
            <ac:inkMk id="86" creationId="{B03A0A2F-328C-C422-E088-082F002F3E56}"/>
          </ac:inkMkLst>
        </pc:inkChg>
        <pc:inkChg chg="add">
          <ac:chgData name="게스트 사용자" userId="" providerId="Windows Live" clId="Web-{F4E71F6E-8922-483F-9793-43082423CDF8}" dt="2022-05-23T17:12:40.672" v="146"/>
          <ac:inkMkLst>
            <pc:docMk/>
            <pc:sldMk cId="509750132" sldId="340"/>
            <ac:inkMk id="87" creationId="{6B2D149E-8349-983A-0370-42B65C143FA7}"/>
          </ac:inkMkLst>
        </pc:inkChg>
        <pc:inkChg chg="add">
          <ac:chgData name="게스트 사용자" userId="" providerId="Windows Live" clId="Web-{F4E71F6E-8922-483F-9793-43082423CDF8}" dt="2022-05-23T17:12:42.907" v="147"/>
          <ac:inkMkLst>
            <pc:docMk/>
            <pc:sldMk cId="509750132" sldId="340"/>
            <ac:inkMk id="88" creationId="{0BFA01AD-661A-EBA2-9E38-498589B88037}"/>
          </ac:inkMkLst>
        </pc:inkChg>
        <pc:inkChg chg="add">
          <ac:chgData name="게스트 사용자" userId="" providerId="Windows Live" clId="Web-{F4E71F6E-8922-483F-9793-43082423CDF8}" dt="2022-05-23T17:12:44.922" v="148"/>
          <ac:inkMkLst>
            <pc:docMk/>
            <pc:sldMk cId="509750132" sldId="340"/>
            <ac:inkMk id="89" creationId="{0FD08DED-C7B6-711C-539F-7E30C5A6DCBA}"/>
          </ac:inkMkLst>
        </pc:inkChg>
        <pc:inkChg chg="add">
          <ac:chgData name="게스트 사용자" userId="" providerId="Windows Live" clId="Web-{F4E71F6E-8922-483F-9793-43082423CDF8}" dt="2022-05-23T17:12:54.407" v="149"/>
          <ac:inkMkLst>
            <pc:docMk/>
            <pc:sldMk cId="509750132" sldId="340"/>
            <ac:inkMk id="90" creationId="{5416888F-5628-77DF-397D-F33D474638ED}"/>
          </ac:inkMkLst>
        </pc:inkChg>
        <pc:inkChg chg="add">
          <ac:chgData name="게스트 사용자" userId="" providerId="Windows Live" clId="Web-{F4E71F6E-8922-483F-9793-43082423CDF8}" dt="2022-05-23T17:13:18.079" v="150"/>
          <ac:inkMkLst>
            <pc:docMk/>
            <pc:sldMk cId="509750132" sldId="340"/>
            <ac:inkMk id="91" creationId="{2B91CA62-B873-5216-A3CD-5AC33197FAA2}"/>
          </ac:inkMkLst>
        </pc:inkChg>
        <pc:inkChg chg="add">
          <ac:chgData name="게스트 사용자" userId="" providerId="Windows Live" clId="Web-{F4E71F6E-8922-483F-9793-43082423CDF8}" dt="2022-05-23T17:13:20.704" v="151"/>
          <ac:inkMkLst>
            <pc:docMk/>
            <pc:sldMk cId="509750132" sldId="340"/>
            <ac:inkMk id="92" creationId="{E7DFDD97-2CB8-A178-5878-FB82B12B259F}"/>
          </ac:inkMkLst>
        </pc:inkChg>
        <pc:inkChg chg="add">
          <ac:chgData name="게스트 사용자" userId="" providerId="Windows Live" clId="Web-{F4E71F6E-8922-483F-9793-43082423CDF8}" dt="2022-05-23T17:13:24.580" v="152"/>
          <ac:inkMkLst>
            <pc:docMk/>
            <pc:sldMk cId="509750132" sldId="340"/>
            <ac:inkMk id="93" creationId="{ABD2B239-395F-669A-BFC2-69C52AF75A42}"/>
          </ac:inkMkLst>
        </pc:inkChg>
        <pc:inkChg chg="add del">
          <ac:chgData name="게스트 사용자" userId="" providerId="Windows Live" clId="Web-{F4E71F6E-8922-483F-9793-43082423CDF8}" dt="2022-05-23T17:13:47.471" v="166"/>
          <ac:inkMkLst>
            <pc:docMk/>
            <pc:sldMk cId="509750132" sldId="340"/>
            <ac:inkMk id="94" creationId="{E95BDF9F-1EEC-D626-6DD8-F75C46183C5B}"/>
          </ac:inkMkLst>
        </pc:inkChg>
        <pc:inkChg chg="add del">
          <ac:chgData name="게스트 사용자" userId="" providerId="Windows Live" clId="Web-{F4E71F6E-8922-483F-9793-43082423CDF8}" dt="2022-05-23T17:13:47.471" v="165"/>
          <ac:inkMkLst>
            <pc:docMk/>
            <pc:sldMk cId="509750132" sldId="340"/>
            <ac:inkMk id="95" creationId="{5BD3A6B7-2BDB-E5F9-A8F8-540F87E1E752}"/>
          </ac:inkMkLst>
        </pc:inkChg>
        <pc:inkChg chg="add del">
          <ac:chgData name="게스트 사용자" userId="" providerId="Windows Live" clId="Web-{F4E71F6E-8922-483F-9793-43082423CDF8}" dt="2022-05-23T17:13:46.939" v="164"/>
          <ac:inkMkLst>
            <pc:docMk/>
            <pc:sldMk cId="509750132" sldId="340"/>
            <ac:inkMk id="96" creationId="{F683B478-E258-38F6-A513-7512FA399BC4}"/>
          </ac:inkMkLst>
        </pc:inkChg>
        <pc:inkChg chg="add del">
          <ac:chgData name="게스트 사용자" userId="" providerId="Windows Live" clId="Web-{F4E71F6E-8922-483F-9793-43082423CDF8}" dt="2022-05-23T17:13:45.955" v="163"/>
          <ac:inkMkLst>
            <pc:docMk/>
            <pc:sldMk cId="509750132" sldId="340"/>
            <ac:inkMk id="97" creationId="{7EFBF62C-8B9B-FA98-943A-A2D437458E3A}"/>
          </ac:inkMkLst>
        </pc:inkChg>
        <pc:inkChg chg="add del">
          <ac:chgData name="게스트 사용자" userId="" providerId="Windows Live" clId="Web-{F4E71F6E-8922-483F-9793-43082423CDF8}" dt="2022-05-23T17:13:45.142" v="162"/>
          <ac:inkMkLst>
            <pc:docMk/>
            <pc:sldMk cId="509750132" sldId="340"/>
            <ac:inkMk id="98" creationId="{0AA96FF6-2A87-EE66-8616-7CD59E048F01}"/>
          </ac:inkMkLst>
        </pc:inkChg>
        <pc:inkChg chg="add del">
          <ac:chgData name="게스트 사용자" userId="" providerId="Windows Live" clId="Web-{F4E71F6E-8922-483F-9793-43082423CDF8}" dt="2022-05-23T17:13:44.346" v="161"/>
          <ac:inkMkLst>
            <pc:docMk/>
            <pc:sldMk cId="509750132" sldId="340"/>
            <ac:inkMk id="99" creationId="{84EE5DC5-2308-5C46-7DE5-016CE60C267A}"/>
          </ac:inkMkLst>
        </pc:inkChg>
        <pc:inkChg chg="add del">
          <ac:chgData name="게스트 사용자" userId="" providerId="Windows Live" clId="Web-{F4E71F6E-8922-483F-9793-43082423CDF8}" dt="2022-05-23T17:13:42.908" v="160"/>
          <ac:inkMkLst>
            <pc:docMk/>
            <pc:sldMk cId="509750132" sldId="340"/>
            <ac:inkMk id="100" creationId="{00693F74-FF22-931F-D039-25D7264481E0}"/>
          </ac:inkMkLst>
        </pc:inkChg>
      </pc:sldChg>
      <pc:sldChg chg="addSp modSp add replId">
        <pc:chgData name="게스트 사용자" userId="" providerId="Windows Live" clId="Web-{F4E71F6E-8922-483F-9793-43082423CDF8}" dt="2022-05-23T17:21:31.246" v="344" actId="20577"/>
        <pc:sldMkLst>
          <pc:docMk/>
          <pc:sldMk cId="4181489791" sldId="341"/>
        </pc:sldMkLst>
        <pc:spChg chg="mod">
          <ac:chgData name="게스트 사용자" userId="" providerId="Windows Live" clId="Web-{F4E71F6E-8922-483F-9793-43082423CDF8}" dt="2022-05-23T17:21:31.246" v="344" actId="20577"/>
          <ac:spMkLst>
            <pc:docMk/>
            <pc:sldMk cId="4181489791" sldId="341"/>
            <ac:spMk id="3" creationId="{E9FEDE2D-DA7A-79F5-3C1B-822D5FD2DA2F}"/>
          </ac:spMkLst>
        </pc:spChg>
        <pc:inkChg chg="add">
          <ac:chgData name="게스트 사용자" userId="" providerId="Windows Live" clId="Web-{F4E71F6E-8922-483F-9793-43082423CDF8}" dt="2022-05-23T17:17:45.819" v="167"/>
          <ac:inkMkLst>
            <pc:docMk/>
            <pc:sldMk cId="4181489791" sldId="341"/>
            <ac:inkMk id="4" creationId="{74206766-9E48-D6BE-76CA-834D19FE696E}"/>
          </ac:inkMkLst>
        </pc:inkChg>
      </pc:sldChg>
    </pc:docChg>
  </pc:docChgLst>
  <pc:docChgLst>
    <pc:chgData name="게스트 사용자" providerId="Windows Live" clId="Web-{C7527705-494E-4B94-B174-CC4CB13DC629}"/>
    <pc:docChg chg="modSld">
      <pc:chgData name="게스트 사용자" userId="" providerId="Windows Live" clId="Web-{C7527705-494E-4B94-B174-CC4CB13DC629}" dt="2022-05-23T17:03:42.797" v="7" actId="1076"/>
      <pc:docMkLst>
        <pc:docMk/>
      </pc:docMkLst>
      <pc:sldChg chg="modSp">
        <pc:chgData name="게스트 사용자" userId="" providerId="Windows Live" clId="Web-{C7527705-494E-4B94-B174-CC4CB13DC629}" dt="2022-05-23T16:57:59.026" v="0" actId="1076"/>
        <pc:sldMkLst>
          <pc:docMk/>
          <pc:sldMk cId="2148200533" sldId="324"/>
        </pc:sldMkLst>
        <pc:picChg chg="mod">
          <ac:chgData name="게스트 사용자" userId="" providerId="Windows Live" clId="Web-{C7527705-494E-4B94-B174-CC4CB13DC629}" dt="2022-05-23T16:57:59.026" v="0" actId="1076"/>
          <ac:picMkLst>
            <pc:docMk/>
            <pc:sldMk cId="2148200533" sldId="324"/>
            <ac:picMk id="17" creationId="{41B4001A-2EF4-B66C-C2F9-352682152B8D}"/>
          </ac:picMkLst>
        </pc:picChg>
      </pc:sldChg>
      <pc:sldChg chg="addSp modSp">
        <pc:chgData name="게스트 사용자" userId="" providerId="Windows Live" clId="Web-{C7527705-494E-4B94-B174-CC4CB13DC629}" dt="2022-05-23T17:03:42.797" v="7" actId="1076"/>
        <pc:sldMkLst>
          <pc:docMk/>
          <pc:sldMk cId="509750132" sldId="340"/>
        </pc:sldMkLst>
        <pc:spChg chg="mod">
          <ac:chgData name="게스트 사용자" userId="" providerId="Windows Live" clId="Web-{C7527705-494E-4B94-B174-CC4CB13DC629}" dt="2022-05-23T17:03:35.907" v="3" actId="1076"/>
          <ac:spMkLst>
            <pc:docMk/>
            <pc:sldMk cId="509750132" sldId="340"/>
            <ac:spMk id="3" creationId="{E9FEDE2D-DA7A-79F5-3C1B-822D5FD2DA2F}"/>
          </ac:spMkLst>
        </pc:spChg>
        <pc:picChg chg="add mod">
          <ac:chgData name="게스트 사용자" userId="" providerId="Windows Live" clId="Web-{C7527705-494E-4B94-B174-CC4CB13DC629}" dt="2022-05-23T17:03:42.797" v="7" actId="1076"/>
          <ac:picMkLst>
            <pc:docMk/>
            <pc:sldMk cId="509750132" sldId="340"/>
            <ac:picMk id="12" creationId="{14D9968F-6906-7E00-42FB-5A0161B08A82}"/>
          </ac:picMkLst>
        </pc:picChg>
      </pc:sldChg>
    </pc:docChg>
  </pc:docChgLst>
  <pc:docChgLst>
    <pc:chgData name="한 채빈" userId="98805702d66fc88f" providerId="LiveId" clId="{1C64C821-3238-4BEC-AAEF-383670C666C1}"/>
    <pc:docChg chg="undo custSel addSld delSld modSld sldOrd">
      <pc:chgData name="한 채빈" userId="98805702d66fc88f" providerId="LiveId" clId="{1C64C821-3238-4BEC-AAEF-383670C666C1}" dt="2022-05-24T03:24:12.017" v="1076"/>
      <pc:docMkLst>
        <pc:docMk/>
      </pc:docMkLst>
      <pc:sldChg chg="modSp mod">
        <pc:chgData name="한 채빈" userId="98805702d66fc88f" providerId="LiveId" clId="{1C64C821-3238-4BEC-AAEF-383670C666C1}" dt="2022-05-24T03:23:02.717" v="929" actId="13926"/>
        <pc:sldMkLst>
          <pc:docMk/>
          <pc:sldMk cId="2106123460" sldId="284"/>
        </pc:sldMkLst>
        <pc:spChg chg="mod">
          <ac:chgData name="한 채빈" userId="98805702d66fc88f" providerId="LiveId" clId="{1C64C821-3238-4BEC-AAEF-383670C666C1}" dt="2022-05-24T03:23:00.662" v="928" actId="13926"/>
          <ac:spMkLst>
            <pc:docMk/>
            <pc:sldMk cId="2106123460" sldId="284"/>
            <ac:spMk id="13" creationId="{810B0C1B-CCB9-BABD-D433-403FFD4F21B5}"/>
          </ac:spMkLst>
        </pc:spChg>
        <pc:spChg chg="mod">
          <ac:chgData name="한 채빈" userId="98805702d66fc88f" providerId="LiveId" clId="{1C64C821-3238-4BEC-AAEF-383670C666C1}" dt="2022-05-24T03:23:02.717" v="929" actId="13926"/>
          <ac:spMkLst>
            <pc:docMk/>
            <pc:sldMk cId="2106123460" sldId="284"/>
            <ac:spMk id="14" creationId="{8100578C-FC5E-F625-DC6B-79189BADE69A}"/>
          </ac:spMkLst>
        </pc:spChg>
      </pc:sldChg>
      <pc:sldChg chg="modSp mod">
        <pc:chgData name="한 채빈" userId="98805702d66fc88f" providerId="LiveId" clId="{1C64C821-3238-4BEC-AAEF-383670C666C1}" dt="2022-05-24T03:24:12.017" v="1076"/>
        <pc:sldMkLst>
          <pc:docMk/>
          <pc:sldMk cId="565284729" sldId="318"/>
        </pc:sldMkLst>
        <pc:spChg chg="mod">
          <ac:chgData name="한 채빈" userId="98805702d66fc88f" providerId="LiveId" clId="{1C64C821-3238-4BEC-AAEF-383670C666C1}" dt="2022-05-24T03:24:12.017" v="1076"/>
          <ac:spMkLst>
            <pc:docMk/>
            <pc:sldMk cId="565284729" sldId="318"/>
            <ac:spMk id="17" creationId="{601C1BEF-C02B-54AD-3804-88C19F914B12}"/>
          </ac:spMkLst>
        </pc:spChg>
      </pc:sldChg>
      <pc:sldChg chg="addSp delSp modSp mod">
        <pc:chgData name="한 채빈" userId="98805702d66fc88f" providerId="LiveId" clId="{1C64C821-3238-4BEC-AAEF-383670C666C1}" dt="2022-05-23T16:58:21.665" v="468" actId="21"/>
        <pc:sldMkLst>
          <pc:docMk/>
          <pc:sldMk cId="2148200533" sldId="324"/>
        </pc:sldMkLst>
        <pc:picChg chg="add del mod">
          <ac:chgData name="한 채빈" userId="98805702d66fc88f" providerId="LiveId" clId="{1C64C821-3238-4BEC-AAEF-383670C666C1}" dt="2022-05-23T16:58:21.665" v="468" actId="21"/>
          <ac:picMkLst>
            <pc:docMk/>
            <pc:sldMk cId="2148200533" sldId="324"/>
            <ac:picMk id="17" creationId="{41B4001A-2EF4-B66C-C2F9-352682152B8D}"/>
          </ac:picMkLst>
        </pc:picChg>
      </pc:sldChg>
      <pc:sldChg chg="modSp mod">
        <pc:chgData name="한 채빈" userId="98805702d66fc88f" providerId="LiveId" clId="{1C64C821-3238-4BEC-AAEF-383670C666C1}" dt="2022-05-24T03:18:13.470" v="831"/>
        <pc:sldMkLst>
          <pc:docMk/>
          <pc:sldMk cId="1448772121" sldId="326"/>
        </pc:sldMkLst>
        <pc:spChg chg="mod">
          <ac:chgData name="한 채빈" userId="98805702d66fc88f" providerId="LiveId" clId="{1C64C821-3238-4BEC-AAEF-383670C666C1}" dt="2022-05-24T03:18:13.470" v="831"/>
          <ac:spMkLst>
            <pc:docMk/>
            <pc:sldMk cId="1448772121" sldId="326"/>
            <ac:spMk id="10" creationId="{B6142818-2FFB-C6EB-BBA8-6541FAD9A563}"/>
          </ac:spMkLst>
        </pc:spChg>
      </pc:sldChg>
      <pc:sldChg chg="addSp modSp mod">
        <pc:chgData name="한 채빈" userId="98805702d66fc88f" providerId="LiveId" clId="{1C64C821-3238-4BEC-AAEF-383670C666C1}" dt="2022-05-23T16:46:52.752" v="192"/>
        <pc:sldMkLst>
          <pc:docMk/>
          <pc:sldMk cId="1607014522" sldId="327"/>
        </pc:sldMkLst>
        <pc:spChg chg="add mod">
          <ac:chgData name="한 채빈" userId="98805702d66fc88f" providerId="LiveId" clId="{1C64C821-3238-4BEC-AAEF-383670C666C1}" dt="2022-05-23T16:46:52.752" v="192"/>
          <ac:spMkLst>
            <pc:docMk/>
            <pc:sldMk cId="1607014522" sldId="327"/>
            <ac:spMk id="5" creationId="{9BEFC6E2-9042-FC8A-2F15-43773C081871}"/>
          </ac:spMkLst>
        </pc:spChg>
      </pc:sldChg>
      <pc:sldChg chg="delSp del mod">
        <pc:chgData name="한 채빈" userId="98805702d66fc88f" providerId="LiveId" clId="{1C64C821-3238-4BEC-AAEF-383670C666C1}" dt="2022-05-23T16:42:53.881" v="1" actId="2696"/>
        <pc:sldMkLst>
          <pc:docMk/>
          <pc:sldMk cId="523874953" sldId="335"/>
        </pc:sldMkLst>
        <pc:picChg chg="del">
          <ac:chgData name="한 채빈" userId="98805702d66fc88f" providerId="LiveId" clId="{1C64C821-3238-4BEC-AAEF-383670C666C1}" dt="2022-05-23T16:42:48.406" v="0" actId="21"/>
          <ac:picMkLst>
            <pc:docMk/>
            <pc:sldMk cId="523874953" sldId="335"/>
            <ac:picMk id="6" creationId="{521B4E70-E592-AF53-ABCD-B8328F3BD889}"/>
          </ac:picMkLst>
        </pc:picChg>
      </pc:sldChg>
      <pc:sldChg chg="addSp delSp modSp add mod ord">
        <pc:chgData name="한 채빈" userId="98805702d66fc88f" providerId="LiveId" clId="{1C64C821-3238-4BEC-AAEF-383670C666C1}" dt="2022-05-23T17:01:25.253" v="750" actId="1076"/>
        <pc:sldMkLst>
          <pc:docMk/>
          <pc:sldMk cId="2443412819" sldId="339"/>
        </pc:sldMkLst>
        <pc:spChg chg="add del mod">
          <ac:chgData name="한 채빈" userId="98805702d66fc88f" providerId="LiveId" clId="{1C64C821-3238-4BEC-AAEF-383670C666C1}" dt="2022-05-23T17:01:13.453" v="748" actId="20577"/>
          <ac:spMkLst>
            <pc:docMk/>
            <pc:sldMk cId="2443412819" sldId="339"/>
            <ac:spMk id="3" creationId="{E9FEDE2D-DA7A-79F5-3C1B-822D5FD2DA2F}"/>
          </ac:spMkLst>
        </pc:spChg>
        <pc:picChg chg="del">
          <ac:chgData name="한 채빈" userId="98805702d66fc88f" providerId="LiveId" clId="{1C64C821-3238-4BEC-AAEF-383670C666C1}" dt="2022-05-23T16:58:23.892" v="470" actId="478"/>
          <ac:picMkLst>
            <pc:docMk/>
            <pc:sldMk cId="2443412819" sldId="339"/>
            <ac:picMk id="2" creationId="{4F7E5056-3CD0-7AC7-8557-A8B4F1A8237E}"/>
          </ac:picMkLst>
        </pc:picChg>
        <pc:picChg chg="add mod">
          <ac:chgData name="한 채빈" userId="98805702d66fc88f" providerId="LiveId" clId="{1C64C821-3238-4BEC-AAEF-383670C666C1}" dt="2022-05-23T17:01:25.253" v="750" actId="1076"/>
          <ac:picMkLst>
            <pc:docMk/>
            <pc:sldMk cId="2443412819" sldId="339"/>
            <ac:picMk id="4" creationId="{79BED0BF-D23B-698F-B59E-22F0AE80EA59}"/>
          </ac:picMkLst>
        </pc:picChg>
      </pc:sldChg>
      <pc:sldChg chg="delSp modSp del mod">
        <pc:chgData name="한 채빈" userId="98805702d66fc88f" providerId="LiveId" clId="{1C64C821-3238-4BEC-AAEF-383670C666C1}" dt="2022-05-24T03:20:22.929" v="835" actId="2696"/>
        <pc:sldMkLst>
          <pc:docMk/>
          <pc:sldMk cId="509750132" sldId="340"/>
        </pc:sldMkLst>
        <pc:picChg chg="mod">
          <ac:chgData name="한 채빈" userId="98805702d66fc88f" providerId="LiveId" clId="{1C64C821-3238-4BEC-AAEF-383670C666C1}" dt="2022-05-23T17:18:47.931" v="756" actId="1076"/>
          <ac:picMkLst>
            <pc:docMk/>
            <pc:sldMk cId="509750132" sldId="340"/>
            <ac:picMk id="12" creationId="{14D9968F-6906-7E00-42FB-5A0161B08A82}"/>
          </ac:picMkLst>
        </pc:picChg>
        <pc:inkChg chg="del">
          <ac:chgData name="한 채빈" userId="98805702d66fc88f" providerId="LiveId" clId="{1C64C821-3238-4BEC-AAEF-383670C666C1}" dt="2022-05-23T17:01:52.636" v="753" actId="478"/>
          <ac:inkMkLst>
            <pc:docMk/>
            <pc:sldMk cId="509750132" sldId="340"/>
            <ac:inkMk id="7" creationId="{062AE110-9E89-70BA-FC65-C3AC460625E5}"/>
          </ac:inkMkLst>
        </pc:inkChg>
        <pc:inkChg chg="del">
          <ac:chgData name="한 채빈" userId="98805702d66fc88f" providerId="LiveId" clId="{1C64C821-3238-4BEC-AAEF-383670C666C1}" dt="2022-05-23T17:01:55.625" v="754" actId="478"/>
          <ac:inkMkLst>
            <pc:docMk/>
            <pc:sldMk cId="509750132" sldId="340"/>
            <ac:inkMk id="8" creationId="{0CAC296B-400E-231A-C826-29EB763AD7F4}"/>
          </ac:inkMkLst>
        </pc:inkChg>
        <pc:inkChg chg="del">
          <ac:chgData name="한 채빈" userId="98805702d66fc88f" providerId="LiveId" clId="{1C64C821-3238-4BEC-AAEF-383670C666C1}" dt="2022-05-23T17:01:57.600" v="755" actId="478"/>
          <ac:inkMkLst>
            <pc:docMk/>
            <pc:sldMk cId="509750132" sldId="340"/>
            <ac:inkMk id="9" creationId="{EBF6CA9D-FB13-D897-A113-3BAD03431760}"/>
          </ac:inkMkLst>
        </pc:inkChg>
        <pc:inkChg chg="del mod">
          <ac:chgData name="한 채빈" userId="98805702d66fc88f" providerId="LiveId" clId="{1C64C821-3238-4BEC-AAEF-383670C666C1}" dt="2022-05-23T17:01:50.150" v="752" actId="478"/>
          <ac:inkMkLst>
            <pc:docMk/>
            <pc:sldMk cId="509750132" sldId="340"/>
            <ac:inkMk id="11" creationId="{7987BB3A-02E8-0037-C458-AB71B0A2C67C}"/>
          </ac:inkMkLst>
        </pc:inkChg>
      </pc:sldChg>
      <pc:sldChg chg="ord">
        <pc:chgData name="한 채빈" userId="98805702d66fc88f" providerId="LiveId" clId="{1C64C821-3238-4BEC-AAEF-383670C666C1}" dt="2022-05-23T17:21:53.409" v="760"/>
        <pc:sldMkLst>
          <pc:docMk/>
          <pc:sldMk cId="4181489791" sldId="341"/>
        </pc:sldMkLst>
      </pc:sldChg>
      <pc:sldChg chg="add">
        <pc:chgData name="한 채빈" userId="98805702d66fc88f" providerId="LiveId" clId="{1C64C821-3238-4BEC-AAEF-383670C666C1}" dt="2022-05-24T03:18:22.119" v="832"/>
        <pc:sldMkLst>
          <pc:docMk/>
          <pc:sldMk cId="3433873107" sldId="342"/>
        </pc:sldMkLst>
      </pc:sldChg>
      <pc:sldChg chg="modSp add mod">
        <pc:chgData name="한 채빈" userId="98805702d66fc88f" providerId="LiveId" clId="{1C64C821-3238-4BEC-AAEF-383670C666C1}" dt="2022-05-24T03:21:08.453" v="925" actId="20577"/>
        <pc:sldMkLst>
          <pc:docMk/>
          <pc:sldMk cId="1466516695" sldId="343"/>
        </pc:sldMkLst>
        <pc:spChg chg="mod">
          <ac:chgData name="한 채빈" userId="98805702d66fc88f" providerId="LiveId" clId="{1C64C821-3238-4BEC-AAEF-383670C666C1}" dt="2022-05-24T03:21:08.453" v="925" actId="20577"/>
          <ac:spMkLst>
            <pc:docMk/>
            <pc:sldMk cId="1466516695" sldId="343"/>
            <ac:spMk id="3" creationId="{E9FEDE2D-DA7A-79F5-3C1B-822D5FD2DA2F}"/>
          </ac:spMkLst>
        </pc:spChg>
      </pc:sldChg>
      <pc:sldChg chg="add del">
        <pc:chgData name="한 채빈" userId="98805702d66fc88f" providerId="LiveId" clId="{1C64C821-3238-4BEC-AAEF-383670C666C1}" dt="2022-05-24T03:20:21.019" v="834" actId="2696"/>
        <pc:sldMkLst>
          <pc:docMk/>
          <pc:sldMk cId="2126048643" sldId="343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2400"/>
              <a:t>배달시장 규모 </a:t>
            </a:r>
          </a:p>
        </c:rich>
      </c:tx>
      <c:layout>
        <c:manualLayout>
          <c:xMode val="edge"/>
          <c:yMode val="edge"/>
          <c:x val="0.35157266317760744"/>
          <c:y val="0.113918982931711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7565301654829374E-2"/>
          <c:y val="0.17991022435321899"/>
          <c:w val="0.90945339747334708"/>
          <c:h val="0.7185015222346887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2018</c:v>
                </c:pt>
                <c:pt idx="2">
                  <c:v>2017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20-4768-874B-6717CDBF61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2018</c:v>
                </c:pt>
                <c:pt idx="2">
                  <c:v>2017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E220-4768-874B-6717CDBF61F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2018</c:v>
                </c:pt>
                <c:pt idx="2">
                  <c:v>2017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E220-4768-874B-6717CDBF61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70"/>
        <c:axId val="2126098559"/>
        <c:axId val="2126098975"/>
      </c:barChart>
      <c:catAx>
        <c:axId val="21260985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26098975"/>
        <c:crosses val="autoZero"/>
        <c:auto val="1"/>
        <c:lblAlgn val="ctr"/>
        <c:lblOffset val="100"/>
        <c:noMultiLvlLbl val="0"/>
      </c:catAx>
      <c:valAx>
        <c:axId val="2126098975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26098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>
        <c:manualLayout>
          <c:xMode val="edge"/>
          <c:yMode val="edge"/>
          <c:x val="0.47952340849756531"/>
          <c:y val="0.89931019842021365"/>
          <c:w val="9.695777448943349E-2"/>
          <c:h val="5.65341560995123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0.39672</cdr:x>
      <cdr:y>0.61226</cdr:y>
    </cdr:from>
    <cdr:to>
      <cdr:x>0.68351</cdr:x>
      <cdr:y>0.67521</cdr:y>
    </cdr:to>
    <cdr:sp macro="" textlink="">
      <cdr:nvSpPr>
        <cdr:cNvPr id="2" name="TextBox 40">
          <a:extLst xmlns:a="http://schemas.openxmlformats.org/drawingml/2006/main">
            <a:ext uri="{FF2B5EF4-FFF2-40B4-BE49-F238E27FC236}">
              <a16:creationId xmlns:a16="http://schemas.microsoft.com/office/drawing/2014/main" id="{74401E90-8C8A-A842-FCFE-2301D198C5EA}"/>
            </a:ext>
          </a:extLst>
        </cdr:cNvPr>
        <cdr:cNvSpPr txBox="1"/>
      </cdr:nvSpPr>
      <cdr:spPr>
        <a:xfrm xmlns:a="http://schemas.openxmlformats.org/drawingml/2006/main">
          <a:off x="2707121" y="3005112"/>
          <a:ext cx="1957005" cy="3089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rPr>
            <a:t>5</a:t>
          </a:r>
          <a:r>
            <a: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rPr>
            <a:t>조 </a:t>
          </a:r>
          <a:r>
            <a: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rPr>
            <a:t>2731</a:t>
          </a:r>
          <a:r>
            <a: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rPr>
            <a:t>억원             </a:t>
          </a:r>
          <a:endParaRPr lang="ko-KR" altLang="en-US" sz="2000" dirty="0">
            <a:ln>
              <a:solidFill>
                <a:schemeClr val="accent1">
                  <a:shade val="50000"/>
                  <a:alpha val="0"/>
                </a:schemeClr>
              </a:solidFill>
            </a:ln>
            <a:solidFill>
              <a:srgbClr val="536FB0"/>
            </a:solidFill>
            <a:latin typeface="G마켓 산스 TTF Bold" panose="02000000000000000000" pitchFamily="2" charset="-127"/>
            <a:ea typeface="G마켓 산스 TTF Bold" panose="02000000000000000000" pitchFamily="2" charset="-127"/>
          </a:endParaRPr>
        </a:p>
      </cdr:txBody>
    </cdr:sp>
  </cdr:relSizeAnchor>
</c:userShape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37:17.0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18392 4339 16383 0 0,'0'5'0'0'0,"6"2"0"0"0,0 5 0 0 0,1 5 0 0 0,-2 5 0 0 0,-1 4 0 0 0,-2 3 0 0 0,0 1 0 0 0,-2 1 0 0 0,0 1 0 0 0,0-1 0 0 0,-6 0 0 0 0,-1 0 0 0 0,1 0 0 0 0,0-1 0 0 0,-3 0 0 0 0,0 0 0 0 0,1 1 0 0 0,-3-1 0 0 0,1 0 0 0 0,1 0 0 0 0,-2 0 0 0 0,0 1 0 0 0,2-1 0 0 0,-2 0 0 0 0,0 0 0 0 0,3 1 0 0 0,-3-1 0 0 0,0 0 0 0 0,-3 0 0 0 0,2 1 0 0 0,-4-1 0 0 0,2 5 0 0 0,-2 2 0 0 0,2 0 0 0 0,2-1 0 0 0,0-2 0 0 0,0-2 0 0 0,-2 0 0 0 0,2-2 0 0 0,-4 6 0 0 0,3 1 0 0 0,-3-6 0 0 0,-4 2 0 0 0,2 7 0 0 0,-1 0 0 0 0,3 5 0 0 0,-2-6 0 0 0,3 1 0 0 0,-1-2 0 0 0,1-1 0 0 0,-1-3 0 0 0,2-1 0 0 0,-2-1 0 0 0,-3-2 0 0 0,1 0 0 0 0,5 0 0 0 0,-2 0 0 0 0,2 0 0 0 0,-1 0 0 0 0,-5 0 0 0 0,2 0 0 0 0,-1 5 0 0 0,2 2 0 0 0,-2 0 0 0 0,-2-1 0 0 0,2 3 0 0 0,-1-5 0 0 0,2-3 0 0 0,0-1 0 0 0,2-2 0 0 0,-2 1 0 0 0,3 0 0 0 0,-2 0 0 0 0,2 1 0 0 0,-2-1 0 0 0,-3 1 0 0 0,2 1 0 0 0,3-1 0 0 0,-1 0 0 0 0,-3 1 0 0 0,-3 4 0 0 0,1 2 0 0 0,5 0 0 0 0,-1-2 0 0 0,-2-6 0 0 0,1-3 0 0 0,-1 4 0 0 0,-3 2 0 0 0,2 1 0 0 0,0 0 0 0 0,2 0 0 0 0,0-1 0 0 0,2-1 0 0 0,-2 0 0 0 0,-2-1 0 0 0,1 0 0 0 0,5 0 0 0 0,-2 1 0 0 0,-3-6 0 0 0,2-2 0 0 0,-2 6 0 0 0,3 2 0 0 0,-2 2 0 0 0,-3 1 0 0 0,2-2 0 0 0,-2-5 0 0 0,4-2 0 0 0,4-1 0 0 0,-2 2 0 0 0,3 0 0 0 0,-3 2 0 0 0,2 1 0 0 0,-3 1 0 0 0,-4-5 0 0 0,1-2 0 0 0,4 1 0 0 0,0-4 0 0 0,1 0 0 0 0,3 2 0 0 0,-1 1 0 0 0,-5 3 0 0 0,1 2 0 0 0,-2-4 0 0 0,1 0 0 0 0,4 0 0 0 0,-1-4 0 0 0,1 0 0 0 0,3 2 0 0 0,-2 2 0 0 0,-5 2 0 0 0,1 2 0 0 0,-2 1 0 0 0,1 1 0 0 0,-1 1 0 0 0,-3 0 0 0 0,2-1 0 0 0,-2 1 0 0 0,4-1 0 0 0,-2 1 0 0 0,3-1 0 0 0,-1-5 0 0 0,1-1 0 0 0,0-1 0 0 0,0 2 0 0 0,0 2 0 0 0,1 1 0 0 0,-2-4 0 0 0,2-2 0 0 0,-2 2 0 0 0,1 1 0 0 0,-1-3 0 0 0,2-1 0 0 0,-2 2 0 0 0,2 2 0 0 0,-2-4 0 0 0,2 1 0 0 0,-2 0 0 0 0,1 3 0 0 0,-1 2 0 0 0,2 1 0 0 0,-2-4 0 0 0,2 0 0 0 0,-2 0 0 0 0,-4 1 0 0 0,3 2 0 0 0,-2 1 0 0 0,2 1 0 0 0,0-4 0 0 0,-3-2 0 0 0,1 1 0 0 0,0 2 0 0 0,3 1 0 0 0,-1-4 0 0 0,2-1 0 0 0,-2 1 0 0 0,3 2 0 0 0,-2-3 0 0 0,2-1 0 0 0,-2 2 0 0 0,2 2 0 0 0,-2-4 0 0 0,2 0 0 0 0,-2-3 0 0 0,2 0 0 0 0,3 2 0 0 0,-1-2 0 0 0,0 1 0 0 0,-1-3 0 0 0,0 1 0 0 0,-2 3 0 0 0,1 3 0 0 0,-2-2 0 0 0,2 0 0 0 0,3 2 0 0 0,-2-3 0 0 0,-3 0 0 0 0,0 2 0 0 0,-2 2 0 0 0,3 3 0 0 0,-2 1 0 0 0,2 1 0 0 0,-2 1 0 0 0,-3 1 0 0 0,3 0 0 0 0,3-1 0 0 0,-1-4 0 0 0,2-3 0 0 0,-1 1 0 0 0,1 1 0 0 0,-2 2 0 0 0,1 1 0 0 0,-2 1 0 0 0,2 1 0 0 0,-2 0 0 0 0,2 0 0 0 0,-2 1 0 0 0,-4-1 0 0 0,2 1 0 0 0,-1-1 0 0 0,-2 0 0 0 0,1 1 0 0 0,1-1 0 0 0,2 0 0 0 0,-1-5 0 0 0,3-1 0 0 0,-1-1 0 0 0,-3 2 0 0 0,1 2 0 0 0,4 1 0 0 0,0-4 0 0 0,-4-1 0 0 0,-3 0 0 0 0,1 3 0 0 0,5 0 0 0 0,-1 3 0 0 0,-2-5 0 0 0,1 4 0 0 0,-1 2 0 0 0,-3 2 0 0 0,-3 0 0 0 0,3 0 0 0 0,0 0 0 0 0,-2-1 0 0 0,3 0 0 0 0,-1-1 0 0 0,5 1 0 0 0,-2-1 0 0 0,-2 0 0 0 0,2 0 0 0 0,0 0 0 0 0,-4 0 0 0 0,-2 1 0 0 0,3-1 0 0 0,-1 0 0 0 0,-1 5 0 0 0,3 3 0 0 0,-5-2 0 0 0,2 0 0 0 0,-1-2 0 0 0,-2-2 0 0 0,5 0 0 0 0,0-1 0 0 0,-2-1 0 0 0,-1 0 0 0 0,2 0 0 0 0,1 0 0 0 0,4 0 0 0 0,-1 0 0 0 0,-3 0 0 0 0,4 0 0 0 0,-2-5 0 0 0,3-1 0 0 0,-2-1 0 0 0,-1 7 0 0 0,-4-1 0 0 0,2-2 0 0 0,5 1 0 0 0,0 0 0 0 0,-3 1 0 0 0,3 0 0 0 0,-2 1 0 0 0,2 0 0 0 0,-1-5 0 0 0,3-1 0 0 0,3 0 0 0 0,-2-4 0 0 0,2-1 0 0 0,-3 3 0 0 0,2 2 0 0 0,-3 2 0 0 0,1 2 0 0 0,-2-4 0 0 0,2-1 0 0 0,3 1 0 0 0,-2-4 0 0 0,2 0 0 0 0,2 2 0 0 0,-2 2 0 0 0,0 2 0 0 0,-2 2 0 0 0,0 2 0 0 0,-2 0 0 0 0,1 0 0 0 0,-2 1 0 0 0,2-1 0 0 0,3 1 0 0 0,-2 0 0 0 0,1-1 0 0 0,4 0 0 0 0,-3 1 0 0 0,0-1 0 0 0,-2-5 0 0 0,0-2 0 0 0,3 1 0 0 0,-2 1 0 0 0,1 1 0 0 0,-3 2 0 0 0,1 1 0 0 0,2 1 0 0 0,-1-5 0 0 0,1-1 0 0 0,2 0 0 0 0,-2 1 0 0 0,0 2 0 0 0,-2 1 0 0 0,0 1 0 0 0,3 1 0 0 0,-2-5 0 0 0,0-1 0 0 0,3 0 0 0 0,3 1 0 0 0,3 2 0 0 0,-4-5 0 0 0,-1 1 0 0 0,-4 0 0 0 0,1 2 0 0 0,1 2 0 0 0,3 1 0 0 0,-3-4 0 0 0,1-1 0 0 0,1 1 0 0 0,3 1 0 0 0,-4-3 0 0 0,1-1 0 0 0,0 2 0 0 0,3 2 0 0 0,2 1 0 0 0,1 3 0 0 0,1 0 0 0 0,-4-4 0 0 0,-2-2 0 0 0,1 1 0 0 0,1 2 0 0 0,2 1 0 0 0,0 1 0 0 0,2 1 0 0 0,1-10 0 0 0,0-7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40:11.1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3413 2937 16383 0 0,'0'5'0'0'0,"0"7"0"0"0,0 6 0 0 0,0 6 0 0 0,0 4 0 0 0,5-4 0 0 0,2 1 0 0 0,0 0 0 0 0,-2 1 0 0 0,-1-4 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1:18.3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16611 3811 16383 0 0,'8'0'0'0'0,"9"0"0"0"0,9 0 0 0 0,1 7 0 0 0,2 3 0 0 0,-3-1 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1:18.3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16756 3830 16383 0 0,'0'-7'0'0'0,"7"-3"0"0"0,3-7 0 0 0,-1 7 0 0 0,-1 13 0 0 0,-3 12 0 0 0,-2 12 0 0 0,-1 1 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1:18.3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16804 3762 16383 0 0,'0'8'0'0'0,"0"9"0"0"0,0 9 0 0 0,0 8 0 0 0,0 6 0 0 0,0 2 0 0 0,0 2 0 0 0,0 2 0 0 0,0-9 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1:18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16996 3745 16383 0 0,'7'0'0'0'0,"11"0"0"0"0,8 0 0 0 0,8 0 0 0 0,5 0 0 0 0,-4-8 0 0 0,0-1 0 0 0,-7-8 0 0 0,-7-8 0 0 0,-8-6 0 0 0,-6-7 0 0 0,-4-3 0 0 0,-10 5 0 0 0,-4 9 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1:18.3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17020 3738 16383 0 0,'7'0'0'0'0,"11"0"0"0"0,8 0 0 0 0,8 0 0 0 0,5 0 0 0 0,4 0 0 0 0,1 0 0 0 0,1 0 0 0 0,-7 0 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1:18.3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17199 3762 16383 0 0,'-7'0'0'0'0,"-3"8"0"0"0,1 9 0 0 0,-6 9 0 0 0,0 8 0 0 0,2 6 0 0 0,4-5 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1:18.3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17189 3811 16383 0 0,'0'7'0'0'0,"0"10"0"0"0,-7 2 0 0 0,-3 5 0 0 0,1 6 0 0 0,-6-2 0 0 0,0-6 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1:18.3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17189 3979 16383 0 0,'7'0'0'0'0,"3"7"0"0"0,-1 10 0 0 0,-2 10 0 0 0,-9-1 0 0 0,-4 4 0 0 0,-2 3 0 0 0,2 4 0 0 0,0 3 0 0 0,3 1 0 0 0,1-5 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1:19.0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17020 3951 16383 0 0,'0'-8'0'0'0,"7"-1"0"0"0,11-1 0 0 0,8 3 0 0 0,8 2 0 0 0,5 1 0 0 0,4 2 0 0 0,1 2 0 0 0,1 0 0 0 0,0 0 0 0 0,-7 0 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1:23.8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17201 3776 16383 0 0,'-8'0'0'0'0,"-9"0"0"0"0,-9 0 0 0 0,-8 0 0 0 0,-6 0 0 0 0,-2 0 0 0 0,-2 0 0 0 0,6-8 0 0 0,2-1 0 0 0,8-8 0 0 0,9-8 0 0 0,6-6 0 0 0,7-7 0 0 0,4-3 0 0 0,2-2 0 0 0,1-1 0 0 0,1-1 0 0 0,-1 0 0 0 0,8 8 0 0 0,1 3 0 0 0,8 7 0 0 0,7 8 0 0 0,6 7 0 0 0,-1-1 0 0 0,2 1 0 0 0,1 3 0 0 0,4 3 0 0 0,3 2 0 0 0,-6 10 0 0 0,-2 3 0 0 0,-5 8 0 0 0,-1 0 0 0 0,-4 6 0 0 0,1-2 0 0 0,-3 3 0 0 0,2-2 0 0 0,-2 2 0 0 0,-5 4 0 0 0,-5 5 0 0 0,-4 5 0 0 0,-3 2 0 0 0,-2 2 0 0 0,-9-6 0 0 0,-3-1 0 0 0,-6-8 0 0 0,-1 0 0 0 0,-5-5 0 0 0,-5-7 0 0 0,-6-5 0 0 0,-4-4 0 0 0,4-4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40:11.1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2963 3254 16383 0 0,'5'0'0'0'0,"7"0"0"0"0,7 0 0 0 0,5 0 0 0 0,3 0 0 0 0,3 0 0 0 0,1 0 0 0 0,1 0 0 0 0,-1 0 0 0 0,1 0 0 0 0,-1 0 0 0 0,-1 0 0 0 0,1 0 0 0 0,-1 0 0 0 0,0 0 0 0 0,1 0 0 0 0,-1 0 0 0 0,0 0 0 0 0,0 0 0 0 0,0 0 0 0 0,1 0 0 0 0,-1 0 0 0 0,0 0 0 0 0,0 0 0 0 0,1 0 0 0 0,-1 0 0 0 0,0 0 0 0 0,0 0 0 0 0,1 0 0 0 0,-1 0 0 0 0,0 0 0 0 0,0 0 0 0 0,-5 0 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1:25.2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16443 3655 16383 0 0,'7'0'0'0'0,"3"-7"0"0"0,7-3 0 0 0,7 1 0 0 0,8 1 0 0 0,5 3 0 0 0,4 2 0 0 0,-5-7 0 0 0,-1 0 0 0 0,0 1 0 0 0,2 1 0 0 0,-12 4 0 0 0,-11 8 0 0 0,-16 4 0 0 0,-6 9 0 0 0,-10 0 0 0 0,-2 5 0 0 0,-4-1 0 0 0,1 4 0 0 0,-2-4 0 0 0,2 3 0 0 0,-1-3 0 0 0,3 3 0 0 0,-3-4 0 0 0,4 3 0 0 0,11-2 0 0 0,9-13 0 0 0,10-7 0 0 0,5-5 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1:26.7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18255 3378 16383 0 0,'-7'0'0'0'0,"-11"0"0"0"0,-1 7 0 0 0,-5 3 0 0 0,2 6 0 0 0,-4 2 0 0 0,4 4 0 0 0,-3-2 0 0 0,4 4 0 0 0,-2-3 0 0 0,2 3 0 0 0,-2-3 0 0 0,3 2 0 0 0,4-9 0 0 0,13-8 0 0 0,7-13 0 0 0,10-4 0 0 0,2-8 0 0 0,6 0 0 0 0,0-5 0 0 0,3 1 0 0 0,-3-1 0 0 0,-5 2 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1:26.7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18285 3305 16383 0 0,'7'0'0'0'0,"10"0"0"0"0,2 8 0 0 0,6 2 0 0 0,4-1 0 0 0,-1 6 0 0 0,1 0 0 0 0,4-3 0 0 0,-5 5 0 0 0,-6 6 0 0 0,-7 7 0 0 0,-7 5 0 0 0,-4 5 0 0 0,-10 2 0 0 0,-4 2 0 0 0,-8-7 0 0 0,-1-2 0 0 0,3 0 0 0 0,-3-6 0 0 0,2 0 0 0 0,-4-6 0 0 0,1 2 0 0 0,-2-5 0 0 0,2 3 0 0 0,-3-4 0 0 0,2 4 0 0 0,-2 4 0 0 0,3 5 0 0 0,-3-3 0 0 0,2 2 0 0 0,-2-6 0 0 0,3 1 0 0 0,-3-4 0 0 0,3 2 0 0 0,-3-4 0 0 0,3 3 0 0 0,-3-3 0 0 0,2 2 0 0 0,-2-2 0 0 0,3 3 0 0 0,-3-3 0 0 0,3 3 0 0 0,-3 5 0 0 0,3-3 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1:27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18495 3786 16383 0 0,'0'8'0'0'0,"0"9"0"0"0,-8 2 0 0 0,-1 5 0 0 0,-8-1 0 0 0,0 2 0 0 0,-5-3 0 0 0,1 3 0 0 0,-3-4 0 0 0,-4-5 0 0 0,-6-5 0 0 0,4 3 0 0 0,6-1 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1:28.4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18656 3613 16383 0 0,'0'8'0'0'0,"0"9"0"0"0,0 9 0 0 0,0 8 0 0 0,0 6 0 0 0,7-5 0 0 0,10-8 0 0 0,2-1 0 0 0,5-5 0 0 0,6-6 0 0 0,6-6 0 0 0,3-4 0 0 0,2-3 0 0 0,3-2 0 0 0,0-1 0 0 0,-7-7 0 0 0,-10-11 0 0 0,-10-8 0 0 0,-7-8 0 0 0,-5-4 0 0 0,-5-4 0 0 0,-8 6 0 0 0,-11 9 0 0 0,-9 9 0 0 0,-8 8 0 0 0,-4 6 0 0 0,3-3 0 0 0,2-1 0 0 0,0 1 0 0 0,-3 2 0 0 0,-1 3 0 0 0,5 1 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1:29.3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18161 3474 16383 0 0,'7'0'0'0'0,"3"7"0"0"0,6 3 0 0 0,2 7 0 0 0,4 0 0 0 0,-2 5 0 0 0,-3 6 0 0 0,2-2 0 0 0,-3 2 0 0 0,-3 4 0 0 0,4-4 0 0 0,-2 1 0 0 0,-3 3 0 0 0,-4 3 0 0 0,-3 3 0 0 0,5-5 0 0 0,1-1 0 0 0,-2 2 0 0 0,-2 2 0 0 0,5-4 0 0 0,0-2 0 0 0,-1 3 0 0 0,-10 2 0 0 0,-6 3 0 0 0,-9-5 0 0 0,-9-8 0 0 0,-1-1 0 0 0,-4-5 0 0 0,-4-5 0 0 0,3 2 0 0 0,-1-2 0 0 0,-3-3 0 0 0,-2-3 0 0 0,-4-3 0 0 0,-1-3 0 0 0,-3-1 0 0 0,0-2 0 0 0,7-6 0 0 0,17-4 0 0 0,18 1 0 0 0,11-5 0 0 0,10-1 0 0 0,1 4 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1:31.0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18944 3639 16383 0 0,'0'8'0'0'0,"8"1"0"0"0,9 1 0 0 0,9-3 0 0 0,1 6 0 0 0,2 0 0 0 0,5-2 0 0 0,3-3 0 0 0,2-2 0 0 0,3-3 0 0 0,-6-9 0 0 0,-2-4 0 0 0,-7-7 0 0 0,-8-8 0 0 0,-14 0 0 0 0,-16 4 0 0 0,-13 6 0 0 0,-10 6 0 0 0,-6 4 0 0 0,3 2 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1:31.0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19257 3594 16383 0 0,'0'7'0'0'0,"0"11"0"0"0,7 1 0 0 0,3 5 0 0 0,7-2 0 0 0,7-4 0 0 0,8-5 0 0 0,-2-13 0 0 0,-6-13 0 0 0,-7-12 0 0 0,-14-1 0 0 0,-15 3 0 0 0,-12 6 0 0 0,-3 13 0 0 0,4 7 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1:37.3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14519 8429 16383 0 0,'0'-5'0'0'0,"0"-7"0"0"0,0-6 0 0 0,0-6 0 0 0,5 2 0 0 0,1 0 0 0 0,1-3 0 0 0,-2 0 0 0 0,-1-3 0 0 0,-2 0 0 0 0,-1-2 0 0 0,0 0 0 0 0,-1 0 0 0 0,0 0 0 0 0,-1 0 0 0 0,6 5 0 0 0,2 2 0 0 0,-1-1 0 0 0,-1 0 0 0 0,-1-3 0 0 0,-2 0 0 0 0,-1-2 0 0 0,-1 0 0 0 0,1-1 0 0 0,-2 0 0 0 0,1 0 0 0 0,0 0 0 0 0,0 0 0 0 0,-1 0 0 0 0,1 0 0 0 0,0 0 0 0 0,0 0 0 0 0,0 1 0 0 0,0-6 0 0 0,0-2 0 0 0,0 1 0 0 0,0 1 0 0 0,0 1 0 0 0,0 2 0 0 0,0 1 0 0 0,0 1 0 0 0,0 0 0 0 0,0-4 0 0 0,0-3 0 0 0,0 1 0 0 0,0 2 0 0 0,0-5 0 0 0,0 0 0 0 0,0 2 0 0 0,0 2 0 0 0,0 1 0 0 0,0 2 0 0 0,0-4 0 0 0,0 0 0 0 0,0-1 0 0 0,0-2 0 0 0,0-1 0 0 0,0 2 0 0 0,0 2 0 0 0,0 2 0 0 0,0 2 0 0 0,0 1 0 0 0,0-4 0 0 0,0-1 0 0 0,0 0 0 0 0,0-9 0 0 0,0-1 0 0 0,0 1 0 0 0,0 4 0 0 0,0 3 0 0 0,0-1 0 0 0,0 0 0 0 0,0 2 0 0 0,0 2 0 0 0,0-3 0 0 0,0 0 0 0 0,0 1 0 0 0,0 2 0 0 0,0-3 0 0 0,0 0 0 0 0,0 1 0 0 0,0-3 0 0 0,0-1 0 0 0,0-2 0 0 0,0-4 0 0 0,0 0 0 0 0,0-2 0 0 0,0 3 0 0 0,0 4 0 0 0,0 3 0 0 0,0 0 0 0 0,0 0 0 0 0,0 2 0 0 0,0 2 0 0 0,0-3 0 0 0,0 0 0 0 0,0 1 0 0 0,0 3 0 0 0,0 0 0 0 0,0-2 0 0 0,0-2 0 0 0,0-3 0 0 0,0-1 0 0 0,0 3 0 0 0,0 2 0 0 0,0 2 0 0 0,0-2 0 0 0,0-1 0 0 0,0 2 0 0 0,0 1 0 0 0,0 2 0 0 0,0 2 0 0 0,0 0 0 0 0,0 1 0 0 0,0 0 0 0 0,0 1 0 0 0,0-1 0 0 0,0 1 0 0 0,5-1 0 0 0,2 1 0 0 0,-1-1 0 0 0,0 0 0 0 0,-3 0 0 0 0,0 0 0 0 0,3 6 0 0 0,1 1 0 0 0,5 4 0 0 0,4 6 0 0 0,6 6 0 0 0,4 2 0 0 0,2-1 0 0 0,1-1 0 0 0,2 2 0 0 0,0 1 0 0 0,-1 1 0 0 0,1-4 0 0 0,-1 0 0 0 0,1 0 0 0 0,-1 2 0 0 0,0-3 0 0 0,-1-1 0 0 0,1 2 0 0 0,0 1 0 0 0,0-2 0 0 0,-1-1 0 0 0,1 2 0 0 0,0 1 0 0 0,5 3 0 0 0,1-4 0 0 0,6-1 0 0 0,5 2 0 0 0,-1-5 0 0 0,-2 1 0 0 0,6 2 0 0 0,0-3 0 0 0,1 0 0 0 0,-3-2 0 0 0,1 0 0 0 0,-3 3 0 0 0,-4 2 0 0 0,0 4 0 0 0,4-4 0 0 0,-1 1 0 0 0,2 0 0 0 0,3-2 0 0 0,-2-1 0 0 0,1-3 0 0 0,3 0 0 0 0,-3 3 0 0 0,-5-3 0 0 0,1 2 0 0 0,2 2 0 0 0,-1-2 0 0 0,2 0 0 0 0,2 3 0 0 0,3-3 0 0 0,8 1 0 0 0,3-4 0 0 0,2 2 0 0 0,-6-3 0 0 0,-8 1 0 0 0,-3 3 0 0 0,1-2 0 0 0,1 2 0 0 0,9-3 0 0 0,2 2 0 0 0,2-3 0 0 0,1 1 0 0 0,-7 3 0 0 0,-3-1 0 0 0,0 1 0 0 0,0 2 0 0 0,7-2 0 0 0,2 1 0 0 0,1 1 0 0 0,-6-1 0 0 0,-8-1 0 0 0,-2-2 0 0 0,0 0 0 0 0,3 3 0 0 0,1-2 0 0 0,4 1 0 0 0,-5-3 0 0 0,0 1 0 0 0,2 3 0 0 0,-5-2 0 0 0,1 1 0 0 0,1 2 0 0 0,-2 3 0 0 0,0-2 0 0 0,-3-1 0 0 0,-5 2 0 0 0,2-3 0 0 0,3 0 0 0 0,-1-3 0 0 0,2 0 0 0 0,-2 3 0 0 0,-4-3 0 0 0,-3 2 0 0 0,-4 2 0 0 0,-2 3 0 0 0,-1 3 0 0 0,-1-4 0 0 0,-1-1 0 0 0,0 2 0 0 0,0-4 0 0 0,0 0 0 0 0,1 2 0 0 0,-1 2 0 0 0,6 2 0 0 0,-3-3 0 0 0,2-1 0 0 0,1 2 0 0 0,0-4 0 0 0,-1 0 0 0 0,-2 1 0 0 0,0 3 0 0 0,-2 2 0 0 0,0-3 0 0 0,0-1 0 0 0,0 2 0 0 0,-6-4 0 0 0,-1 0 0 0 0,0 2 0 0 0,2 2 0 0 0,1 2 0 0 0,-4-4 0 0 0,0 1 0 0 0,1 0 0 0 0,2-3 0 0 0,1 0 0 0 0,2 2 0 0 0,-4-3 0 0 0,-2 0 0 0 0,2 3 0 0 0,-4-3 0 0 0,0 0 0 0 0,1 3 0 0 0,3 2 0 0 0,-4-3 0 0 0,1 0 0 0 0,2 2 0 0 0,1 2 0 0 0,2-4 0 0 0,2 1 0 0 0,1 1 0 0 0,-4-4 0 0 0,-2 1 0 0 0,1 2 0 0 0,1 2 0 0 0,2 2 0 0 0,0-3 0 0 0,7-1 0 0 0,2 2 0 0 0,1-4 0 0 0,-2 0 0 0 0,-1 1 0 0 0,-2 3 0 0 0,-1 2 0 0 0,0-3 0 0 0,-1 0 0 0 0,-1 0 0 0 0,1-3 0 0 0,-1 0 0 0 0,1 2 0 0 0,-1 2 0 0 0,1 2 0 0 0,0 2 0 0 0,0-4 0 0 0,0-1 0 0 0,-1 1 0 0 0,1 1 0 0 0,0 2 0 0 0,-5-4 0 0 0,-2-1 0 0 0,0 1 0 0 0,2 2 0 0 0,1 2 0 0 0,1-4 0 0 0,2-1 0 0 0,0 1 0 0 0,1 2 0 0 0,0 2 0 0 0,-5-4 0 0 0,-1-1 0 0 0,-1-4 0 0 0,2 1 0 0 0,-4-4 0 0 0,0 1 0 0 0,1 3 0 0 0,2-2 0 0 0,2 1 0 0 0,2-2 0 0 0,1 2 0 0 0,1 2 0 0 0,-5-3 0 0 0,-2 2 0 0 0,1 3 0 0 0,-4-3 0 0 0,-1 1 0 0 0,3 1 0 0 0,-4-2 0 0 0,1 1 0 0 0,2 2 0 0 0,-2-3 0 0 0,0 0 0 0 0,-3-2 0 0 0,1 0 0 0 0,3 3 0 0 0,3 3 0 0 0,-3-2 0 0 0,1 0 0 0 0,1 1 0 0 0,-2-2 0 0 0,0 0 0 0 0,1 2 0 0 0,-2-3 0 0 0,1 0 0 0 0,1 3 0 0 0,3-3 0 0 0,2 0 0 0 0,2 3 0 0 0,1-3 0 0 0,0 1 0 0 0,2 1 0 0 0,-6-2 0 0 0,-2 1 0 0 0,1 1 0 0 0,-4 3 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1:38.2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20460 2059 16383 0 0,'0'-5'0'0'0,"5"-2"0"0"0,7 1 0 0 0,6 1 0 0 0,0 6 0 0 0,3 4 0 0 0,2 0 0 0 0,2 5 0 0 0,2 0 0 0 0,2-1 0 0 0,1-2 0 0 0,-5 2 0 0 0,-1 0 0 0 0,-1-1 0 0 0,2-3 0 0 0,2-1 0 0 0,-4 3 0 0 0,-2 0 0 0 0,2 0 0 0 0,2-2 0 0 0,1-2 0 0 0,2-1 0 0 0,-4 4 0 0 0,-1 1 0 0 0,0-1 0 0 0,-3 4 0 0 0,-5 5 0 0 0,-6 6 0 0 0,-3 3 0 0 0,-4 3 0 0 0,-1 3 0 0 0,-2 0 0 0 0,0 1 0 0 0,0 0 0 0 0,0-1 0 0 0,1 1 0 0 0,-1-1 0 0 0,1 0 0 0 0,0 0 0 0 0,0 0 0 0 0,0 0 0 0 0,5-6 0 0 0,2-6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40:11.1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3149 3519 16383 0 0,'0'5'0'0'0,"0"7"0"0"0,0 7 0 0 0,0 4 0 0 0,0 0 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1:41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20501 15370 16383 0 0,'-5'0'0'0'0,"-6"0"0"0"0,-8 5 0 0 0,-4 2 0 0 0,-4-1 0 0 0,2 4 0 0 0,2 1 0 0 0,-2-3 0 0 0,-1-1 0 0 0,-1-3 0 0 0,-2 3 0 0 0,0 1 0 0 0,0-1 0 0 0,-1-2 0 0 0,0-2 0 0 0,0-1 0 0 0,0-1 0 0 0,0-1 0 0 0,0 0 0 0 0,0-1 0 0 0,0 1 0 0 0,0 0 0 0 0,0-1 0 0 0,1 1 0 0 0,-1 0 0 0 0,0 0 0 0 0,0 0 0 0 0,0 0 0 0 0,1 0 0 0 0,-1 0 0 0 0,0 0 0 0 0,0 0 0 0 0,0 0 0 0 0,0 0 0 0 0,1 0 0 0 0,-1 0 0 0 0,0 0 0 0 0,0 0 0 0 0,0 0 0 0 0,1 0 0 0 0,-1 0 0 0 0,0 0 0 0 0,0 0 0 0 0,0-5 0 0 0,1-2 0 0 0,-1 1 0 0 0,0 1 0 0 0,0 1 0 0 0,5-3 0 0 0,2-1 0 0 0,0 1 0 0 0,-2 2 0 0 0,-1 1 0 0 0,4-3 0 0 0,0-1 0 0 0,-1 2 0 0 0,3-4 0 0 0,1 0 0 0 0,-3 1 0 0 0,-1 3 0 0 0,2-3 0 0 0,0 0 0 0 0,4-3 0 0 0,-1 0 0 0 0,-2 2 0 0 0,2-2 0 0 0,0 1 0 0 0,-3-3 0 0 0,-3 1 0 0 0,3-2 0 0 0,0 1 0 0 0,-2 3 0 0 0,3-2 0 0 0,1 2 0 0 0,-3-3 0 0 0,-2-3 0 0 0,-2 0 0 0 0,3-2 0 0 0,1 3 0 0 0,4-1 0 0 0,0-3 0 0 0,-2-3 0 0 0,-3-3 0 0 0,3-2 0 0 0,-1-1 0 0 0,4-1 0 0 0,4 0 0 0 0,5 0 0 0 0,-2 4 0 0 0,2 3 0 0 0,1-1 0 0 0,2-1 0 0 0,2-1 0 0 0,2-1 0 0 0,0-2 0 0 0,2 0 0 0 0,-1-6 0 0 0,0-2 0 0 0,1 1 0 0 0,-1 0 0 0 0,0 3 0 0 0,0 0 0 0 0,0 2 0 0 0,0 1 0 0 0,0 0 0 0 0,5 0 0 0 0,2 1 0 0 0,5-1 0 0 0,0 1 0 0 0,3-1 0 0 0,-1 1 0 0 0,2 4 0 0 0,-1 2 0 0 0,1 4 0 0 0,-1 2 0 0 0,1-3 0 0 0,-2-2 0 0 0,2 2 0 0 0,-2-1 0 0 0,2 4 0 0 0,3 0 0 0 0,4-3 0 0 0,2-3 0 0 0,3 2 0 0 0,-4 1 0 0 0,-1 2 0 0 0,-4 0 0 0 0,0 3 0 0 0,1-1 0 0 0,3 2 0 0 0,-3-1 0 0 0,0 1 0 0 0,3-1 0 0 0,1 1 0 0 0,-3-2 0 0 0,1 2 0 0 0,-5-2 0 0 0,1 2 0 0 0,2 4 0 0 0,3-3 0 0 0,2-3 0 0 0,2 1 0 0 0,-3-2 0 0 0,-1 1 0 0 0,1 4 0 0 0,1-1 0 0 0,2 2 0 0 0,1 2 0 0 0,1-2 0 0 0,0 1 0 0 0,1 2 0 0 0,0-3 0 0 0,0 1 0 0 0,0 2 0 0 0,0 2 0 0 0,-5-3 0 0 0,-2 1 0 0 0,1 0 0 0 0,0 3 0 0 0,3 2 0 0 0,0 1 0 0 0,2 1 0 0 0,0-4 0 0 0,1-2 0 0 0,0 1 0 0 0,0 2 0 0 0,0 0 0 0 0,0 2 0 0 0,0 1 0 0 0,0 1 0 0 0,0 0 0 0 0,0 0 0 0 0,-1 0 0 0 0,1 1 0 0 0,0-1 0 0 0,-5 5 0 0 0,-2 2 0 0 0,0-1 0 0 0,-3 5 0 0 0,-1-1 0 0 0,-3 4 0 0 0,1 4 0 0 0,-3 4 0 0 0,-4 4 0 0 0,2-3 0 0 0,-1 0 0 0 0,-3 1 0 0 0,-2 1 0 0 0,-3 2 0 0 0,4 2 0 0 0,0 0 0 0 0,-1 0 0 0 0,-1 1 0 0 0,-2 0 0 0 0,4-5 0 0 0,1-1 0 0 0,-2 4 0 0 0,-1 4 0 0 0,-1 1 0 0 0,-2-1 0 0 0,-1 1 0 0 0,-1-2 0 0 0,5-5 0 0 0,1-2 0 0 0,0 0 0 0 0,-1 0 0 0 0,-1 2 0 0 0,-2 2 0 0 0,-1 0 0 0 0,5 1 0 0 0,0 1 0 0 0,1 0 0 0 0,-3 0 0 0 0,5 0 0 0 0,0 0 0 0 0,-2 0 0 0 0,-1 0 0 0 0,-3 0 0 0 0,5 0 0 0 0,-1 0 0 0 0,0-1 0 0 0,-2 1 0 0 0,-2 0 0 0 0,-1 0 0 0 0,-1 0 0 0 0,4-1 0 0 0,2 1 0 0 0,-1 0 0 0 0,-1 0 0 0 0,-2 0 0 0 0,-1 0 0 0 0,-1-1 0 0 0,0 1 0 0 0,-1 0 0 0 0,0 0 0 0 0,-1 0 0 0 0,1-1 0 0 0,0 1 0 0 0,0 0 0 0 0,0 0 0 0 0,0 0 0 0 0,-6-6 0 0 0,0-1 0 0 0,-6-4 0 0 0,0-1 0 0 0,-3-4 0 0 0,-4-3 0 0 0,1 1 0 0 0,-2-2 0 0 0,-2-2 0 0 0,-2-3 0 0 0,-3 3 0 0 0,-1 1 0 0 0,-1-3 0 0 0,-1 0 0 0 0,-1-3 0 0 0,1 4 0 0 0,0 0 0 0 0,0 0 0 0 0,0-2 0 0 0,0-2 0 0 0,0-1 0 0 0,0-1 0 0 0,0-1 0 0 0,0 0 0 0 0,1 0 0 0 0,-1-1 0 0 0,0 1 0 0 0,0 0 0 0 0,0 0 0 0 0,0 0 0 0 0,1 0 0 0 0,-1 0 0 0 0,0 0 0 0 0,0 0 0 0 0,0 0 0 0 0,1 0 0 0 0,-1 0 0 0 0,0 0 0 0 0,0 0 0 0 0,0 0 0 0 0,1 0 0 0 0,4-5 0 0 0,2-2 0 0 0,4 0 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1:43.5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19560 15603 16383 0 0,'-5'0'0'0'0,"-7"0"0"0"0,-6 0 0 0 0,-5 0 0 0 0,-5 0 0 0 0,-1 0 0 0 0,-2 0 0 0 0,0 0 0 0 0,0 0 0 0 0,0 0 0 0 0,1 0 0 0 0,-1 0 0 0 0,1 0 0 0 0,0 0 0 0 0,1 0 0 0 0,-1 0 0 0 0,0 0 0 0 0,0 0 0 0 0,0 0 0 0 0,1 0 0 0 0,-1-5 0 0 0,0-1 0 0 0,0-1 0 0 0,1 2 0 0 0,-1 1 0 0 0,0 2 0 0 0,0 1 0 0 0,0 0 0 0 0,0 1 0 0 0,1 0 0 0 0,-1 1 0 0 0,0-1 0 0 0,0 0 0 0 0,0 0 0 0 0,1 1 0 0 0,-1-1 0 0 0,0 0 0 0 0,0 0 0 0 0,0 0 0 0 0,1 0 0 0 0,-1 0 0 0 0,0-6 0 0 0,0 0 0 0 0,0-1 0 0 0,0 2 0 0 0,1 1 0 0 0,-1 2 0 0 0,5-4 0 0 0,2-1 0 0 0,0 0 0 0 0,-2 2 0 0 0,-1 2 0 0 0,-2 1 0 0 0,5-4 0 0 0,0-1 0 0 0,0 0 0 0 0,-2 2 0 0 0,4-3 0 0 0,0-1 0 0 0,-2 2 0 0 0,4-4 0 0 0,-1 1 0 0 0,-1 1 0 0 0,-3 3 0 0 0,4-3 0 0 0,-1 1 0 0 0,-2 0 0 0 0,-1 3 0 0 0,2-3 0 0 0,1-1 0 0 0,-2 2 0 0 0,-1 1 0 0 0,2-2 0 0 0,1-1 0 0 0,-1 2 0 0 0,2-3 0 0 0,1-1 0 0 0,-3 3 0 0 0,-1 2 0 0 0,2-3 0 0 0,0 0 0 0 0,-2 2 0 0 0,-1-3 0 0 0,-3 0 0 0 0,-1 1 0 0 0,-1-2 0 0 0,-1 1 0 0 0,0 1 0 0 0,0-2 0 0 0,0 1 0 0 0,0 1 0 0 0,5-2 0 0 0,2 1 0 0 0,-1 1 0 0 0,-1-2 0 0 0,-1 1 0 0 0,-1 2 0 0 0,3-3 0 0 0,2 0 0 0 0,-2-2 0 0 0,0 0 0 0 0,2-2 0 0 0,1 1 0 0 0,4-2 0 0 0,-1 2 0 0 0,-2 3 0 0 0,3-2 0 0 0,-2 2 0 0 0,4-3 0 0 0,-2 2 0 0 0,-3 2 0 0 0,3-2 0 0 0,-2 1 0 0 0,-2 2 0 0 0,2-2 0 0 0,-1 1 0 0 0,-1 2 0 0 0,2-3 0 0 0,0 1 0 0 0,-3-4 0 0 0,-2-4 0 0 0,-2 2 0 0 0,3-3 0 0 0,1 3 0 0 0,-2-2 0 0 0,-1 3 0 0 0,4-1 0 0 0,0 1 0 0 0,3 0 0 0 0,1 1 0 0 0,-3-2 0 0 0,-3 2 0 0 0,3-2 0 0 0,-1 2 0 0 0,4-1 0 0 0,-1 1 0 0 0,-2-2 0 0 0,-3 2 0 0 0,3-2 0 0 0,-1 2 0 0 0,4-2 0 0 0,-1 2 0 0 0,3-2 0 0 0,-1-3 0 0 0,-3-3 0 0 0,2-4 0 0 0,-2 4 0 0 0,3-1 0 0 0,-1 5 0 0 0,2-1 0 0 0,-1 4 0 0 0,2-1 0 0 0,-1-3 0 0 0,1-3 0 0 0,-2 2 0 0 0,2-1 0 0 0,-2 4 0 0 0,3-1 0 0 0,2-3 0 0 0,-2 4 0 0 0,2-2 0 0 0,3-2 0 0 0,-3-3 0 0 0,1-2 0 0 0,-3 3 0 0 0,0 1 0 0 0,3-2 0 0 0,-2 4 0 0 0,1 0 0 0 0,2-1 0 0 0,-2 2 0 0 0,1 0 0 0 0,-4-2 0 0 0,2-3 0 0 0,2-2 0 0 0,-2 3 0 0 0,0 1 0 0 0,-1-1 0 0 0,0-2 0 0 0,3-2 0 0 0,-2 4 0 0 0,1 1 0 0 0,2-1 0 0 0,-2 3 0 0 0,1 0 0 0 0,-4-1 0 0 0,2-3 0 0 0,-3-2 0 0 0,1-1 0 0 0,-2-2 0 0 0,2-1 0 0 0,3 0 0 0 0,-2 5 0 0 0,2 1 0 0 0,2 1 0 0 0,-2-2 0 0 0,1-2 0 0 0,2 0 0 0 0,-3 3 0 0 0,1 2 0 0 0,2-2 0 0 0,-3 5 0 0 0,0-1 0 0 0,3-1 0 0 0,2-3 0 0 0,-3 3 0 0 0,1 0 0 0 0,0-1 0 0 0,-2-3 0 0 0,0-1 0 0 0,-3 3 0 0 0,0 1 0 0 0,3-1 0 0 0,3-2 0 0 0,-3 3 0 0 0,1 1 0 0 0,2-1 0 0 0,1-3 0 0 0,-2 4 0 0 0,0 0 0 0 0,0-2 0 0 0,3-1 0 0 0,-3 3 0 0 0,-1 0 0 0 0,2-2 0 0 0,2-1 0 0 0,-4-3 0 0 0,0-1 0 0 0,2-1 0 0 0,-3 5 0 0 0,-1 0 0 0 0,3 1 0 0 0,2-2 0 0 0,-3 3 0 0 0,0 1 0 0 0,2-1 0 0 0,-3-2 0 0 0,0-2 0 0 0,1-2 0 0 0,-2 4 0 0 0,1 1 0 0 0,1 0 0 0 0,3-2 0 0 0,-3 3 0 0 0,1 1 0 0 0,1-1 0 0 0,-4-3 0 0 0,1-1 0 0 0,2-2 0 0 0,-3 5 0 0 0,0 0 0 0 0,3-1 0 0 0,-3-1 0 0 0,0-1 0 0 0,-2 3 0 0 0,0 1 0 0 0,3-1 0 0 0,3-2 0 0 0,-3 4 0 0 0,1 0 0 0 0,2-2 0 0 0,-3 4 0 0 0,0-1 0 0 0,2-1 0 0 0,-3-3 0 0 0,0-2 0 0 0,3-1 0 0 0,-3 3 0 0 0,0 1 0 0 0,3-1 0 0 0,-3 4 0 0 0,0 0 0 0 0,3-1 0 0 0,-3 2 0 0 0,1 0 0 0 0,1-2 0 0 0,-2 2 0 0 0,1 0 0 0 0,1-2 0 0 0,-2 2 0 0 0,1 0 0 0 0,2-3 0 0 0,-3 3 0 0 0,0 0 0 0 0,3-3 0 0 0,-3 4 0 0 0,0-2 0 0 0,-2 4 0 0 0,0-1 0 0 0,3-3 0 0 0,-2 2 0 0 0,1 0 0 0 0,2-3 0 0 0,-2 2 0 0 0,0 0 0 0 0,-2 2 0 0 0,0 0 0 0 0,3-3 0 0 0,3-3 0 0 0,-2 3 0 0 0,0-1 0 0 0,-3-1 0 0 0,0-3 0 0 0,2-2 0 0 0,-2 4 0 0 0,1 1 0 0 0,2-1 0 0 0,-2 3 0 0 0,0 0 0 0 0,3-1 0 0 0,-3 2 0 0 0,1 0 0 0 0,1-2 0 0 0,-1 2 0 0 0,-1 0 0 0 0,3-3 0 0 0,-3 4 0 0 0,0-2 0 0 0,-2-1 0 0 0,0-3 0 0 0,-2 3 0 0 0,1 0 0 0 0,3-2 0 0 0,-1 4 0 0 0,0-1 0 0 0,4-2 0 0 0,-3 3 0 0 0,0 0 0 0 0,3-2 0 0 0,-3 2 0 0 0,1 0 0 0 0,2-3 0 0 0,-3 4 0 0 0,0-2 0 0 0,3-1 0 0 0,-3 2 0 0 0,1 0 0 0 0,1-3 0 0 0,-2 3 0 0 0,1 0 0 0 0,1-2 0 0 0,-2 2 0 0 0,1-1 0 0 0,-3 4 0 0 0,0-1 0 0 0,-2 2 0 0 0,1-1 0 0 0,-2 2 0 0 0,2-1 0 0 0,-2-4 0 0 0,1-3 0 0 0,-1 1 0 0 0,2 1 0 0 0,4-3 0 0 0,-3 3 0 0 0,2 0 0 0 0,-2 3 0 0 0,0 0 0 0 0,3 2 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1:49.9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12210 11543 16383 0 0,'5'0'0'0'0,"6"0"0"0"0,8 0 0 0 0,4 0 0 0 0,4 0 0 0 0,3 0 0 0 0,-5-5 0 0 0,-1-2 0 0 0,1 0 0 0 0,1 2 0 0 0,1 2 0 0 0,1 0 0 0 0,1 2 0 0 0,0-5 0 0 0,1 0 0 0 0,0 0 0 0 0,0 1 0 0 0,0 1 0 0 0,-5 7 0 0 0,-7 8 0 0 0,-6 7 0 0 0,-11 0 0 0 0,-5 3 0 0 0,-7-3 0 0 0,-2 1 0 0 0,-3-3 0 0 0,0 1 0 0 0,-1-2 0 0 0,1 1 0 0 0,-1-2 0 0 0,3 1 0 0 0,-3-1 0 0 0,3 2 0 0 0,-2-2 0 0 0,2 1 0 0 0,-1-1 0 0 0,1 2 0 0 0,-2-2 0 0 0,2 2 0 0 0,-2-2 0 0 0,2 2 0 0 0,-2-2 0 0 0,2-4 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1:49.9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12691 11724 16383 0 0,'5'0'0'0'0,"1"5"0"0"0,6 2 0 0 0,0 4 0 0 0,3 1 0 0 0,-1 3 0 0 0,3 0 0 0 0,-3 1 0 0 0,-2-1 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1:49.9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12883 11428 16383 0 0,'5'0'0'0'0,"2"5"0"0"0,-1 7 0 0 0,-1 6 0 0 0,4 1 0 0 0,0 1 0 0 0,-1 3 0 0 0,-2 2 0 0 0,2-2 0 0 0,1-1 0 0 0,-2 1 0 0 0,-1 2 0 0 0,-3 2 0 0 0,-1 1 0 0 0,-1 1 0 0 0,-1 0 0 0 0,5-9 0 0 0,1-13 0 0 0,6-9 0 0 0,-1-8 0 0 0,4-2 0 0 0,4 0 0 0 0,-1-3 0 0 0,2 2 0 0 0,-4-3 0 0 0,2 2 0 0 0,-3-2 0 0 0,2 2 0 0 0,-3-2 0 0 0,2 2 0 0 0,-2-2 0 0 0,1 2 0 0 0,-1-2 0 0 0,-3-3 0 0 0,-4-3 0 0 0,-3-4 0 0 0,-2-2 0 0 0,-1-1 0 0 0,4 4 0 0 0,1 2 0 0 0,0-1 0 0 0,-2-2 0 0 0,-1 10 0 0 0,-1 12 0 0 0,-1 11 0 0 0,0 11 0 0 0,-1 6 0 0 0,0 5 0 0 0,-1 2 0 0 0,1 1 0 0 0,0 0 0 0 0,0 0 0 0 0,0 0 0 0 0,0-2 0 0 0,0 1 0 0 0,0-1 0 0 0,0 0 0 0 0,0-1 0 0 0,0 1 0 0 0,0 0 0 0 0,0 0 0 0 0,0-1 0 0 0,0 1 0 0 0,0 0 0 0 0,0 0 0 0 0,0 0 0 0 0,0-1 0 0 0,0 1 0 0 0,0 0 0 0 0,0 0 0 0 0,0 0 0 0 0,0-11 0 0 0,0-7 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1:49.9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13436 11099 16383 0 0,'5'0'0'0'0,"7"0"0"0"0,6 0 0 0 0,6 0 0 0 0,-2 5 0 0 0,0 1 0 0 0,3 1 0 0 0,-4 3 0 0 0,-6 6 0 0 0,1-1 0 0 0,-4 3 0 0 0,-3 3 0 0 0,2-2 0 0 0,-1 1 0 0 0,-2 2 0 0 0,-3 3 0 0 0,-6-4 0 0 0,-4 1 0 0 0,-6-5 0 0 0,-1 1 0 0 0,-4-3 0 0 0,-4-4 0 0 0,2 1 0 0 0,-2-1 0 0 0,3 2 0 0 0,-1 0 0 0 0,3 1 0 0 0,3 5 0 0 0,10-2 0 0 0,10-3 0 0 0,8-5 0 0 0,7-3 0 0 0,4-3 0 0 0,3-1 0 0 0,2-3 0 0 0,0 1 0 0 0,-1-1 0 0 0,0 0 0 0 0,0 1 0 0 0,0-1 0 0 0,-1 1 0 0 0,0 0 0 0 0,0 0 0 0 0,-1 0 0 0 0,-4 0 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1: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13707 11507 16383 0 0,'-5'6'0'0'0,"-2"5"0"0"0,1 8 0 0 0,0 4 0 0 0,3 4 0 0 0,0 3 0 0 0,2 0 0 0 0,1 1 0 0 0,5-5 0 0 0,7-7 0 0 0,1-11 0 0 0,4-8 0 0 0,-1-9 0 0 0,-3-2 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1:50.0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13902 11556 16383 0 0,'5'0'0'0'0,"2"5"0"0"0,-1 6 0 0 0,-1 8 0 0 0,-1 4 0 0 0,-2 4 0 0 0,-6-2 0 0 0,-2-2 0 0 0,-5-3 0 0 0,-1-1 0 0 0,-4-3 0 0 0,-3-5 0 0 0,0 2 0 0 0,0-3 0 0 0,-3-2 0 0 0,2 3 0 0 0,0-2 0 0 0,-2-1 0 0 0,3 3 0 0 0,0-1 0 0 0,-3-2 0 0 0,-2-2 0 0 0,-2-2 0 0 0,8-2 0 0 0,13-1 0 0 0,12-1 0 0 0,9-1 0 0 0,8 1 0 0 0,5-6 0 0 0,2-1 0 0 0,1 1 0 0 0,0 0 0 0 0,0 3 0 0 0,-5-5 0 0 0,-3 0 0 0 0,0 1 0 0 0,0 2 0 0 0,3 2 0 0 0,0 1 0 0 0,2 1 0 0 0,0 1 0 0 0,1 0 0 0 0,0 0 0 0 0,0 0 0 0 0,-5 1 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1:53.9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21398 2730 16383 0 0,'0'-5'0'0'0,"5"-2"0"0"0,7 1 0 0 0,6 1 0 0 0,5-4 0 0 0,4 0 0 0 0,3 1 0 0 0,0 2 0 0 0,2 3 0 0 0,-1-4 0 0 0,0-1 0 0 0,-1 1 0 0 0,1 2 0 0 0,-1 2 0 0 0,5 1 0 0 0,-4-4 0 0 0,-1-1 0 0 0,-2 1 0 0 0,0 1 0 0 0,1 2 0 0 0,-6-4 0 0 0,0-1 0 0 0,0 1 0 0 0,1 2 0 0 0,2 2 0 0 0,2-4 0 0 0,0-1 0 0 0,2 1 0 0 0,-1 2 0 0 0,2 2 0 0 0,4 1 0 0 0,2 1 0 0 0,-1-4 0 0 0,4-2 0 0 0,1 1 0 0 0,-3-4 0 0 0,-2 0 0 0 0,-2 1 0 0 0,4 3 0 0 0,4 2 0 0 0,1 2 0 0 0,-1 1 0 0 0,-4-5 0 0 0,2 0 0 0 0,0 0 0 0 0,-3 1 0 0 0,-1 2 0 0 0,-8-4 0 0 0,2-1 0 0 0,6 1 0 0 0,1 2 0 0 0,1-3 0 0 0,3-1 0 0 0,0 1 0 0 0,-2 3 0 0 0,-3 1 0 0 0,-2 2 0 0 0,-2 1 0 0 0,-1 1 0 0 0,-1-5 0 0 0,-1-1 0 0 0,1 0 0 0 0,-1 1 0 0 0,1 2 0 0 0,-1 1 0 0 0,1-5 0 0 0,-1 0 0 0 0,1 1 0 0 0,0 1 0 0 0,0 1 0 0 0,0 2 0 0 0,-1 1 0 0 0,1 1 0 0 0,0-5 0 0 0,0-1 0 0 0,0-1 0 0 0,0 3 0 0 0,-1 0 0 0 0,1 2 0 0 0,-5-4 0 0 0,-2-1 0 0 0,0 0 0 0 0,2 2 0 0 0,1 2 0 0 0,2 1 0 0 0,0 1 0 0 0,2-5 0 0 0,-1 0 0 0 0,1 0 0 0 0,0 1 0 0 0,1 1 0 0 0,-6-3 0 0 0,-2-1 0 0 0,0 1 0 0 0,2 2 0 0 0,1 2 0 0 0,-3-4 0 0 0,-2-1 0 0 0,2 1 0 0 0,2 2 0 0 0,1-3 0 0 0,2-1 0 0 0,1 2 0 0 0,0 1 0 0 0,1 3 0 0 0,-5-4 0 0 0,-1-1 0 0 0,0 2 0 0 0,0 1 0 0 0,3-4 0 0 0,0 1 0 0 0,2 0 0 0 0,0 3 0 0 0,1-4 0 0 0,0 0 0 0 0,0 2 0 0 0,0-3 0 0 0,0-1 0 0 0,0 3 0 0 0,0 2 0 0 0,-5-3 0 0 0,-2 0 0 0 0,0 2 0 0 0,2 2 0 0 0,1 1 0 0 0,2 3 0 0 0,-5-5 0 0 0,0-1 0 0 0,0 1 0 0 0,2 1 0 0 0,1 2 0 0 0,2 1 0 0 0,1-4 0 0 0,1-1 0 0 0,-1 0 0 0 0,2 2 0 0 0,-1-3 0 0 0,0-1 0 0 0,0 2 0 0 0,0-4 0 0 0,0 1 0 0 0,-1 1 0 0 0,1 3 0 0 0,0 2 0 0 0,0 2 0 0 0,0-4 0 0 0,0-1 0 0 0,-1 1 0 0 0,1 2 0 0 0,0 0 0 0 0,-5-3 0 0 0,-2 0 0 0 0,0 0 0 0 0,2 2 0 0 0,1 1 0 0 0,-4-3 0 0 0,0 0 0 0 0,1 0 0 0 0,2 2 0 0 0,1 1 0 0 0,2 2 0 0 0,1 2 0 0 0,-5-6 0 0 0,-1 0 0 0 0,1-1 0 0 0,1 3 0 0 0,2 0 0 0 0,0 2 0 0 0,2-4 0 0 0,0-1 0 0 0,1 1 0 0 0,0 1 0 0 0,0 1 0 0 0,1 2 0 0 0,-1 1 0 0 0,0 1 0 0 0,-1 0 0 0 0,1 0 0 0 0,-5-5 0 0 0,-2-1 0 0 0,0 0 0 0 0,2 1 0 0 0,1 1 0 0 0,2 2 0 0 0,0 1 0 0 0,2 0 0 0 0,-1 1 0 0 0,1 0 0 0 0,1 1 0 0 0,-1-1 0 0 0,0 0 0 0 0,0 0 0 0 0,0 0 0 0 0,-1 0 0 0 0,1 0 0 0 0,0 0 0 0 0,0 0 0 0 0,0 0 0 0 0,0 0 0 0 0,-1 0 0 0 0,1 0 0 0 0,0 0 0 0 0,0 0 0 0 0,0 0 0 0 0,-6-5 0 0 0,-1-1 0 0 0,1-1 0 0 0,0 2 0 0 0,3 1 0 0 0,0 2 0 0 0,2 1 0 0 0,0 0 0 0 0,1 1 0 0 0,0 0 0 0 0,0 1 0 0 0,0-1 0 0 0,0 0 0 0 0,0 0 0 0 0,0 1 0 0 0,0-1 0 0 0,0 0 0 0 0,-1 0 0 0 0,1-5 0 0 0,0-2 0 0 0,0 0 0 0 0,0 2 0 0 0,-1 1 0 0 0,1 2 0 0 0,0 1 0 0 0,0 0 0 0 0,0 1 0 0 0,-1 1 0 0 0,1-1 0 0 0,0 0 0 0 0,0 0 0 0 0,-5-4 0 0 0,-2-3 0 0 0,0 1 0 0 0,2 0 0 0 0,1 3 0 0 0,1 0 0 0 0,2 2 0 0 0,0 1 0 0 0,1 0 0 0 0,0 0 0 0 0,0 0 0 0 0,-5-5 0 0 0,-1-1 0 0 0,-1 0 0 0 0,2 0 0 0 0,-4 3 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2:17.9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16192 3498 16383 0 0,'0'5'0'0'0,"-5"2"0"0"0,-7 4 0 0 0,-6 1 0 0 0,0 3 0 0 0,-3-1 0 0 0,3 3 0 0 0,0-2 0 0 0,-3-4 0 0 0,2 2 0 0 0,0-2 0 0 0,3 3 0 0 0,-2-1 0 0 0,-1-4 0 0 0,1 3 0 0 0,-1-1 0 0 0,3 3 0 0 0,-1-1 0 0 0,-2 2 0 0 0,-4-2 0 0 0,2 3 0 0 0,1-2 0 0 0,-3 2 0 0 0,-2-1 0 0 0,4 0 0 0 0,-1 0 0 0 0,5 0 0 0 0,-1-1 0 0 0,3 2 0 0 0,-1-2 0 0 0,2 2 0 0 0,-1-2 0 0 0,1 2 0 0 0,-1-2 0 0 0,1 2 0 0 0,-2-2 0 0 0,2 2 0 0 0,-1-2 0 0 0,1 1 0 0 0,3 4 0 0 0,-2-1 0 0 0,7-4 0 0 0,5 0 0 0 0,6-1 0 0 0,9-4 0 0 0,6-3 0 0 0,5-2 0 0 0,4-3 0 0 0,1 0 0 0 0,1-2 0 0 0,1 1 0 0 0,-1-1 0 0 0,0 1 0 0 0,-1-1 0 0 0,0 1 0 0 0,0 0 0 0 0,0 0 0 0 0,0 0 0 0 0,0 0 0 0 0,0 0 0 0 0,-1 0 0 0 0,1 0 0 0 0,0 0 0 0 0,0 0 0 0 0,0 0 0 0 0,-1 0 0 0 0,1 0 0 0 0,0 0 0 0 0,0 0 0 0 0,0 0 0 0 0,-1 0 0 0 0,1 0 0 0 0,0 0 0 0 0,0 0 0 0 0,0 0 0 0 0,-1 0 0 0 0,1 0 0 0 0,0 0 0 0 0,0 0 0 0 0,0 0 0 0 0,-6-5 0 0 0,0-2 0 0 0,-6 1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40:11.1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3069 3549 16383 0 0,'5'0'0'0'0,"7"0"0"0"0,7 0 0 0 0,5 0 0 0 0,3 0 0 0 0,3 0 0 0 0,1 0 0 0 0,0 0 0 0 0,-4-5 0 0 0,-3-2 0 0 0,1 1 0 0 0,0 1 0 0 0,2 1 0 0 0,1 2 0 0 0,1 0 0 0 0,1 2 0 0 0,0 0 0 0 0,1 0 0 0 0,-1 0 0 0 0,1 1 0 0 0,-1-1 0 0 0,0 0 0 0 0,1 0 0 0 0,-1 5 0 0 0,-5 7 0 0 0,-7 7 0 0 0,-6 5 0 0 0,-5 3 0 0 0,-5 3 0 0 0,-1 1 0 0 0,-2 0 0 0 0,-6-4 0 0 0,-6-8 0 0 0,-6-6 0 0 0,-6-6 0 0 0,-3-4 0 0 0,-2-3 0 0 0,-1 0 0 0 0,-1-2 0 0 0,1 1 0 0 0,-1 0 0 0 0,1 0 0 0 0,1 0 0 0 0,-1 1 0 0 0,1 0 0 0 0,5-5 0 0 0,1-2 0 0 0,1 0 0 0 0,-2 2 0 0 0,-2 1 0 0 0,5-3 0 0 0,5-1 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2:37.7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15192 12383 16383 0 0,'5'0'0'0'0,"2"5"0"0"0,-1 6 0 0 0,4 3 0 0 0,1 2 0 0 0,-3 5 0 0 0,-1 3 0 0 0,-3 3 0 0 0,-2 2 0 0 0,-6 1 0 0 0,-2 0 0 0 0,-1 1 0 0 0,-4-6 0 0 0,0-1 0 0 0,-3-5 0 0 0,1-1 0 0 0,2 2 0 0 0,-2-3 0 0 0,-3-4 0 0 0,0 1 0 0 0,-2 3 0 0 0,-2-2 0 0 0,1 3 0 0 0,0-3 0 0 0,2 2 0 0 0,-1-3 0 0 0,3 2 0 0 0,-1-2 0 0 0,-3-3 0 0 0,2 2 0 0 0,-2-2 0 0 0,-2 2 0 0 0,-3 0 0 0 0,-2 1 0 0 0,-2 0 0 0 0,4 2 0 0 0,1-2 0 0 0,-1-3 0 0 0,-1-4 0 0 0,-2 3 0 0 0,-1-1 0 0 0,-1-2 0 0 0,0-2 0 0 0,4 3 0 0 0,2 0 0 0 0,-1-1 0 0 0,-1-2 0 0 0,-1-1 0 0 0,-2-2 0 0 0,-1 4 0 0 0,0 0 0 0 0,-1 1 0 0 0,0-2 0 0 0,0 3 0 0 0,0 1 0 0 0,0-2 0 0 0,0-1 0 0 0,0-3 0 0 0,0-1 0 0 0,1-1 0 0 0,-1-1 0 0 0,5 5 0 0 0,2 2 0 0 0,0-1 0 0 0,-2-1 0 0 0,-1-2 0 0 0,-2-1 0 0 0,0-1 0 0 0,-2 0 0 0 0,1-1 0 0 0,-1-1 0 0 0,-6 1 0 0 0,-6 0 0 0 0,-1 0 0 0 0,2 0 0 0 0,2-1 0 0 0,3 1 0 0 0,3 0 0 0 0,1 0 0 0 0,2 0 0 0 0,0 0 0 0 0,1 0 0 0 0,0 0 0 0 0,-6 0 0 0 0,-1-5 0 0 0,0-1 0 0 0,1-1 0 0 0,2 2 0 0 0,1 1 0 0 0,1-3 0 0 0,1-1 0 0 0,0 1 0 0 0,-5 2 0 0 0,-1-4 0 0 0,0 1 0 0 0,1 0 0 0 0,2 3 0 0 0,1 1 0 0 0,1-3 0 0 0,0 0 0 0 0,2-5 0 0 0,-1 0 0 0 0,0 2 0 0 0,1 3 0 0 0,-1 3 0 0 0,1-4 0 0 0,-1 0 0 0 0,0 2 0 0 0,5-4 0 0 0,2 0 0 0 0,-5 2 0 0 0,-3-3 0 0 0,-2 0 0 0 0,0 3 0 0 0,6-4 0 0 0,2 2 0 0 0,1 1 0 0 0,-2 3 0 0 0,0-2 0 0 0,-2-1 0 0 0,0-3 0 0 0,-2 0 0 0 0,1-3 0 0 0,-1 1 0 0 0,0-2 0 0 0,0-3 0 0 0,0 1 0 0 0,5-1 0 0 0,2 3 0 0 0,-1-2 0 0 0,0 3 0 0 0,3-1 0 0 0,0-3 0 0 0,-1-4 0 0 0,-2 3 0 0 0,2-1 0 0 0,1-1 0 0 0,4-3 0 0 0,-1 3 0 0 0,4 1 0 0 0,-2-2 0 0 0,2-2 0 0 0,3-1 0 0 0,-1 3 0 0 0,2 1 0 0 0,1-1 0 0 0,-1 3 0 0 0,0 0 0 0 0,1-1 0 0 0,-1 2 0 0 0,-1 0 0 0 0,3-2 0 0 0,2-3 0 0 0,-3-2 0 0 0,1-2 0 0 0,-4-1 0 0 0,0-1 0 0 0,2 0 0 0 0,3 0 0 0 0,2 0 0 0 0,-2-1 0 0 0,-1 1 0 0 0,2 0 0 0 0,1 1 0 0 0,2-1 0 0 0,1 0 0 0 0,1 0 0 0 0,1 0 0 0 0,0 0 0 0 0,0 1 0 0 0,1-1 0 0 0,-1 0 0 0 0,0 0 0 0 0,0 0 0 0 0,0 1 0 0 0,1-1 0 0 0,-1 0 0 0 0,5 5 0 0 0,1 2 0 0 0,1 0 0 0 0,3-2 0 0 0,0-1 0 0 0,-1-1 0 0 0,3-2 0 0 0,-2 0 0 0 0,4-1 0 0 0,-1 0 0 0 0,3 5 0 0 0,-2 1 0 0 0,-4 1 0 0 0,3 3 0 0 0,-2 1 0 0 0,-2-3 0 0 0,2 4 0 0 0,4-1 0 0 0,0-2 0 0 0,3 3 0 0 0,-3-2 0 0 0,2 4 0 0 0,-2-1 0 0 0,1 2 0 0 0,-1-1 0 0 0,1 3 0 0 0,-2-3 0 0 0,1 2 0 0 0,-1-1 0 0 0,2 1 0 0 0,3 3 0 0 0,-2-1 0 0 0,2 1 0 0 0,-3-3 0 0 0,2 2 0 0 0,2 2 0 0 0,-3-2 0 0 0,2 1 0 0 0,3 2 0 0 0,-4-2 0 0 0,2 1 0 0 0,1 2 0 0 0,3-3 0 0 0,3 0 0 0 0,-5-2 0 0 0,1 0 0 0 0,0 3 0 0 0,2 3 0 0 0,-3-2 0 0 0,-1 0 0 0 0,1 1 0 0 0,3 3 0 0 0,1-3 0 0 0,2-1 0 0 0,1 2 0 0 0,1 2 0 0 0,0 2 0 0 0,0-4 0 0 0,0-1 0 0 0,0 1 0 0 0,0 2 0 0 0,0 2 0 0 0,-5-4 0 0 0,-2 0 0 0 0,0 0 0 0 0,2 2 0 0 0,1 1 0 0 0,2 2 0 0 0,0 2 0 0 0,1-1 0 0 0,1 1 0 0 0,0 1 0 0 0,0-1 0 0 0,0 0 0 0 0,1 1 0 0 0,-1-1 0 0 0,-1 0 0 0 0,1 0 0 0 0,0 0 0 0 0,0 0 0 0 0,0 0 0 0 0,0 0 0 0 0,-1 0 0 0 0,1 0 0 0 0,0 0 0 0 0,0 0 0 0 0,0 0 0 0 0,-1 0 0 0 0,1 0 0 0 0,0 0 0 0 0,0 0 0 0 0,-5 5 0 0 0,-2 2 0 0 0,0-1 0 0 0,-3 4 0 0 0,-1 1 0 0 0,2-3 0 0 0,2 4 0 0 0,3-1 0 0 0,2-2 0 0 0,0-3 0 0 0,-3 3 0 0 0,-2-1 0 0 0,1 0 0 0 0,-4 2 0 0 0,0 0 0 0 0,1-2 0 0 0,3 3 0 0 0,2 0 0 0 0,-4 2 0 0 0,0 0 0 0 0,1-3 0 0 0,-3 2 0 0 0,0 0 0 0 0,2-4 0 0 0,1 4 0 0 0,3-2 0 0 0,2 3 0 0 0,1 0 0 0 0,1 2 0 0 0,0-1 0 0 0,-5 2 0 0 0,-2-2 0 0 0,1-3 0 0 0,1 1 0 0 0,1 0 0 0 0,-3 1 0 0 0,-1 0 0 0 0,1 2 0 0 0,1-2 0 0 0,-3 3 0 0 0,0-2 0 0 0,-3 2 0 0 0,-1-2 0 0 0,3-3 0 0 0,-2 2 0 0 0,0-2 0 0 0,-2 2 0 0 0,1 5 0 0 0,3-1 0 0 0,-3 1 0 0 0,2-2 0 0 0,-3 1 0 0 0,1-2 0 0 0,-2 2 0 0 0,1-3 0 0 0,-2 2 0 0 0,2-2 0 0 0,-2 1 0 0 0,1 4 0 0 0,4 4 0 0 0,-2 2 0 0 0,2-2 0 0 0,-3-1 0 0 0,2 2 0 0 0,-4 1 0 0 0,3-3 0 0 0,-3-1 0 0 0,-4 2 0 0 0,3-4 0 0 0,-2 1 0 0 0,-3 1 0 0 0,3-2 0 0 0,-1 0 0 0 0,-2 2 0 0 0,3-2 0 0 0,-1 0 0 0 0,-2 3 0 0 0,3-3 0 0 0,0 0 0 0 0,-3 2 0 0 0,-2 3 0 0 0,3-3 0 0 0,-1 0 0 0 0,0 2 0 0 0,-3 2 0 0 0,3 1 0 0 0,1 2 0 0 0,-2 1 0 0 0,-2 1 0 0 0,4 0 0 0 0,-1 0 0 0 0,0 0 0 0 0,-3 1 0 0 0,-1-1 0 0 0,-3 0 0 0 0,0-1 0 0 0,-1 1 0 0 0,0 0 0 0 0,0 0 0 0 0,0 0 0 0 0,4-1 0 0 0,3 1 0 0 0,-1 0 0 0 0,-1 0 0 0 0,-1 0 0 0 0,-2 0 0 0 0,-1-1 0 0 0,0 1 0 0 0,-1 0 0 0 0,0 0 0 0 0,-1 0 0 0 0,1-1 0 0 0,-5 1 0 0 0,-2 0 0 0 0,-5 0 0 0 0,0 0 0 0 0,-3-6 0 0 0,1-1 0 0 0,-3 1 0 0 0,-2-5 0 0 0,1 1 0 0 0,-2-4 0 0 0,4 0 0 0 0,-2-1 0 0 0,-2 0 0 0 0,-3-1 0 0 0,3 1 0 0 0,-1-1 0 0 0,-2-4 0 0 0,4 3 0 0 0,-1-2 0 0 0,-2-3 0 0 0,3 3 0 0 0,0-1 0 0 0,-2-2 0 0 0,2 3 0 0 0,0-1 0 0 0,-3-1 0 0 0,-2-4 0 0 0,3 4 0 0 0,0 0 0 0 0,-1-2 0 0 0,-3-2 0 0 0,4 4 0 0 0,-1-1 0 0 0,0-1 0 0 0,2 4 0 0 0,1-1 0 0 0,2-2 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2:39.4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11801 13183 16383 0 0,'5'0'0'0'0,"7"0"0"0"0,1-6 0 0 0,3 0 0 0 0,5-1 0 0 0,-2-3 0 0 0,1 0 0 0 0,3 1 0 0 0,-4-3 0 0 0,1 2 0 0 0,2 1 0 0 0,-3-2 0 0 0,1 0 0 0 0,1 2 0 0 0,3-2 0 0 0,2 1 0 0 0,2-3 0 0 0,1 0 0 0 0,1-2 0 0 0,0 1 0 0 0,0-2 0 0 0,1 2 0 0 0,-1-2 0 0 0,0 1 0 0 0,0 5 0 0 0,0-3 0 0 0,0 2 0 0 0,-1-3 0 0 0,1 2 0 0 0,5 2 0 0 0,2-2 0 0 0,-1 1 0 0 0,-1-3 0 0 0,-2 2 0 0 0,-1-3 0 0 0,4 1 0 0 0,7-2 0 0 0,0 2 0 0 0,-2-2 0 0 0,2 2 0 0 0,-1-2 0 0 0,-2 2 0 0 0,2-2 0 0 0,-2 2 0 0 0,-1 3 0 0 0,-4-1 0 0 0,-1-4 0 0 0,2 0 0 0 0,1-1 0 0 0,5 2 0 0 0,-1-2 0 0 0,-2 2 0 0 0,-2-1 0 0 0,-2 2 0 0 0,-3-2 0 0 0,4-3 0 0 0,6 1 0 0 0,0 0 0 0 0,4 1 0 0 0,-6 0 0 0 0,0 2 0 0 0,-6-1 0 0 0,0 2 0 0 0,1 3 0 0 0,-2-1 0 0 0,-1 1 0 0 0,0-2 0 0 0,-2 0 0 0 0,1-1 0 0 0,-2 0 0 0 0,6-2 0 0 0,1-3 0 0 0,6 1 0 0 0,-1 5 0 0 0,-1-2 0 0 0,-3 2 0 0 0,-7-1 0 0 0,-4 1 0 0 0,-2 3 0 0 0,1 3 0 0 0,-4-2 0 0 0,-1 0 0 0 0,2-3 0 0 0,2 0 0 0 0,1-2 0 0 0,3 0 0 0 0,1 3 0 0 0,-5-1 0 0 0,-1 0 0 0 0,1 4 0 0 0,-4-4 0 0 0,0 2 0 0 0,1-3 0 0 0,-2 0 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2:39.4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12089 13437 16383 0 0,'0'-5'0'0'0,"5"-2"0"0"0,2-4 0 0 0,5-1 0 0 0,5 2 0 0 0,-1-3 0 0 0,3 1 0 0 0,3-2 0 0 0,3 1 0 0 0,2-2 0 0 0,2 1 0 0 0,-5-2 0 0 0,-1 2 0 0 0,1-2 0 0 0,2 1 0 0 0,-5 0 0 0 0,0 0 0 0 0,2 5 0 0 0,-4-3 0 0 0,0 2 0 0 0,3-2 0 0 0,1 0 0 0 0,3-2 0 0 0,2-3 0 0 0,1 0 0 0 0,1-1 0 0 0,0 3 0 0 0,-5-1 0 0 0,-2 2 0 0 0,1-2 0 0 0,1-2 0 0 0,1 2 0 0 0,2-2 0 0 0,1 3 0 0 0,0 4 0 0 0,-4-1 0 0 0,-2 1 0 0 0,1-1 0 0 0,0 0 0 0 0,3-2 0 0 0,0 2 0 0 0,2-3 0 0 0,1 2 0 0 0,-1-1 0 0 0,1 0 0 0 0,1-1 0 0 0,-1-3 0 0 0,0 2 0 0 0,0-2 0 0 0,0 3 0 0 0,-1-2 0 0 0,1 4 0 0 0,0 2 0 0 0,0 0 0 0 0,-5-4 0 0 0,-2 1 0 0 0,0 3 0 0 0,2-2 0 0 0,1 2 0 0 0,-4-2 0 0 0,0 1 0 0 0,6-2 0 0 0,3 1 0 0 0,2-2 0 0 0,0 2 0 0 0,0-2 0 0 0,-1 2 0 0 0,-1-2 0 0 0,-1 2 0 0 0,0-1 0 0 0,0 1 0 0 0,-5-2 0 0 0,-2 2 0 0 0,0 3 0 0 0,2-1 0 0 0,1 1 0 0 0,1-3 0 0 0,2 1 0 0 0,0-2 0 0 0,1 2 0 0 0,0-3 0 0 0,0 2 0 0 0,0-2 0 0 0,0 2 0 0 0,0-2 0 0 0,0 2 0 0 0,-5-2 0 0 0,-2 2 0 0 0,0 3 0 0 0,-3-1 0 0 0,-1 1 0 0 0,2-3 0 0 0,3 2 0 0 0,-4-3 0 0 0,1 1 0 0 0,-4-2 0 0 0,1 2 0 0 0,2 4 0 0 0,-2 2 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2:42.0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12618 13793 16383 0 0,'6'-5'0'0'0,"5"-2"0"0"0,2-4 0 0 0,4-1 0 0 0,-1-3 0 0 0,1-5 0 0 0,4 2 0 0 0,-3-1 0 0 0,2-3 0 0 0,1 3 0 0 0,-1-1 0 0 0,-1 3 0 0 0,-2-1 0 0 0,0 4 0 0 0,-2-2 0 0 0,1 2 0 0 0,-2-2 0 0 0,1 2 0 0 0,4-1 0 0 0,-2-4 0 0 0,2 2 0 0 0,-3-2 0 0 0,1 3 0 0 0,3-2 0 0 0,-2-1 0 0 0,1 1 0 0 0,-3-1 0 0 0,1 3 0 0 0,3-2 0 0 0,-2-1 0 0 0,0 1 0 0 0,4 4 0 0 0,-4 0 0 0 0,2 2 0 0 0,-4-3 0 0 0,2-3 0 0 0,1-3 0 0 0,4-4 0 0 0,-3-3 0 0 0,1 4 0 0 0,-3 1 0 0 0,0 4 0 0 0,-3 0 0 0 0,1 4 0 0 0,-2-1 0 0 0,1 2 0 0 0,-1-1 0 0 0,-4-4 0 0 0,3 2 0 0 0,3-1 0 0 0,-1-3 0 0 0,2 2 0 0 0,-2-1 0 0 0,2 4 0 0 0,3-2 0 0 0,3 4 0 0 0,-2-3 0 0 0,0 4 0 0 0,-3-3 0 0 0,0 2 0 0 0,-3-1 0 0 0,1 1 0 0 0,-2-2 0 0 0,1 2 0 0 0,-1-2 0 0 0,2 2 0 0 0,-3-1 0 0 0,3 0 0 0 0,-2 0 0 0 0,2 1 0 0 0,-2-2 0 0 0,2 2 0 0 0,-2-2 0 0 0,1-3 0 0 0,-1-4 0 0 0,2 3 0 0 0,-2-1 0 0 0,2 3 0 0 0,-2 0 0 0 0,2 3 0 0 0,-2-1 0 0 0,2 2 0 0 0,-2-2 0 0 0,1 2 0 0 0,0-1 0 0 0,0 1 0 0 0,-1-2 0 0 0,2 2 0 0 0,-2-1 0 0 0,2 1 0 0 0,-2-2 0 0 0,2 2 0 0 0,-2-2 0 0 0,2 2 0 0 0,-2-2 0 0 0,1 2 0 0 0,4 4 0 0 0,-1-3 0 0 0,-4 2 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2:42.0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13845 12470 16383 0 0,'0'0'0'0'0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2:44.2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12725 13283 16383 0 0,'-5'0'0'0'0,"-6"0"0"0"0,-8 0 0 0 0,-4 0 0 0 0,-4 0 0 0 0,-3 0 0 0 0,5-5 0 0 0,0-2 0 0 0,1 0 0 0 0,-2 2 0 0 0,4-4 0 0 0,1 0 0 0 0,-2-3 0 0 0,-1-1 0 0 0,-2 3 0 0 0,-2-2 0 0 0,0 1 0 0 0,-2 2 0 0 0,5-3 0 0 0,2 2 0 0 0,-1 1 0 0 0,4-1 0 0 0,0-1 0 0 0,-1 3 0 0 0,3-3 0 0 0,-1 1 0 0 0,-2 1 0 0 0,-3-2 0 0 0,-2 1 0 0 0,3-4 0 0 0,1 2 0 0 0,-1-4 0 0 0,-2 3 0 0 0,3-3 0 0 0,1 1 0 0 0,-2-1 0 0 0,-1-3 0 0 0,-2-4 0 0 0,-2 3 0 0 0,-1-1 0 0 0,4-2 0 0 0,2 3 0 0 0,-1 0 0 0 0,4-2 0 0 0,1 4 0 0 0,-3-2 0 0 0,-1-1 0 0 0,-3-3 0 0 0,4-2 0 0 0,0 3 0 0 0,-2 1 0 0 0,5-1 0 0 0,-1 3 0 0 0,-2 0 0 0 0,4-2 0 0 0,-2-2 0 0 0,-1-1 0 0 0,-3-3 0 0 0,-2-1 0 0 0,-1-1 0 0 0,3 0 0 0 0,1 0 0 0 0,4 0 0 0 0,1 0 0 0 0,-3 0 0 0 0,-1 0 0 0 0,2 0 0 0 0,-1 0 0 0 0,4 0 0 0 0,-1 0 0 0 0,-2 5 0 0 0,3 2 0 0 0,3 0 0 0 0,0-2 0 0 0,-4-1 0 0 0,3-1 0 0 0,-3-2 0 0 0,3 0 0 0 0,-2-1 0 0 0,2 0 0 0 0,-1 0 0 0 0,-3-5 0 0 0,2-2 0 0 0,-2 1 0 0 0,3-5 0 0 0,-1 1 0 0 0,-3 2 0 0 0,-3-4 0 0 0,2-4 0 0 0,1-4 0 0 0,2 1 0 0 0,0-6 0 0 0,-2-5 0 0 0,2 4 0 0 0,-1 1 0 0 0,3 5 0 0 0,-1 5 0 0 0,3 1 0 0 0,-2-3 0 0 0,2-3 0 0 0,-2 2 0 0 0,2-1 0 0 0,-1-3 0 0 0,1 3 0 0 0,-2 4 0 0 0,2 6 0 0 0,4-2 0 0 0,2 2 0 0 0,4 1 0 0 0,-3 4 0 0 0,-1-4 0 0 0,2 0 0 0 0,2-4 0 0 0,-4-4 0 0 0,-1 0 0 0 0,2 2 0 0 0,2 0 0 0 0,1 1 0 0 0,2 4 0 0 0,1-3 0 0 0,-4 2 0 0 0,-2 2 0 0 0,1-3 0 0 0,1 1 0 0 0,2 2 0 0 0,1 3 0 0 0,1-4 0 0 0,1-4 0 0 0,0-6 0 0 0,0 1 0 0 0,0 3 0 0 0,0-1 0 0 0,1 3 0 0 0,-1 3 0 0 0,0-1 0 0 0,0 0 0 0 0,0-2 0 0 0,0-9 0 0 0,0-1 0 0 0,0-2 0 0 0,0 4 0 0 0,0 5 0 0 0,5 1 0 0 0,2 2 0 0 0,-1 4 0 0 0,-1 4 0 0 0,4 2 0 0 0,0-4 0 0 0,-1 1 0 0 0,-3-5 0 0 0,4 0 0 0 0,0 2 0 0 0,-2 2 0 0 0,-1 3 0 0 0,2-4 0 0 0,1-5 0 0 0,3 0 0 0 0,0-3 0 0 0,3 1 0 0 0,-1 3 0 0 0,2-1 0 0 0,-2 2 0 0 0,-2 2 0 0 0,0-2 0 0 0,0 1 0 0 0,1 2 0 0 0,0-3 0 0 0,2-4 0 0 0,4 0 0 0 0,-2-2 0 0 0,2 2 0 0 0,2 3 0 0 0,-2 4 0 0 0,1-2 0 0 0,2-4 0 0 0,2 0 0 0 0,2-2 0 0 0,-3 1 0 0 0,0-1 0 0 0,0 1 0 0 0,-3 4 0 0 0,0 4 0 0 0,1 2 0 0 0,3-2 0 0 0,2 0 0 0 0,-3 1 0 0 0,-1 2 0 0 0,1 1 0 0 0,2 1 0 0 0,-4-3 0 0 0,0-2 0 0 0,7-4 0 0 0,3 0 0 0 0,2-4 0 0 0,0 1 0 0 0,-6 3 0 0 0,-1 4 0 0 0,4-3 0 0 0,2 6 0 0 0,-4-2 0 0 0,-2 1 0 0 0,-1 1 0 0 0,2 1 0 0 0,0 1 0 0 0,1 1 0 0 0,1 1 0 0 0,0 0 0 0 0,-4-5 0 0 0,3-1 0 0 0,2 0 0 0 0,2 1 0 0 0,-6 2 0 0 0,4 1 0 0 0,-4 1 0 0 0,4 1 0 0 0,-3 0 0 0 0,-1 0 0 0 0,5 1 0 0 0,3-1 0 0 0,0 1 0 0 0,-1-1 0 0 0,0 0 0 0 0,-1 0 0 0 0,-1 1 0 0 0,-1-1 0 0 0,0 0 0 0 0,0 0 0 0 0,0 5 0 0 0,-1 2 0 0 0,6-5 0 0 0,1-4 0 0 0,1 0 0 0 0,3 4 0 0 0,-5 3 0 0 0,2 0 0 0 0,-6-1 0 0 0,-3 4 0 0 0,0 1 0 0 0,-1-1 0 0 0,0-2 0 0 0,6-2 0 0 0,8-2 0 0 0,1-1 0 0 0,-1 0 0 0 0,-2 4 0 0 0,1 1 0 0 0,1 1 0 0 0,-3-2 0 0 0,2-2 0 0 0,0 5 0 0 0,-1-5 0 0 0,-4 2 0 0 0,-1 1 0 0 0,-3-1 0 0 0,5 3 0 0 0,1 2 0 0 0,-1-2 0 0 0,3 3 0 0 0,1-1 0 0 0,-2-1 0 0 0,3 3 0 0 0,5-7 0 0 0,-1 2 0 0 0,-3 0 0 0 0,-3-2 0 0 0,7-1 0 0 0,5-2 0 0 0,0-1 0 0 0,1 0 0 0 0,-4 4 0 0 0,1 2 0 0 0,2-1 0 0 0,3-1 0 0 0,-4-1 0 0 0,1 3 0 0 0,1 1 0 0 0,-3-1 0 0 0,-4 4 0 0 0,0-1 0 0 0,-3 4 0 0 0,-3-1 0 0 0,1-2 0 0 0,0 1 0 0 0,13-5 0 0 0,8 0 0 0 0,-2 0 0 0 0,-1-2 0 0 0,-4 3 0 0 0,-3 1 0 0 0,2-1 0 0 0,-4 3 0 0 0,0 4 0 0 0,-4 1 0 0 0,-3 2 0 0 0,0-3 0 0 0,4 3 0 0 0,8-3 0 0 0,7-3 0 0 0,-4 1 0 0 0,0-2 0 0 0,0 3 0 0 0,-5-1 0 0 0,-5 2 0 0 0,-2 3 0 0 0,2 0 0 0 0,9 1 0 0 0,4-2 0 0 0,3 0 0 0 0,-5-2 0 0 0,-7 2 0 0 0,-2-3 0 0 0,1 2 0 0 0,12-2 0 0 0,6 2 0 0 0,-4 3 0 0 0,-3-1 0 0 0,-1 1 0 0 0,-6 2 0 0 0,-2-2 0 0 0,-4 1 0 0 0,-2-3 0 0 0,3 0 0 0 0,-2 3 0 0 0,1 3 0 0 0,2-2 0 0 0,9 0 0 0 0,3 1 0 0 0,2-2 0 0 0,-5 0 0 0 0,-2-3 0 0 0,-1 0 0 0 0,-5 3 0 0 0,-1-2 0 0 0,11 1 0 0 0,1 2 0 0 0,0-2 0 0 0,-6 0 0 0 0,-2 3 0 0 0,-11-3 0 0 0,-7 1 0 0 0,1 1 0 0 0,-2 4 0 0 0,4 1 0 0 0,1-3 0 0 0,2-1 0 0 0,1 2 0 0 0,2-4 0 0 0,-1 0 0 0 0,2-3 0 0 0,3 0 0 0 0,-1 3 0 0 0,-4-3 0 0 0,0 2 0 0 0,-1 2 0 0 0,-4 3 0 0 0,2-3 0 0 0,-1 1 0 0 0,-2 0 0 0 0,-3-2 0 0 0,3 0 0 0 0,1-3 0 0 0,-2 0 0 0 0,-3 3 0 0 0,0 3 0 0 0,-3-3 0 0 0,5 1 0 0 0,0-3 0 0 0,0 0 0 0 0,-1 2 0 0 0,-2-2 0 0 0,-1 1 0 0 0,-1 2 0 0 0,-6-2 0 0 0,-2 1 0 0 0,0 1 0 0 0,1-2 0 0 0,2 1 0 0 0,7 2 0 0 0,2-3 0 0 0,0-5 0 0 0,0 1 0 0 0,-1 3 0 0 0,-1-2 0 0 0,-2 2 0 0 0,-1-3 0 0 0,0 2 0 0 0,0 3 0 0 0,0-2 0 0 0,-1 1 0 0 0,1 2 0 0 0,-6-2 0 0 0,-1 1 0 0 0,1 2 0 0 0,0-3 0 0 0,2 0 0 0 0,2 3 0 0 0,-5-3 0 0 0,0 1 0 0 0,0 1 0 0 0,2-2 0 0 0,2 1 0 0 0,0 2 0 0 0,-3-3 0 0 0,-1 0 0 0 0,0 3 0 0 0,2-3 0 0 0,2 0 0 0 0,1 3 0 0 0,0-3 0 0 0,2 0 0 0 0,0-2 0 0 0,0 0 0 0 0,0 3 0 0 0,0 3 0 0 0,-5-2 0 0 0,-2 0 0 0 0,1 1 0 0 0,0 3 0 0 0,-3-3 0 0 0,0-1 0 0 0,1 2 0 0 0,3-3 0 0 0,1 0 0 0 0,1 1 0 0 0,2-2 0 0 0,1 1 0 0 0,0 1 0 0 0,0-2 0 0 0,0 1 0 0 0,0 1 0 0 0,-5-2 0 0 0,-1 1 0 0 0,-1-4 0 0 0,-3-3 0 0 0,-1 0 0 0 0,2-2 0 0 0,3 3 0 0 0,-4-2 0 0 0,1 3 0 0 0,-4-1 0 0 0,1 2 0 0 0,2 3 0 0 0,-2-1 0 0 0,0 1 0 0 0,3-3 0 0 0,3 2 0 0 0,-3-3 0 0 0,0 1 0 0 0,-3-1 0 0 0,0 0 0 0 0,2 0 0 0 0,3 0 0 0 0,-3-1 0 0 0,1 2 0 0 0,1-2 0 0 0,3-3 0 0 0,1 2 0 0 0,2 3 0 0 0,-4 0 0 0 0,-1 1 0 0 0,1-1 0 0 0,1-4 0 0 0,1 1 0 0 0,-3-1 0 0 0,-1 2 0 0 0,1-2 0 0 0,2-1 0 0 0,1-4 0 0 0,2 2 0 0 0,1 5 0 0 0,1 0 0 0 0,-1 3 0 0 0,-3-2 0 0 0,-3 2 0 0 0,1 3 0 0 0,-5-1 0 0 0,1 0 0 0 0,-4-2 0 0 0,1 0 0 0 0,2 3 0 0 0,-2-2 0 0 0,2 1 0 0 0,2-2 0 0 0,2 0 0 0 0,-2-2 0 0 0,0 1 0 0 0,2-2 0 0 0,2 2 0 0 0,-4-2 0 0 0,1 2 0 0 0,0 3 0 0 0,-2-1 0 0 0,-1 0 0 0 0,-2-1 0 0 0,0 0 0 0 0,2-2 0 0 0,4 2 0 0 0,-3-3 0 0 0,1 2 0 0 0,-4-2 0 0 0,1 2 0 0 0,2 3 0 0 0,-2-1 0 0 0,-4 0 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2:46.3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19425 1889 16383 0 0,'6'0'0'0'0,"0"-5"0"0"0,6-2 0 0 0,0-4 0 0 0,3-1 0 0 0,4 2 0 0 0,4 2 0 0 0,-2-2 0 0 0,1 1 0 0 0,1 1 0 0 0,2 3 0 0 0,-3-4 0 0 0,0 1 0 0 0,1 1 0 0 0,1 1 0 0 0,-2-2 0 0 0,-1-1 0 0 0,1 2 0 0 0,-2 7 0 0 0,-1 3 0 0 0,-2 7 0 0 0,-5 6 0 0 0,-5 6 0 0 0,3-2 0 0 0,-2 2 0 0 0,-1 2 0 0 0,-2 2 0 0 0,-3 1 0 0 0,0 2 0 0 0,-2 1 0 0 0,0 0 0 0 0,0 0 0 0 0,0 0 0 0 0,-1 0 0 0 0,1 0 0 0 0,0 0 0 0 0,0 0 0 0 0,0 0 0 0 0,0 0 0 0 0,0 0 0 0 0,0-1 0 0 0,-5-4 0 0 0,-2-2 0 0 0,0 0 0 0 0,-3-3 0 0 0,0-1 0 0 0,1-3 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2:55.8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15283 13729 16383 0 0,'0'5'0'0'0,"-5"2"0"0"0,-7 0 0 0 0,-1 3 0 0 0,-4 0 0 0 0,-4-1 0 0 0,-3-3 0 0 0,2 4 0 0 0,0-1 0 0 0,-1-2 0 0 0,3 4 0 0 0,0-1 0 0 0,-2-2 0 0 0,-2-2 0 0 0,3 3 0 0 0,0 0 0 0 0,-2-2 0 0 0,-1-2 0 0 0,-3-1 0 0 0,4 2 0 0 0,1 2 0 0 0,-1-2 0 0 0,-2-1 0 0 0,-1-1 0 0 0,-2-2 0 0 0,-1-1 0 0 0,4 4 0 0 0,2 1 0 0 0,-1 1 0 0 0,-1-3 0 0 0,-1 0 0 0 0,-2-2 0 0 0,0-1 0 0 0,-2-1 0 0 0,0 0 0 0 0,0 0 0 0 0,0 0 0 0 0,0 0 0 0 0,0-1 0 0 0,0 1 0 0 0,0 0 0 0 0,0 0 0 0 0,0 0 0 0 0,1 0 0 0 0,-1 0 0 0 0,0 0 0 0 0,0 0 0 0 0,0 0 0 0 0,1 0 0 0 0,-1 0 0 0 0,0 0 0 0 0,0 0 0 0 0,0 0 0 0 0,1 0 0 0 0,-1 0 0 0 0,0 0 0 0 0,0 0 0 0 0,0 0 0 0 0,1 0 0 0 0,-1-5 0 0 0,0-2 0 0 0,0 1 0 0 0,0 1 0 0 0,0 1 0 0 0,1 2 0 0 0,-1 0 0 0 0,0-3 0 0 0,0-2 0 0 0,0 1 0 0 0,1 1 0 0 0,-1-3 0 0 0,0-1 0 0 0,0 1 0 0 0,0 3 0 0 0,1 1 0 0 0,-1-3 0 0 0,0-1 0 0 0,0 2 0 0 0,0 1 0 0 0,6-4 0 0 0,0 1 0 0 0,1 0 0 0 0,-2 3 0 0 0,-1 1 0 0 0,-1-3 0 0 0,-2 0 0 0 0,0 0 0 0 0,-1 2 0 0 0,0-3 0 0 0,0-1 0 0 0,0-3 0 0 0,0 0 0 0 0,0 2 0 0 0,0-3 0 0 0,0 2 0 0 0,0-3 0 0 0,0 1 0 0 0,1-2 0 0 0,-1 1 0 0 0,0 3 0 0 0,5-1 0 0 0,2 0 0 0 0,0-1 0 0 0,-2 0 0 0 0,4-2 0 0 0,0 1 0 0 0,-1 4 0 0 0,3-3 0 0 0,0-3 0 0 0,-3 1 0 0 0,-1-3 0 0 0,-3-2 0 0 0,-2 1 0 0 0,4-1 0 0 0,1 4 0 0 0,5-2 0 0 0,-1-2 0 0 0,4-3 0 0 0,-1 3 0 0 0,2-1 0 0 0,-1 3 0 0 0,2 1 0 0 0,2-4 0 0 0,-1-1 0 0 0,-4 1 0 0 0,1 0 0 0 0,3-1 0 0 0,-2-3 0 0 0,2-1 0 0 0,-2-2 0 0 0,1-1 0 0 0,3-1 0 0 0,3 0 0 0 0,-2 5 0 0 0,0 1 0 0 0,-4 1 0 0 0,2-2 0 0 0,1-2 0 0 0,3 0 0 0 0,-2 3 0 0 0,0 2 0 0 0,1-2 0 0 0,3 0 0 0 0,-3 2 0 0 0,-1 1 0 0 0,2-1 0 0 0,2-3 0 0 0,1-1 0 0 0,3-2 0 0 0,0 0 0 0 0,-4-2 0 0 0,-2 0 0 0 0,1-5 0 0 0,1-2 0 0 0,-3 0 0 0 0,-1 2 0 0 0,1 1 0 0 0,3 2 0 0 0,1 1 0 0 0,2 1 0 0 0,1 0 0 0 0,-4 5 0 0 0,-2 3 0 0 0,1-1 0 0 0,1-2 0 0 0,2-1 0 0 0,1-1 0 0 0,1-2 0 0 0,1 0 0 0 0,0-1 0 0 0,0 0 0 0 0,0 0 0 0 0,0 0 0 0 0,1 0 0 0 0,-1 0 0 0 0,0 0 0 0 0,0 0 0 0 0,0 0 0 0 0,0-5 0 0 0,0-1 0 0 0,0 0 0 0 0,0 1 0 0 0,0 1 0 0 0,0 2 0 0 0,0 1 0 0 0,0 1 0 0 0,0 0 0 0 0,0 0 0 0 0,0 1 0 0 0,0-1 0 0 0,5 1 0 0 0,2-1 0 0 0,-1 0 0 0 0,4 0 0 0 0,1 1 0 0 0,-2-1 0 0 0,-3 0 0 0 0,3 0 0 0 0,0 0 0 0 0,-1 1 0 0 0,2-1 0 0 0,0 0 0 0 0,-1 0 0 0 0,-4 0 0 0 0,4 6 0 0 0,0 1 0 0 0,3-1 0 0 0,0-1 0 0 0,-2-1 0 0 0,2-1 0 0 0,-1-2 0 0 0,3 0 0 0 0,-1-1 0 0 0,3 0 0 0 0,-3 0 0 0 0,3 0 0 0 0,4 0 0 0 0,-3 0 0 0 0,2 0 0 0 0,3 0 0 0 0,-3 0 0 0 0,0 6 0 0 0,-2 0 0 0 0,0 6 0 0 0,-2 0 0 0 0,1 4 0 0 0,-2-2 0 0 0,2 3 0 0 0,-3-2 0 0 0,3-4 0 0 0,3 2 0 0 0,-2-1 0 0 0,2 2 0 0 0,-3-2 0 0 0,1 4 0 0 0,3-3 0 0 0,3 3 0 0 0,-2-1 0 0 0,0 1 0 0 0,1 3 0 0 0,-2-1 0 0 0,0 1 0 0 0,1 2 0 0 0,-2-1 0 0 0,1-1 0 0 0,1 3 0 0 0,3-3 0 0 0,2 1 0 0 0,2 2 0 0 0,1 2 0 0 0,1 2 0 0 0,-5-3 0 0 0,-2 0 0 0 0,1 0 0 0 0,1 3 0 0 0,1 0 0 0 0,2 2 0 0 0,1 2 0 0 0,0-1 0 0 0,1 2 0 0 0,0-1 0 0 0,0 0 0 0 0,0 0 0 0 0,0 1 0 0 0,0-1 0 0 0,0 0 0 0 0,0 0 0 0 0,0 0 0 0 0,-1 0 0 0 0,1 0 0 0 0,0 0 0 0 0,0 0 0 0 0,0 0 0 0 0,-1 0 0 0 0,1 0 0 0 0,0 0 0 0 0,0 0 0 0 0,0 5 0 0 0,0 2 0 0 0,-1-1 0 0 0,-4 4 0 0 0,-2 1 0 0 0,1-2 0 0 0,0-3 0 0 0,2-2 0 0 0,2 3 0 0 0,0 1 0 0 0,2-1 0 0 0,0 3 0 0 0,0 0 0 0 0,0-2 0 0 0,0 3 0 0 0,0 5 0 0 0,0-1 0 0 0,0 3 0 0 0,0-3 0 0 0,-1-2 0 0 0,-4 0 0 0 0,-2-1 0 0 0,1 2 0 0 0,0-2 0 0 0,-3 3 0 0 0,0-1 0 0 0,1-4 0 0 0,-3 3 0 0 0,1 3 0 0 0,1 4 0 0 0,3-1 0 0 0,-3 2 0 0 0,-1-4 0 0 0,-2 1 0 0 0,0-3 0 0 0,-3 2 0 0 0,1 2 0 0 0,3 3 0 0 0,-2 4 0 0 0,1-4 0 0 0,-2 0 0 0 0,1-3 0 0 0,-2-1 0 0 0,1 3 0 0 0,-2 1 0 0 0,2-1 0 0 0,-2-1 0 0 0,1-2 0 0 0,-1-1 0 0 0,-3 3 0 0 0,1-2 0 0 0,-1 1 0 0 0,3 2 0 0 0,-2 3 0 0 0,3-3 0 0 0,-1 0 0 0 0,2 1 0 0 0,-2 3 0 0 0,2 2 0 0 0,-2 1 0 0 0,2-4 0 0 0,-2-1 0 0 0,-3 0 0 0 0,1 2 0 0 0,-1 7 0 0 0,3 3 0 0 0,-2 0 0 0 0,-2-1 0 0 0,2-5 0 0 0,-1-3 0 0 0,-2-2 0 0 0,-3 2 0 0 0,2-5 0 0 0,1 0 0 0 0,-2 1 0 0 0,3 2 0 0 0,0 2 0 0 0,-2 1 0 0 0,-2 2 0 0 0,3-5 0 0 0,0 5 0 0 0,3 1 0 0 0,0 2 0 0 0,-2-1 0 0 0,-3 1 0 0 0,3-1 0 0 0,-1-1 0 0 0,-2 1 0 0 0,-2-1 0 0 0,4 0 0 0 0,-1 0 0 0 0,-1-1 0 0 0,-1 1 0 0 0,-3 0 0 0 0,-1 0 0 0 0,4-6 0 0 0,1-1 0 0 0,-1 1 0 0 0,-1 0 0 0 0,-2 2 0 0 0,-1 2 0 0 0,4-5 0 0 0,1 0 0 0 0,0 0 0 0 0,-3 2 0 0 0,0 2 0 0 0,-2 0 0 0 0,-1 2 0 0 0,-1 1 0 0 0,0 0 0 0 0,0 0 0 0 0,0 0 0 0 0,-1 0 0 0 0,1 0 0 0 0,0 0 0 0 0,0 0 0 0 0,0 0 0 0 0,0 0 0 0 0,0-1 0 0 0,0 1 0 0 0,0 0 0 0 0,0 0 0 0 0,0 0 0 0 0,0-1 0 0 0,0 1 0 0 0,0 0 0 0 0,0 0 0 0 0,0 0 0 0 0,-5-1 0 0 0,-2 1 0 0 0,1 0 0 0 0,0 0 0 0 0,3 0 0 0 0,0-1 0 0 0,-3 6 0 0 0,-1 2 0 0 0,0-1 0 0 0,-3-1 0 0 0,0-1 0 0 0,2-2 0 0 0,-3-6 0 0 0,0-3 0 0 0,2 1 0 0 0,-2 0 0 0 0,0 2 0 0 0,3 1 0 0 0,2 2 0 0 0,-3 0 0 0 0,1 0 0 0 0,0 1 0 0 0,-2-5 0 0 0,0-1 0 0 0,2-1 0 0 0,2 2 0 0 0,-3 1 0 0 0,0 2 0 0 0,2 1 0 0 0,-3-5 0 0 0,0-1 0 0 0,-4 1 0 0 0,1 0 0 0 0,3 3 0 0 0,-2-5 0 0 0,1 0 0 0 0,2 2 0 0 0,-2-5 0 0 0,0 1 0 0 0,3 1 0 0 0,-3-2 0 0 0,1 0 0 0 0,-4 2 0 0 0,2 3 0 0 0,-3-3 0 0 0,1 0 0 0 0,-2 1 0 0 0,2 3 0 0 0,-2-4 0 0 0,1 1 0 0 0,-1-5 0 0 0,2 1 0 0 0,-2 2 0 0 0,-3 3 0 0 0,-3 2 0 0 0,-4 2 0 0 0,-2-3 0 0 0,4-1 0 0 0,1-4 0 0 0,4-1 0 0 0,1-3 0 0 0,2 1 0 0 0,0-2 0 0 0,-3 1 0 0 0,-3 4 0 0 0,-3 3 0 0 0,-2-2 0 0 0,3 1 0 0 0,1-4 0 0 0,-1-4 0 0 0,4 1 0 0 0,0-2 0 0 0,-1 1 0 0 0,-3 0 0 0 0,-2 1 0 0 0,-2 0 0 0 0,0-4 0 0 0,3 2 0 0 0,2-1 0 0 0,4 3 0 0 0,1-1 0 0 0,-2-3 0 0 0,-3-3 0 0 0,3 2 0 0 0,0 0 0 0 0,-3-2 0 0 0,-1-2 0 0 0,-2-2 0 0 0,3 4 0 0 0,0 1 0 0 0,0-2 0 0 0,-2-1 0 0 0,-1-2 0 0 0,-2-1 0 0 0,-1-1 0 0 0,-1-1 0 0 0,0 0 0 0 0,0 0 0 0 0,0 0 0 0 0,0-1 0 0 0,0 1 0 0 0,0 0 0 0 0,0 0 0 0 0,0 0 0 0 0,0 0 0 0 0,0 0 0 0 0,1 0 0 0 0,-1 0 0 0 0,0 0 0 0 0,0 0 0 0 0,0 0 0 0 0,1 0 0 0 0,-1 0 0 0 0,0 0 0 0 0,0 0 0 0 0,0 0 0 0 0,1 0 0 0 0,-1 0 0 0 0,0 0 0 0 0,0-5 0 0 0,0-2 0 0 0,1 1 0 0 0,-1 0 0 0 0,0-2 0 0 0,0-1 0 0 0,-5-4 0 0 0,-1 1 0 0 0,-1 1 0 0 0,2-1 0 0 0,2 1 0 0 0,1 2 0 0 0,1 3 0 0 0,6-3 0 0 0,1 0 0 0 0,1-3 0 0 0,-1 0 0 0 0,-2 2 0 0 0,-1-2 0 0 0,-2 1 0 0 0,0-3 0 0 0,-1 1 0 0 0,6-2 0 0 0,0 1 0 0 0,6-2 0 0 0,-1 2 0 0 0,0 3 0 0 0,-4-1 0 0 0,-2-4 0 0 0,-2 0 0 0 0,-2-1 0 0 0,5-4 0 0 0,1 3 0 0 0,-1-2 0 0 0,-1 4 0 0 0,3-2 0 0 0,1 3 0 0 0,-1-1 0 0 0,-3-3 0 0 0,4-3 0 0 0,0 1 0 0 0,4 1 0 0 0,-1 2 0 0 0,3 0 0 0 0,-1 3 0 0 0,3-1 0 0 0,-3-3 0 0 0,3-4 0 0 0,-3-2 0 0 0,-3-2 0 0 0,2-2 0 0 0,-7-6 0 0 0,-4-2 0 0 0,3 0 0 0 0,0 1 0 0 0,5 2 0 0 0,5 2 0 0 0,1 1 0 0 0,2 0 0 0 0,4 1 0 0 0,-3 1 0 0 0,1-1 0 0 0,-2 6 0 0 0,0 1 0 0 0,2 0 0 0 0,-2-2 0 0 0,1-1 0 0 0,2-1 0 0 0,3-2 0 0 0,-2 5 0 0 0,-1 1 0 0 0,2-1 0 0 0,-3 4 0 0 0,0 1 0 0 0,1-3 0 0 0,3-1 0 0 0,3-3 0 0 0,-4 3 0 0 0,-1 1 0 0 0,1-1 0 0 0,3-2 0 0 0,0-1 0 0 0,2-2 0 0 0,2-1 0 0 0,-1-1 0 0 0,2 0 0 0 0,-1 0 0 0 0,-5 0 0 0 0,-1 0 0 0 0,-1 0 0 0 0,2-5 0 0 0,2-2 0 0 0,1 1 0 0 0,0 1 0 0 0,2 1 0 0 0,0 2 0 0 0,0 1 0 0 0,0 1 0 0 0,1 0 0 0 0,-1 1 0 0 0,0-6 0 0 0,0-6 0 0 0,0-2 0 0 0,0 2 0 0 0,0-3 0 0 0,5 1 0 0 0,2-1 0 0 0,-1 0 0 0 0,-1 4 0 0 0,-1 3 0 0 0,-2-3 0 0 0,5-3 0 0 0,0-1 0 0 0,-1 3 0 0 0,-1 2 0 0 0,4 4 0 0 0,0-3 0 0 0,-2-4 0 0 0,-1-2 0 0 0,-3 3 0 0 0,4 3 0 0 0,1 3 0 0 0,-2 2 0 0 0,-1 2 0 0 0,4 1 0 0 0,0 1 0 0 0,-2-1 0 0 0,3 1 0 0 0,1 0 0 0 0,-3-1 0 0 0,-2 1 0 0 0,-2-1 0 0 0,3 5 0 0 0,1 2 0 0 0,-2 0 0 0 0,4-2 0 0 0,0-1 0 0 0,-2-1 0 0 0,4-2 0 0 0,-2 0 0 0 0,4-1 0 0 0,-1 0 0 0 0,-3 0 0 0 0,2 0 0 0 0,-1 0 0 0 0,3 0 0 0 0,4 0 0 0 0,-1 0 0 0 0,1 0 0 0 0,-1 0 0 0 0,0 0 0 0 0,-2 1 0 0 0,1 4 0 0 0,-1 2 0 0 0,0-1 0 0 0,4 0 0 0 0,-1-2 0 0 0,0-2 0 0 0,4 0 0 0 0,2-2 0 0 0,2 1 0 0 0,-3-2 0 0 0,-1 6 0 0 0,2 2 0 0 0,1-1 0 0 0,2 0 0 0 0,1 3 0 0 0,-4 0 0 0 0,-2-1 0 0 0,2 2 0 0 0,-4 1 0 0 0,0 3 0 0 0,1-1 0 0 0,3-3 0 0 0,1 3 0 0 0,3-2 0 0 0,1-2 0 0 0,0-2 0 0 0,1 2 0 0 0,1 4 0 0 0,-1 1 0 0 0,0-2 0 0 0,0-3 0 0 0,0 1 0 0 0,0 0 0 0 0,0 3 0 0 0,0 0 0 0 0,5 2 0 0 0,-4-1 0 0 0,-1 2 0 0 0,3 3 0 0 0,-3-1 0 0 0,-2 1 0 0 0,0 3 0 0 0,-1-3 0 0 0,1 1 0 0 0,1 2 0 0 0,0-3 0 0 0,0 1 0 0 0,1 1 0 0 0,0-1 0 0 0,0-1 0 0 0,-1 3 0 0 0,1-3 0 0 0,0 0 0 0 0,0 3 0 0 0,0 2 0 0 0,0 2 0 0 0,0 2 0 0 0,-1 2 0 0 0,-4-6 0 0 0,-2 0 0 0 0,1 0 0 0 0,0 1 0 0 0,2 2 0 0 0,2 1 0 0 0,0 1 0 0 0,2 1 0 0 0,0 0 0 0 0,0-5 0 0 0,0-2 0 0 0,0 1 0 0 0,0 1 0 0 0,0 2 0 0 0,0 0 0 0 0,0 2 0 0 0,-1 1 0 0 0,1 0 0 0 0,5 0 0 0 0,2 0 0 0 0,-1 1 0 0 0,-1-1 0 0 0,-2 0 0 0 0,0 0 0 0 0,-2 0 0 0 0,-1 0 0 0 0,0 5 0 0 0,-1 2 0 0 0,1-1 0 0 0,-1-1 0 0 0,1-1 0 0 0,0-2 0 0 0,-1 0 0 0 0,-4 3 0 0 0,-2 2 0 0 0,0-1 0 0 0,2 4 0 0 0,1 0 0 0 0,2-1 0 0 0,0 2 0 0 0,2 0 0 0 0,-1-2 0 0 0,-4 2 0 0 0,-1-1 0 0 0,-1 4 0 0 0,2-1 0 0 0,2 2 0 0 0,0-1 0 0 0,-3 2 0 0 0,-2-2 0 0 0,-3 2 0 0 0,-1-2 0 0 0,-3 2 0 0 0,1-2 0 0 0,2 2 0 0 0,4-2 0 0 0,-2 2 0 0 0,-4 3 0 0 0,-1-2 0 0 0,4 2 0 0 0,2 2 0 0 0,4 3 0 0 0,1 3 0 0 0,3 1 0 0 0,1 1 0 0 0,-5 1 0 0 0,-1 0 0 0 0,0 1 0 0 0,-4-1 0 0 0,-1-5 0 0 0,-2-2 0 0 0,-1 1 0 0 0,-1 1 0 0 0,0 1 0 0 0,4 1 0 0 0,-2 2 0 0 0,1 0 0 0 0,-2 1 0 0 0,1 0 0 0 0,-2 0 0 0 0,1 0 0 0 0,-2 0 0 0 0,-3 0 0 0 0,1 0 0 0 0,-1 0 0 0 0,-2 0 0 0 0,1-5 0 0 0,1-2 0 0 0,-3 0 0 0 0,-3 2 0 0 0,4 1 0 0 0,0 1 0 0 0,3 2 0 0 0,0 0 0 0 0,-3 1 0 0 0,3 5 0 0 0,0 2 0 0 0,-3-1 0 0 0,-3 0 0 0 0,3-3 0 0 0,-1 0 0 0 0,-1-2 0 0 0,-2-1 0 0 0,-1 0 0 0 0,3-1 0 0 0,0 1 0 0 0,0-1 0 0 0,-3 1 0 0 0,0 0 0 0 0,-2-1 0 0 0,-1 1 0 0 0,4-5 0 0 0,2 3 0 0 0,-1 7 0 0 0,-1 3 0 0 0,-2 0 0 0 0,4-2 0 0 0,1-1 0 0 0,-1-2 0 0 0,-2-2 0 0 0,-2 0 0 0 0,-1-2 0 0 0,-1 1 0 0 0,0 0 0 0 0,-2-1 0 0 0,1 1 0 0 0,0-1 0 0 0,-1 1 0 0 0,6 0 0 0 0,2-1 0 0 0,-1 1 0 0 0,-1 0 0 0 0,-1 0 0 0 0,-2 0 0 0 0,0-1 0 0 0,-2 1 0 0 0,0 0 0 0 0,0 0 0 0 0,0 0 0 0 0,-1 0 0 0 0,1-1 0 0 0,0 1 0 0 0,0 0 0 0 0,0 0 0 0 0,0 0 0 0 0,0-1 0 0 0,0 1 0 0 0,0 0 0 0 0,0 0 0 0 0,-5 0 0 0 0,-2-1 0 0 0,1 1 0 0 0,0 0 0 0 0,-2 0 0 0 0,-1 0 0 0 0,1-1 0 0 0,2 1 0 0 0,3 0 0 0 0,1 0 0 0 0,-4 0 0 0 0,-1 0 0 0 0,0-1 0 0 0,-2-4 0 0 0,-2-2 0 0 0,3 1 0 0 0,2 0 0 0 0,-3 2 0 0 0,0 2 0 0 0,2 0 0 0 0,-4-3 0 0 0,1-2 0 0 0,-3 0 0 0 0,0 2 0 0 0,3 2 0 0 0,-3 0 0 0 0,2 2 0 0 0,-3-4 0 0 0,1-2 0 0 0,3 0 0 0 0,-2 2 0 0 0,-4 2 0 0 0,-4 0 0 0 0,0 2 0 0 0,0 1 0 0 0,-2-1 0 0 0,2 1 0 0 0,0 0 0 0 0,3 1 0 0 0,-1-6 0 0 0,4-2 0 0 0,-2 0 0 0 0,-3-3 0 0 0,1-1 0 0 0,0 2 0 0 0,-3 3 0 0 0,-3-4 0 0 0,3 1 0 0 0,0 1 0 0 0,-2-2 0 0 0,3-1 0 0 0,0-2 0 0 0,4 0 0 0 0,-1-2 0 0 0,2 0 0 0 0,-1-1 0 0 0,2 2 0 0 0,-1-3 0 0 0,-4 3 0 0 0,-3 3 0 0 0,-3 3 0 0 0,-3-1 0 0 0,4 0 0 0 0,1-4 0 0 0,-1-4 0 0 0,3 1 0 0 0,1-2 0 0 0,-1 1 0 0 0,-3 0 0 0 0,3 1 0 0 0,0 0 0 0 0,-1-4 0 0 0,-2 2 0 0 0,-3 4 0 0 0,-1 0 0 0 0,-1-4 0 0 0,5 2 0 0 0,0-2 0 0 0,1-3 0 0 0,-2-2 0 0 0,-2 1 0 0 0,-1 1 0 0 0,0-2 0 0 0,-2-2 0 0 0,5 3 0 0 0,2 1 0 0 0,-1-2 0 0 0,0-2 0 0 0,-3-2 0 0 0,0-1 0 0 0,-2-1 0 0 0,-1-1 0 0 0,1 5 0 0 0,-1 2 0 0 0,0-1 0 0 0,-1-2 0 0 0,1 0 0 0 0,0-2 0 0 0,1-1 0 0 0,-1 0 0 0 0,0-1 0 0 0,0-1 0 0 0,0 1 0 0 0,0 0 0 0 0,1-5 0 0 0,-1-2 0 0 0,0 0 0 0 0,0 2 0 0 0,0-4 0 0 0,1 0 0 0 0,-1-4 0 0 0,0 1 0 0 0,0 2 0 0 0,0-2 0 0 0,1 0 0 0 0,-1-2 0 0 0,0 1 0 0 0,0 3 0 0 0,0-2 0 0 0,0 1 0 0 0,1-3 0 0 0,-1 1 0 0 0,0-2 0 0 0,0 2 0 0 0,0-3 0 0 0,1 2 0 0 0,-1-2 0 0 0,0 2 0 0 0,0-2 0 0 0,-5-4 0 0 0,-1-2 0 0 0,-1 1 0 0 0,8 0 0 0 0,2 4 0 0 0,1-1 0 0 0,0-3 0 0 0,0 3 0 0 0,-2 5 0 0 0,5-2 0 0 0,1 3 0 0 0,4-2 0 0 0,0 1 0 0 0,-2-2 0 0 0,-3 2 0 0 0,-2-3 0 0 0,-2-3 0 0 0,-2 2 0 0 0,0-2 0 0 0,4-2 0 0 0,1 2 0 0 0,0 4 0 0 0,4 0 0 0 0,0-3 0 0 0,-1-3 0 0 0,3-3 0 0 0,-1 2 0 0 0,-2 0 0 0 0,-3-1 0 0 0,-2-2 0 0 0,3-2 0 0 0,1-1 0 0 0,-1-1 0 0 0,-2-1 0 0 0,3 0 0 0 0,1 0 0 0 0,-1 0 0 0 0,2 0 0 0 0,1 5 0 0 0,-3 2 0 0 0,4-1 0 0 0,3 0 0 0 0,1-3 0 0 0,-3 0 0 0 0,-4-2 0 0 0,2 0 0 0 0,-1-1 0 0 0,-3 0 0 0 0,4-5 0 0 0,-1 3 0 0 0,4 3 0 0 0,-2-5 0 0 0,-2-1 0 0 0,3-5 0 0 0,-2 4 0 0 0,3 4 0 0 0,-1 1 0 0 0,3 2 0 0 0,-2 0 0 0 0,2 0 0 0 0,3 0 0 0 0,-1 0 0 0 0,1 0 0 0 0,-3-1 0 0 0,2 1 0 0 0,-3-1 0 0 0,1 0 0 0 0,4 0 0 0 0,3 0 0 0 0,-3-5 0 0 0,1-1 0 0 0,-3 0 0 0 0,0-4 0 0 0,-3-1 0 0 0,2 3 0 0 0,2 2 0 0 0,3 2 0 0 0,4 1 0 0 0,-4 3 0 0 0,1-5 0 0 0,0-2 0 0 0,3 1 0 0 0,1 2 0 0 0,1 1 0 0 0,1 1 0 0 0,1 1 0 0 0,0 1 0 0 0,1 0 0 0 0,-1 1 0 0 0,0-1 0 0 0,0 0 0 0 0,1 1 0 0 0,-1-1 0 0 0,0 0 0 0 0,0 1 0 0 0,0-1 0 0 0,0 0 0 0 0,0 0 0 0 0,0 0 0 0 0,0 1 0 0 0,5-1 0 0 0,1 0 0 0 0,1 0 0 0 0,3 0 0 0 0,1 1 0 0 0,-3-1 0 0 0,4 5 0 0 0,-1 2 0 0 0,-3 0 0 0 0,-1-2 0 0 0,2 4 0 0 0,-1 0 0 0 0,5-1 0 0 0,-1-2 0 0 0,-3-2 0 0 0,3-2 0 0 0,0-1 0 0 0,1-1 0 0 0,5 0 0 0 0,-1 0 0 0 0,2 0 0 0 0,-3 0 0 0 0,2 5 0 0 0,-3 2 0 0 0,1 4 0 0 0,-2 1 0 0 0,2-1 0 0 0,-2-4 0 0 0,-3-2 0 0 0,1 3 0 0 0,4 1 0 0 0,-1-3 0 0 0,2 5 0 0 0,-1-1 0 0 0,0-2 0 0 0,4 3 0 0 0,-2 0 0 0 0,1 3 0 0 0,-2-1 0 0 0,0-3 0 0 0,3-2 0 0 0,-3-4 0 0 0,2 4 0 0 0,2 5 0 0 0,-2 0 0 0 0,1-1 0 0 0,1-4 0 0 0,3-2 0 0 0,2 2 0 0 0,2 0 0 0 0,1-1 0 0 0,1-2 0 0 0,0 4 0 0 0,1-1 0 0 0,-1 0 0 0 0,0 2 0 0 0,0 6 0 0 0,-5-1 0 0 0,-2 3 0 0 0,1 3 0 0 0,0-2 0 0 0,2 1 0 0 0,2 2 0 0 0,-5-2 0 0 0,0 0 0 0 0,0 1 0 0 0,-3-1 0 0 0,0-1 0 0 0,1 3 0 0 0,3 2 0 0 0,2 2 0 0 0,1 2 0 0 0,-3-4 0 0 0,-1 0 0 0 0,1 0 0 0 0,1 1 0 0 0,1 2 0 0 0,2 1 0 0 0,1 1 0 0 0,1 0 0 0 0,-1 2 0 0 0,1-6 0 0 0,1-2 0 0 0,4 1 0 0 0,2 1 0 0 0,-1 2 0 0 0,-1 0 0 0 0,-1 2 0 0 0,-2 1 0 0 0,-1 0 0 0 0,-1 0 0 0 0,0 0 0 0 0,-1 0 0 0 0,1 1 0 0 0,-1-1 0 0 0,1 0 0 0 0,0 0 0 0 0,-1 0 0 0 0,1 0 0 0 0,0 0 0 0 0,0 0 0 0 0,-1 0 0 0 0,1 0 0 0 0,0 0 0 0 0,0 0 0 0 0,-5 5 0 0 0,-2 2 0 0 0,0-1 0 0 0,2-1 0 0 0,1 4 0 0 0,1 0 0 0 0,2-1 0 0 0,0 3 0 0 0,1-1 0 0 0,0-2 0 0 0,5-1 0 0 0,2 2 0 0 0,0-1 0 0 0,-2 5 0 0 0,-2-1 0 0 0,0-2 0 0 0,-2-3 0 0 0,-1 2 0 0 0,0 0 0 0 0,-1 4 0 0 0,1-1 0 0 0,-1-3 0 0 0,1 3 0 0 0,0 0 0 0 0,-1 1 0 0 0,1 0 0 0 0,-5 2 0 0 0,-2-1 0 0 0,0-3 0 0 0,-3 2 0 0 0,-1-2 0 0 0,2-2 0 0 0,3 2 0 0 0,1 4 0 0 0,3 0 0 0 0,1 2 0 0 0,0-1 0 0 0,1 1 0 0 0,-4 3 0 0 0,-3-2 0 0 0,1 1 0 0 0,1-3 0 0 0,-4 1 0 0 0,0-2 0 0 0,-4 1 0 0 0,0-2 0 0 0,-2 2 0 0 0,1-2 0 0 0,3 1 0 0 0,-2 4 0 0 0,1-1 0 0 0,3 0 0 0 0,-2 4 0 0 0,0-3 0 0 0,-2 0 0 0 0,0-2 0 0 0,-2 0 0 0 0,-4 3 0 0 0,1-2 0 0 0,4 0 0 0 0,-1 4 0 0 0,2-4 0 0 0,-2 2 0 0 0,-3 1 0 0 0,1 3 0 0 0,-1 2 0 0 0,1-3 0 0 0,0 0 0 0 0,2 0 0 0 0,-1 2 0 0 0,1-3 0 0 0,-1-1 0 0 0,2 1 0 0 0,-2 3 0 0 0,-3 1 0 0 0,2-3 0 0 0,-2-1 0 0 0,2 1 0 0 0,0 2 0 0 0,2 1 0 0 0,-2 2 0 0 0,-2 1 0 0 0,1-4 0 0 0,0-2 0 0 0,-4 1 0 0 0,3 1 0 0 0,0 1 0 0 0,2-3 0 0 0,-1 4 0 0 0,-2 2 0 0 0,2 3 0 0 0,0-1 0 0 0,1 1 0 0 0,0-1 0 0 0,-3-1 0 0 0,-3 1 0 0 0,3-1 0 0 0,-1 0 0 0 0,3 0 0 0 0,0 0 0 0 0,-3-1 0 0 0,3 1 0 0 0,0 0 0 0 0,-4 0 0 0 0,-2-1 0 0 0,-2 1 0 0 0,3 0 0 0 0,1 0 0 0 0,-2 0 0 0 0,-1-1 0 0 0,3 1 0 0 0,1 0 0 0 0,-2 0 0 0 0,3 5 0 0 0,0 6 0 0 0,-1 7 0 0 0,-3 1 0 0 0,-2-4 0 0 0,-2-4 0 0 0,4-4 0 0 0,1-4 0 0 0,-1 4 0 0 0,-1 0 0 0 0,-2-1 0 0 0,-1-2 0 0 0,-1-1 0 0 0,4-2 0 0 0,2-1 0 0 0,-1 0 0 0 0,-1 0 0 0 0,-2 0 0 0 0,-1-1 0 0 0,-1 1 0 0 0,0-1 0 0 0,-1 1 0 0 0,0 0 0 0 0,-1 0 0 0 0,1-1 0 0 0,0 1 0 0 0,0 0 0 0 0,0 0 0 0 0,-1 0 0 0 0,1-1 0 0 0,0 1 0 0 0,0 0 0 0 0,0 0 0 0 0,0 0 0 0 0,1-1 0 0 0,-1 1 0 0 0,0 0 0 0 0,0 0 0 0 0,0 0 0 0 0,0 0 0 0 0,0-1 0 0 0,-6 1 0 0 0,0 0 0 0 0,-1 0 0 0 0,2 0 0 0 0,1-1 0 0 0,2 1 0 0 0,-4 0 0 0 0,-1 0 0 0 0,0 0 0 0 0,-3-1 0 0 0,0 1 0 0 0,2 0 0 0 0,1 0 0 0 0,-2 0 0 0 0,0 0 0 0 0,2-1 0 0 0,-3-4 0 0 0,-1 3 0 0 0,-2-3 0 0 0,0 0 0 0 0,3 0 0 0 0,-2-5 0 0 0,1 1 0 0 0,2 1 0 0 0,-2-3 0 0 0,0 0 0 0 0,-2 2 0 0 0,0 2 0 0 0,-2-2 0 0 0,1 0 0 0 0,-2-3 0 0 0,2 0 0 0 0,-2-3 0 0 0,2 1 0 0 0,-2-3 0 0 0,2 3 0 0 0,-2 3 0 0 0,-3 3 0 0 0,-4-2 0 0 0,-2 1 0 0 0,-3-3 0 0 0,4 0 0 0 0,1-3 0 0 0,-1 1 0 0 0,-1-2 0 0 0,3 2 0 0 0,1-2 0 0 0,-2-4 0 0 0,4 2 0 0 0,-1-1 0 0 0,-1-3 0 0 0,2 3 0 0 0,0-1 0 0 0,-2-1 0 0 0,-3 1 0 0 0,-2 1 0 0 0,-2 2 0 0 0,-1 0 0 0 0,0-3 0 0 0,-2-3 0 0 0,1 2 0 0 0,0 0 0 0 0,0-1 0 0 0,0-3 0 0 0,0-2 0 0 0,5 4 0 0 0,2 0 0 0 0,-1 0 0 0 0,0-2 0 0 0,-2 3 0 0 0,-2 1 0 0 0,-6-2 0 0 0,-2-2 0 0 0,0-1 0 0 0,1-2 0 0 0,1-1 0 0 0,2-1 0 0 0,0 0 0 0 0,2 0 0 0 0,0 4 0 0 0,0 3 0 0 0,1-1 0 0 0,-1-1 0 0 0,1-2 0 0 0,-1 0 0 0 0,0-2 0 0 0,1-1 0 0 0,-1 0 0 0 0,0 0 0 0 0,0 0 0 0 0,0 0 0 0 0,1-1 0 0 0,-6 1 0 0 0,-2 0 0 0 0,1 0 0 0 0,1 0 0 0 0,1 0 0 0 0,2 0 0 0 0,1-5 0 0 0,1-2 0 0 0,0 1 0 0 0,-4-4 0 0 0,-3-1 0 0 0,1 3 0 0 0,2-4 0 0 0,0 1 0 0 0,-3 2 0 0 0,-1-2 0 0 0,2 1 0 0 0,1 1 0 0 0,1-2 0 0 0,3 1 0 0 0,0-4 0 0 0,1 2 0 0 0,0 1 0 0 0,1-1 0 0 0,-1 1 0 0 0,1-3 0 0 0,-1 1 0 0 0,0 3 0 0 0,1-2 0 0 0,-1 1 0 0 0,-5-3 0 0 0,-2 2 0 0 0,6-3 0 0 0,3 1 0 0 0,1-2 0 0 0,-5-3 0 0 0,-2 1 0 0 0,-1-1 0 0 0,2-2 0 0 0,0 2 0 0 0,1 4 0 0 0,1 0 0 0 0,1-2 0 0 0,0 1 0 0 0,0-2 0 0 0,0 3 0 0 0,1-2 0 0 0,4-3 0 0 0,2 3 0 0 0,-5-2 0 0 0,2-2 0 0 0,0-3 0 0 0,0 3 0 0 0,-2 4 0 0 0,0 1 0 0 0,0-2 0 0 0,-2-3 0 0 0,1-4 0 0 0,-1-2 0 0 0,0 4 0 0 0,0 0 0 0 0,5-1 0 0 0,2-1 0 0 0,-1 4 0 0 0,-5-6 0 0 0,1-2 0 0 0,1 3 0 0 0,-1 2 0 0 0,1-2 0 0 0,3 0 0 0 0,2 4 0 0 0,-1 1 0 0 0,-1-2 0 0 0,-3-1 0 0 0,0-2 0 0 0,-2-2 0 0 0,0-1 0 0 0,-1 0 0 0 0,5-1 0 0 0,1 0 0 0 0,6 0 0 0 0,0 5 0 0 0,-2 1 0 0 0,2 1 0 0 0,0 3 0 0 0,3-4 0 0 0,-2 1 0 0 0,3 0 0 0 0,-2-2 0 0 0,2-1 0 0 0,-2 4 0 0 0,2 0 0 0 0,-1-1 0 0 0,1-1 0 0 0,3-3 0 0 0,-1 5 0 0 0,1-1 0 0 0,-3 0 0 0 0,2-1 0 0 0,2-3 0 0 0,-2-1 0 0 0,1-1 0 0 0,-3 0 0 0 0,2-1 0 0 0,-4 0 0 0 0,3 0 0 0 0,2-1 0 0 0,4 1 0 0 0,-3 0 0 0 0,1 1 0 0 0,2-1 0 0 0,2 0 0 0 0,-3 0 0 0 0,-1 0 0 0 0,2 0 0 0 0,2 1 0 0 0,2-1 0 0 0,1 0 0 0 0,1 0 0 0 0,1 0 0 0 0,0 1 0 0 0,0-1 0 0 0,1 0 0 0 0,-1 0 0 0 0,0 0 0 0 0,0 1 0 0 0,0-1 0 0 0,0 0 0 0 0,0 0 0 0 0,0 0 0 0 0,0 0 0 0 0,0 1 0 0 0,0-1 0 0 0,0 0 0 0 0,0 0 0 0 0,0 0 0 0 0,0 1 0 0 0,0-1 0 0 0,0-5 0 0 0,0-2 0 0 0,5 6 0 0 0,2 3 0 0 0,0 1 0 0 0,-2 0 0 0 0,-2 0 0 0 0,5 4 0 0 0,0 1 0 0 0,-1-1 0 0 0,-2-1 0 0 0,3-2 0 0 0,1-2 0 0 0,-1-1 0 0 0,-3 0 0 0 0,4-1 0 0 0,-1 0 0 0 0,5 5 0 0 0,-1 2 0 0 0,-2-1 0 0 0,2-1 0 0 0,-1-6 0 0 0,3 2 0 0 0,-1 0 0 0 0,2 6 0 0 0,-1 2 0 0 0,-3-2 0 0 0,1 0 0 0 0,0-3 0 0 0,1 4 0 0 0,0 0 0 0 0,2-1 0 0 0,-1-2 0 0 0,2 4 0 0 0,-2 0 0 0 0,2 4 0 0 0,-2-1 0 0 0,2 3 0 0 0,-2-1 0 0 0,2-3 0 0 0,3-3 0 0 0,3-3 0 0 0,4-2 0 0 0,1 3 0 0 0,-2 1 0 0 0,-2 4 0 0 0,1 0 0 0 0,1-1 0 0 0,2-3 0 0 0,1 3 0 0 0,1 4 0 0 0,-5 1 0 0 0,-1 2 0 0 0,-4-1 0 0 0,-1 1 0 0 0,2-2 0 0 0,3 2 0 0 0,2 2 0 0 0,2-1 0 0 0,1-4 0 0 0,2 1 0 0 0,0 2 0 0 0,0 0 0 0 0,1 1 0 0 0,-1 2 0 0 0,0 4 0 0 0,0-3 0 0 0,0 1 0 0 0,0 1 0 0 0,0 2 0 0 0,0 2 0 0 0,-6-4 0 0 0,-1-1 0 0 0,1 2 0 0 0,0 1 0 0 0,2 2 0 0 0,2 1 0 0 0,0 1 0 0 0,2 0 0 0 0,0 2 0 0 0,0-1 0 0 0,0 0 0 0 0,0 1 0 0 0,0-1 0 0 0,0 0 0 0 0,0 0 0 0 0,0 0 0 0 0,-1 0 0 0 0,1 0 0 0 0,0 0 0 0 0,0 0 0 0 0,0 0 0 0 0,-1 0 0 0 0,1 0 0 0 0,-5 5 0 0 0,-2 2 0 0 0,0-1 0 0 0,2-1 0 0 0,1-1 0 0 0,2 3 0 0 0,0 1 0 0 0,2-1 0 0 0,-6 4 0 0 0,0-1 0 0 0,-1-2 0 0 0,2-2 0 0 0,2-2 0 0 0,0 3 0 0 0,2 1 0 0 0,0 4 0 0 0,1-1 0 0 0,0-1 0 0 0,0 2 0 0 0,0-1 0 0 0,0 3 0 0 0,0-1 0 0 0,0-2 0 0 0,0-4 0 0 0,0 2 0 0 0,5 5 0 0 0,1 0 0 0 0,1-2 0 0 0,-7 1 0 0 0,-4 0 0 0 0,0 1 0 0 0,0-1 0 0 0,0-3 0 0 0,2 3 0 0 0,0-2 0 0 0,1-3 0 0 0,-4 3 0 0 0,-2-1 0 0 0,0 4 0 0 0,2-2 0 0 0,2 3 0 0 0,0-1 0 0 0,2 2 0 0 0,0-2 0 0 0,1-3 0 0 0,-5 2 0 0 0,-2 3 0 0 0,1-1 0 0 0,1 3 0 0 0,1-3 0 0 0,-3 2 0 0 0,-1-2 0 0 0,-4 1 0 0 0,-1-2 0 0 0,-2 2 0 0 0,1-2 0 0 0,3-3 0 0 0,-2 1 0 0 0,1 4 0 0 0,3 4 0 0 0,3 4 0 0 0,2 3 0 0 0,2 2 0 0 0,1 1 0 0 0,1 1 0 0 0,1-1 0 0 0,-6 1 0 0 0,-2-6 0 0 0,-4-1 0 0 0,-1-6 0 0 0,-3-5 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3:19.5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21734 3042 16383 0 0,'0'-5'0'0'0,"0"-7"0"0"0,0-6 0 0 0,0-6 0 0 0,0-3 0 0 0,0-2 0 0 0,0-2 0 0 0,0 0 0 0 0,-5 0 0 0 0,-2 0 0 0 0,1 0 0 0 0,0 1 0 0 0,3 0 0 0 0,0 0 0 0 0,2 0 0 0 0,-4 5 0 0 0,-2 2 0 0 0,1 0 0 0 0,1-1 0 0 0,1-3 0 0 0,2 0 0 0 0,1-2 0 0 0,1 0 0 0 0,0-1 0 0 0,0 0 0 0 0,0 0 0 0 0,1 0 0 0 0,-1 0 0 0 0,0 0 0 0 0,0 0 0 0 0,0 0 0 0 0,0 0 0 0 0,0 1 0 0 0,0-1 0 0 0,0 0 0 0 0,0 0 0 0 0,0 0 0 0 0,0 1 0 0 0,0-1 0 0 0,0 0 0 0 0,0 0 0 0 0,0 0 0 0 0,0 1 0 0 0,-5 4 0 0 0,-2 2 0 0 0,1-1 0 0 0,1 0 0 0 0,1-2 0 0 0,2-2 0 0 0,1-1 0 0 0,0 0 0 0 0,1-1 0 0 0,0 0 0 0 0,1 0 0 0 0,-6 0 0 0 0,-2 0 0 0 0,1 0 0 0 0,1 0 0 0 0,1 0 0 0 0,2 0 0 0 0,1 1 0 0 0,0-1 0 0 0,1 0 0 0 0,0 0 0 0 0,1 0 0 0 0,-1 1 0 0 0,0-1 0 0 0,0 0 0 0 0,0 0 0 0 0,1 0 0 0 0,-1 1 0 0 0,5 4 0 0 0,1 2 0 0 0,6 4 0 0 0,0 2 0 0 0,3 2 0 0 0,-1-1 0 0 0,3 3 0 0 0,2 3 0 0 0,-1-2 0 0 0,2 2 0 0 0,1 1 0 0 0,-2-1 0 0 0,1 0 0 0 0,2 1 0 0 0,-3-1 0 0 0,0-1 0 0 0,3 3 0 0 0,2 2 0 0 0,2-3 0 0 0,2 1 0 0 0,1 1 0 0 0,1 1 0 0 0,0-2 0 0 0,0-1 0 0 0,0-3 0 0 0,0 0 0 0 0,1 2 0 0 0,-2 3 0 0 0,1 3 0 0 0,0-4 0 0 0,0 0 0 0 0,0 2 0 0 0,0 1 0 0 0,-1-3 0 0 0,1-1 0 0 0,0 2 0 0 0,0 2 0 0 0,5 1 0 0 0,1-3 0 0 0,6-1 0 0 0,-1 2 0 0 0,-1 1 0 0 0,3-4 0 0 0,-2 1 0 0 0,-2 0 0 0 0,-3 3 0 0 0,3-4 0 0 0,0 1 0 0 0,-2 0 0 0 0,3 3 0 0 0,-1 2 0 0 0,5 1 0 0 0,-2-4 0 0 0,3-1 0 0 0,-1 1 0 0 0,2 1 0 0 0,-2 1 0 0 0,2 2 0 0 0,3-4 0 0 0,-2-1 0 0 0,-3 1 0 0 0,-5 1 0 0 0,2 2 0 0 0,3 1 0 0 0,0-4 0 0 0,3-1 0 0 0,3 0 0 0 0,-2 2 0 0 0,1 2 0 0 0,-3 1 0 0 0,2 1 0 0 0,-3 1 0 0 0,1-5 0 0 0,3-2 0 0 0,-2 1 0 0 0,1 1 0 0 0,3 2 0 0 0,-2 0 0 0 0,0 2 0 0 0,-3 1 0 0 0,2 0 0 0 0,-4-5 0 0 0,2-1 0 0 0,3-1 0 0 0,3 2 0 0 0,3 2 0 0 0,-3 1 0 0 0,0 1 0 0 0,-3 0 0 0 0,-6 1 0 0 0,0 0 0 0 0,-2 1 0 0 0,-2-1 0 0 0,6 0 0 0 0,6 0 0 0 0,0 0 0 0 0,1-5 0 0 0,2-1 0 0 0,-3-1 0 0 0,-1 2 0 0 0,-3 1 0 0 0,-4 2 0 0 0,-5 1 0 0 0,-4 0 0 0 0,3 1 0 0 0,-1 0 0 0 0,0 1 0 0 0,3-1 0 0 0,6 0 0 0 0,-1 0 0 0 0,3 0 0 0 0,4 1 0 0 0,-2-1 0 0 0,-5 0 0 0 0,-4 0 0 0 0,-9-6 0 0 0,-4 0 0 0 0,-3-1 0 0 0,1 2 0 0 0,5 1 0 0 0,3 2 0 0 0,2 1 0 0 0,-2 0 0 0 0,0 1 0 0 0,-1 1 0 0 0,0-1 0 0 0,-2 0 0 0 0,0 0 0 0 0,0 1 0 0 0,0-1 0 0 0,-1 0 0 0 0,1 0 0 0 0,0 0 0 0 0,-1 0 0 0 0,1 0 0 0 0,0 0 0 0 0,10 0 0 0 0,3 0 0 0 0,5 0 0 0 0,-1-5 0 0 0,-4-2 0 0 0,-3 0 0 0 0,-4 2 0 0 0,-3 2 0 0 0,-2 0 0 0 0,-1 2 0 0 0,-1 1 0 0 0,0 0 0 0 0,5 0 0 0 0,2 0 0 0 0,0 0 0 0 0,-1 1 0 0 0,-2-1 0 0 0,-1 0 0 0 0,-1 0 0 0 0,0 0 0 0 0,-2 0 0 0 0,1 0 0 0 0,0 0 0 0 0,-1 0 0 0 0,1 0 0 0 0,-1 0 0 0 0,1 0 0 0 0,0 0 0 0 0,0 0 0 0 0,-1 0 0 0 0,1 0 0 0 0,0 0 0 0 0,0 0 0 0 0,0 0 0 0 0,0 0 0 0 0,-1 0 0 0 0,1 0 0 0 0,0 0 0 0 0,0 0 0 0 0,0 0 0 0 0,-1-5 0 0 0,1-2 0 0 0,0 1 0 0 0,0 0 0 0 0,0 3 0 0 0,0 0 0 0 0,-1 2 0 0 0,1 1 0 0 0,0 0 0 0 0,0 0 0 0 0,-5 5 0 0 0,-2 2 0 0 0,0 0 0 0 0,2-2 0 0 0,1-1 0 0 0,-4 4 0 0 0,0 0 0 0 0,1-2 0 0 0,2 0 0 0 0,1-3 0 0 0,2-1 0 0 0,-4 4 0 0 0,-2 1 0 0 0,2-1 0 0 0,1-1 0 0 0,1-1 0 0 0,2-2 0 0 0,1-1 0 0 0,-5 4 0 0 0,-1 2 0 0 0,1-1 0 0 0,1-1 0 0 0,1-2 0 0 0,2-1 0 0 0,1-1 0 0 0,0 0 0 0 0,-4 4 0 0 0,-2 1 0 0 0,-4 5 0 0 0,-1 1 0 0 0,-3 3 0 0 0,1-1 0 0 0,-3 2 0 0 0,-3 4 0 0 0,2-2 0 0 0,-1 1 0 0 0,-3 3 0 0 0,3-3 0 0 0,-1 1 0 0 0,-2 2 0 0 0,3 2 0 0 0,-1 2 0 0 0,-2 2 0 0 0,3 1 0 0 0,0 1 0 0 0,-3 0 0 0 0,3-5 0 0 0,-1-1 0 0 0,-1-1 0 0 0,2 2 0 0 0,-1 2 0 0 0,4 0 0 0 0,-2 2 0 0 0,4-5 0 0 0,-3-1 0 0 0,-2 1 0 0 0,2-5 0 0 0,-2 1 0 0 0,-2 1 0 0 0,2-2 0 0 0,-1 0 0 0 0,-2 2 0 0 0,3-2 0 0 0,-1 0 0 0 0,-1 2 0 0 0,2-2 0 0 0,-1 0 0 0 0,-2 3 0 0 0,-2 2 0 0 0,3-3 0 0 0,0 0 0 0 0,-2 1 0 0 0,3-2 0 0 0,0 0 0 0 0,-1 1 0 0 0,-3 3 0 0 0,2-3 0 0 0,1 0 0 0 0,-2 2 0 0 0,-1 1 0 0 0,2-2 0 0 0,1-1 0 0 0,-2 1 0 0 0,-2 3 0 0 0,-1 1 0 0 0,-2 2 0 0 0,-7-4 0 0 0,-1-1 0 0 0,-1 1 0 0 0,-3-4 0 0 0,-1-1 0 0 0,-3-2 0 0 0,-5-5 0 0 0,2 0 0 0 0,-2-1 0 0 0,-3-3 0 0 0,3 3 0 0 0,-1-1 0 0 0,-2-3 0 0 0,3 4 0 0 0,-1-1 0 0 0,-2-2 0 0 0,-2-2 0 0 0,-2-2 0 0 0,4 3 0 0 0,-1 1 0 0 0,0-2 0 0 0,-2-1 0 0 0,-2-2 0 0 0,-1-1 0 0 0,-1-1 0 0 0,0-1 0 0 0,-1 0 0 0 0,0 0 0 0 0,0-1 0 0 0,0 1 0 0 0,5 5 0 0 0,1 1 0 0 0,1 1 0 0 0,-2-2 0 0 0,-1-1 0 0 0,-1-2 0 0 0,-2-1 0 0 0,0 0 0 0 0,-1-1 0 0 0,0-1 0 0 0,0 1 0 0 0,0 0 0 0 0,0 0 0 0 0,0-1 0 0 0,0 1 0 0 0,0 0 0 0 0,0 0 0 0 0,5 5 0 0 0,2 2 0 0 0,0 0 0 0 0,-2-2 0 0 0,-1-2 0 0 0,-1 0 0 0 0,-2-2 0 0 0,0-1 0 0 0,-1 0 0 0 0,0 0 0 0 0,0 0 0 0 0,0 0 0 0 0,0-1 0 0 0,0 1 0 0 0,0 0 0 0 0,0 0 0 0 0,0 0 0 0 0,0 0 0 0 0,0 0 0 0 0,1 0 0 0 0,-1 0 0 0 0,0 0 0 0 0,0 0 0 0 0,0 0 0 0 0,1 0 0 0 0,-1 0 0 0 0,5 5 0 0 0,2 2 0 0 0,0-1 0 0 0,3 0 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3:22.0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21710 3327 16383 0 0,'6'0'0'0'0,"5"0"0"0"0,3-5 0 0 0,2-1 0 0 0,5-1 0 0 0,-2-3 0 0 0,1 0 0 0 0,3 1 0 0 0,1 2 0 0 0,3 3 0 0 0,-4-3 0 0 0,0-1 0 0 0,0 1 0 0 0,2 3 0 0 0,2 0 0 0 0,1-3 0 0 0,1 0 0 0 0,0 0 0 0 0,1 2 0 0 0,0 2 0 0 0,1-4 0 0 0,-1-1 0 0 0,0 1 0 0 0,0-3 0 0 0,-1 0 0 0 0,1 2 0 0 0,0 2 0 0 0,0 2 0 0 0,0 2 0 0 0,0 1 0 0 0,-1-5 0 0 0,1 0 0 0 0,0 0 0 0 0,0-4 0 0 0,0 0 0 0 0,-1 2 0 0 0,6 1 0 0 0,7-2 0 0 0,1 0 0 0 0,3 2 0 0 0,-5-4 0 0 0,-1 1 0 0 0,4 2 0 0 0,-6-3 0 0 0,1 0 0 0 0,-1 3 0 0 0,-2 2 0 0 0,3 2 0 0 0,-6-3 0 0 0,3 0 0 0 0,0 0 0 0 0,-2-3 0 0 0,5 0 0 0 0,-1 2 0 0 0,10-3 0 0 0,6 0 0 0 0,-1-2 0 0 0,1 0 0 0 0,-4 3 0 0 0,0-3 0 0 0,-4 2 0 0 0,1 2 0 0 0,2-2 0 0 0,3-4 0 0 0,-2 0 0 0 0,1 2 0 0 0,-4 0 0 0 0,0 0 0 0 0,-2 4 0 0 0,1-3 0 0 0,-2 2 0 0 0,-4 2 0 0 0,-3-3 0 0 0,-3 1 0 0 0,3 1 0 0 0,0-2 0 0 0,4-4 0 0 0,10 0 0 0 0,2-2 0 0 0,1 1 0 0 0,3-1 0 0 0,1 2 0 0 0,0-2 0 0 0,-3 3 0 0 0,-2-2 0 0 0,-4-3 0 0 0,-1 2 0 0 0,-4 3 0 0 0,2-1 0 0 0,2 3 0 0 0,-1-2 0 0 0,1 1 0 0 0,3-2 0 0 0,-3 1 0 0 0,1-1 0 0 0,8 1 0 0 0,3-2 0 0 0,-2-3 0 0 0,-2 1 0 0 0,0-1 0 0 0,-4 3 0 0 0,-1-1 0 0 0,1 2 0 0 0,6-1 0 0 0,5-3 0 0 0,0 1 0 0 0,-4 5 0 0 0,-3 3 0 0 0,-5 0 0 0 0,-2 0 0 0 0,2-2 0 0 0,-4 0 0 0 0,-4-3 0 0 0,0 2 0 0 0,4 2 0 0 0,-2-1 0 0 0,2 1 0 0 0,3 2 0 0 0,-1-2 0 0 0,-5 0 0 0 0,-5 3 0 0 0,7-3 0 0 0,0 1 0 0 0,3-3 0 0 0,-2 0 0 0 0,-4 3 0 0 0,-5 3 0 0 0,-3-3 0 0 0,-2 1 0 0 0,-3 2 0 0 0,0 2 0 0 0,-1 2 0 0 0,5-4 0 0 0,2-1 0 0 0,0 2 0 0 0,-2-4 0 0 0,0 0 0 0 0,-2 2 0 0 0,-1 2 0 0 0,-1 2 0 0 0,0 2 0 0 0,-6-4 0 0 0,-1-1 0 0 0,0 0 0 0 0,2 3 0 0 0,1 0 0 0 0,1 3 0 0 0,-3-5 0 0 0,-2-2 0 0 0,1 2 0 0 0,2 1 0 0 0,2 2 0 0 0,1 1 0 0 0,-5-4 0 0 0,0-1 0 0 0,1 0 0 0 0,0 2 0 0 0,3-3 0 0 0,1-1 0 0 0,1 2 0 0 0,-5-4 0 0 0,-1 1 0 0 0,1 1 0 0 0,1 3 0 0 0,1 2 0 0 0,2 2 0 0 0,-5-4 0 0 0,0-1 0 0 0,1 1 0 0 0,0 2 0 0 0,-2 0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40:19.0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5385 2381 16383 0 0,'0'5'0'0'0,"0"7"0"0"0,0 7 0 0 0,0 5 0 0 0,-5-2 0 0 0,-2 1 0 0 0,0 1 0 0 0,-3-2 0 0 0,-1-1 0 0 0,-3-4 0 0 0,1 1 0 0 0,-3 2 0 0 0,2 3 0 0 0,-3 2 0 0 0,3 3 0 0 0,-3-4 0 0 0,3-1 0 0 0,-2-4 0 0 0,1 0 0 0 0,-1 2 0 0 0,2 2 0 0 0,-2-3 0 0 0,2 1 0 0 0,-2-4 0 0 0,2 1 0 0 0,3 3 0 0 0,-2-3 0 0 0,2 0 0 0 0,-3-1 0 0 0,2 0 0 0 0,-3-2 0 0 0,1 1 0 0 0,-2-2 0 0 0,1 2 0 0 0,-1-2 0 0 0,2 2 0 0 0,3 3 0 0 0,-2-1 0 0 0,2 1 0 0 0,-3-3 0 0 0,1 2 0 0 0,3 2 0 0 0,-2-2 0 0 0,1-9 0 0 0,2-7 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3:26.4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15949 9810 16383 0 0,'-5'0'0'0'0,"-7"0"0"0"0,-6 0 0 0 0,-5 5 0 0 0,-4 2 0 0 0,-3-1 0 0 0,0 0 0 0 0,-2-3 0 0 0,1 0 0 0 0,0 3 0 0 0,1 1 0 0 0,0-1 0 0 0,-1-1 0 0 0,1-1 0 0 0,1-2 0 0 0,-1 4 0 0 0,0 1 0 0 0,0-1 0 0 0,1-1 0 0 0,-1-1 0 0 0,0-2 0 0 0,0-1 0 0 0,0-1 0 0 0,1 0 0 0 0,-1 0 0 0 0,0-1 0 0 0,0 1 0 0 0,0 0 0 0 0,1 0 0 0 0,-6 0 0 0 0,-2 0 0 0 0,1 0 0 0 0,1 0 0 0 0,1 0 0 0 0,2 0 0 0 0,1 0 0 0 0,1 0 0 0 0,0 0 0 0 0,1-5 0 0 0,-1-2 0 0 0,0 0 0 0 0,1 2 0 0 0,-1 1 0 0 0,6-3 0 0 0,-4-1 0 0 0,-3 1 0 0 0,0 2 0 0 0,0-3 0 0 0,0-1 0 0 0,-5 1 0 0 0,-7-2 0 0 0,0 0 0 0 0,1-4 0 0 0,4 1 0 0 0,2 3 0 0 0,3 3 0 0 0,-4-3 0 0 0,0 1 0 0 0,1 2 0 0 0,2-4 0 0 0,1 1 0 0 0,1 2 0 0 0,-9-3 0 0 0,-7-4 0 0 0,-2 0 0 0 0,-1 2 0 0 0,2-1 0 0 0,5 2 0 0 0,5 2 0 0 0,8-1 0 0 0,0 0 0 0 0,0 3 0 0 0,1-3 0 0 0,-1 1 0 0 0,1 2 0 0 0,0-3 0 0 0,0 1 0 0 0,0-4 0 0 0,0 2 0 0 0,0 1 0 0 0,1-1 0 0 0,-1 1 0 0 0,0 2 0 0 0,0-2 0 0 0,1 1 0 0 0,-1 1 0 0 0,5-1 0 0 0,2-1 0 0 0,0-2 0 0 0,-2 0 0 0 0,-1 3 0 0 0,-2-2 0 0 0,0 1 0 0 0,3-3 0 0 0,2 1 0 0 0,5-2 0 0 0,-5 1 0 0 0,1-2 0 0 0,0 2 0 0 0,-2-2 0 0 0,-2 2 0 0 0,4-2 0 0 0,0 2 0 0 0,-1-2 0 0 0,-1-3 0 0 0,-3 2 0 0 0,5-2 0 0 0,-1 3 0 0 0,5-2 0 0 0,0 4 0 0 0,3-3 0 0 0,-1 3 0 0 0,-3-1 0 0 0,-3-4 0 0 0,2-4 0 0 0,0-2 0 0 0,2-3 0 0 0,0 4 0 0 0,3 1 0 0 0,-1-1 0 0 0,2-1 0 0 0,-1-2 0 0 0,1-1 0 0 0,3-1 0 0 0,-1-1 0 0 0,1 1 0 0 0,3-2 0 0 0,2 1 0 0 0,3 0 0 0 0,1 0 0 0 0,1 0 0 0 0,2 0 0 0 0,-1 1 0 0 0,0-1 0 0 0,1 0 0 0 0,-1 0 0 0 0,1 0 0 0 0,-1 1 0 0 0,0-1 0 0 0,0 0 0 0 0,5 0 0 0 0,2 0 0 0 0,4 1 0 0 0,1-1 0 0 0,3 0 0 0 0,-1 0 0 0 0,3 5 0 0 0,-3 2 0 0 0,3 0 0 0 0,2 3 0 0 0,-1 1 0 0 0,1 3 0 0 0,-2-1 0 0 0,0 3 0 0 0,-2-1 0 0 0,1 1 0 0 0,-2-2 0 0 0,2 3 0 0 0,3-3 0 0 0,3 2 0 0 0,-2-1 0 0 0,-4-4 0 0 0,0 1 0 0 0,2 4 0 0 0,-1 0 0 0 0,1 1 0 0 0,2 4 0 0 0,-2-2 0 0 0,2 0 0 0 0,1 3 0 0 0,-2-2 0 0 0,1 0 0 0 0,1 1 0 0 0,3-1 0 0 0,-3-6 0 0 0,0 1 0 0 0,2 3 0 0 0,2-2 0 0 0,6-4 0 0 0,4-3 0 0 0,6 1 0 0 0,-5 0 0 0 0,3 3 0 0 0,-1 4 0 0 0,-7-1 0 0 0,2 2 0 0 0,-1-1 0 0 0,1 0 0 0 0,-1 4 0 0 0,-1 2 0 0 0,0-2 0 0 0,4 0 0 0 0,2 2 0 0 0,-1-3 0 0 0,-1 0 0 0 0,3-3 0 0 0,1 0 0 0 0,-2 3 0 0 0,4 3 0 0 0,4 2 0 0 0,0-2 0 0 0,2-1 0 0 0,-1 2 0 0 0,-4 1 0 0 0,-4-3 0 0 0,-3-1 0 0 0,-3 2 0 0 0,-1 2 0 0 0,-2 1 0 0 0,1-3 0 0 0,-1 0 0 0 0,0 0 0 0 0,0 2 0 0 0,1 2 0 0 0,-1 1 0 0 0,1 1 0 0 0,0 1 0 0 0,-1 0 0 0 0,1 0 0 0 0,0 0 0 0 0,0 1 0 0 0,0-1 0 0 0,0 0 0 0 0,-1 0 0 0 0,1 0 0 0 0,0 0 0 0 0,0 0 0 0 0,5 0 0 0 0,1 0 0 0 0,1 0 0 0 0,-2 0 0 0 0,-2 0 0 0 0,-6 5 0 0 0,-3 2 0 0 0,0-1 0 0 0,-4 5 0 0 0,-1 4 0 0 0,2 1 0 0 0,-3 1 0 0 0,1 0 0 0 0,-4 0 0 0 0,2-2 0 0 0,-2 2 0 0 0,0-3 0 0 0,4 2 0 0 0,-1 3 0 0 0,0-1 0 0 0,3 0 0 0 0,-2 4 0 0 0,1-4 0 0 0,-4 2 0 0 0,1 2 0 0 0,3 2 0 0 0,3-3 0 0 0,-3 0 0 0 0,1 2 0 0 0,-3 2 0 0 0,0-4 0 0 0,-3 0 0 0 0,1 2 0 0 0,3-4 0 0 0,-2 1 0 0 0,2-4 0 0 0,-4 1 0 0 0,-3 3 0 0 0,1-3 0 0 0,4 2 0 0 0,3 2 0 0 0,-1 3 0 0 0,1 2 0 0 0,2 2 0 0 0,-2 1 0 0 0,0-4 0 0 0,-3-2 0 0 0,0-4 0 0 0,-2-1 0 0 0,1 2 0 0 0,-2 3 0 0 0,1-3 0 0 0,-1 0 0 0 0,2 3 0 0 0,-3 1 0 0 0,-2 2 0 0 0,1-3 0 0 0,-1 0 0 0 0,-2 0 0 0 0,-3 2 0 0 0,-3 1 0 0 0,-1 2 0 0 0,-2 1 0 0 0,0 1 0 0 0,0 0 0 0 0,-1 0 0 0 0,1 0 0 0 0,-1 0 0 0 0,1 0 0 0 0,0 0 0 0 0,0 0 0 0 0,0 0 0 0 0,-5-5 0 0 0,-2-2 0 0 0,1 0 0 0 0,-5-3 0 0 0,1-1 0 0 0,1 2 0 0 0,-2-3 0 0 0,0 1 0 0 0,-3-3 0 0 0,1 1 0 0 0,-2-2 0 0 0,1 1 0 0 0,-2 2 0 0 0,2 5 0 0 0,-2-3 0 0 0,1 1 0 0 0,0-4 0 0 0,0 1 0 0 0,0-3 0 0 0,1 2 0 0 0,-2-3 0 0 0,-3-4 0 0 0,1 2 0 0 0,-1-1 0 0 0,-2 3 0 0 0,-3-2 0 0 0,-2 3 0 0 0,-2 3 0 0 0,-2 0 0 0 0,0 1 0 0 0,0-3 0 0 0,0-4 0 0 0,5 2 0 0 0,1-3 0 0 0,1-2 0 0 0,-2-3 0 0 0,4 2 0 0 0,0 0 0 0 0,-1-1 0 0 0,-2 3 0 0 0,-3 0 0 0 0,0 3 0 0 0,-2 0 0 0 0,-1-3 0 0 0,0-3 0 0 0,0-2 0 0 0,5 2 0 0 0,2 1 0 0 0,-1-1 0 0 0,-1-3 0 0 0,-1 5 0 0 0,-2-1 0 0 0,0-1 0 0 0,-2-1 0 0 0,1-3 0 0 0,-1-1 0 0 0,0 4 0 0 0,-1 1 0 0 0,1-1 0 0 0,0-1 0 0 0,1-2 0 0 0,-1-1 0 0 0,0-1 0 0 0,0 0 0 0 0,-5-2 0 0 0,-1 1 0 0 0,-1 0 0 0 0,2 0 0 0 0,2-1 0 0 0,1 1 0 0 0,1 0 0 0 0,0 0 0 0 0,2 0 0 0 0,-1 0 0 0 0,1 0 0 0 0,-1 0 0 0 0,0 0 0 0 0,1 0 0 0 0,-1 0 0 0 0,0 0 0 0 0,0 0 0 0 0,1 0 0 0 0,-6 0 0 0 0,-2 0 0 0 0,1 0 0 0 0,1 0 0 0 0,1-5 0 0 0,2-2 0 0 0,1 1 0 0 0,1 1 0 0 0,0 1 0 0 0,1-3 0 0 0,-1-1 0 0 0,1 1 0 0 0,-1 2 0 0 0,0 1 0 0 0,1-3 0 0 0,-6-1 0 0 0,-2-3 0 0 0,1-1 0 0 0,1 2 0 0 0,1 3 0 0 0,2 2 0 0 0,-4-2 0 0 0,-1-1 0 0 0,1-4 0 0 0,1 1 0 0 0,2-4 0 0 0,1 1 0 0 0,1 3 0 0 0,1 4 0 0 0,0-3 0 0 0,1 1 0 0 0,-1-4 0 0 0,1 2 0 0 0,-1-4 0 0 0,1 1 0 0 0,-1 3 0 0 0,5-1 0 0 0,2 1 0 0 0,0 2 0 0 0,3-2 0 0 0,1 0 0 0 0,-2-2 0 0 0,-3 1 0 0 0,4-3 0 0 0,-1 1 0 0 0,4-2 0 0 0,-1 2 0 0 0,3-2 0 0 0,-1-4 0 0 0,-3-2 0 0 0,2-4 0 0 0,-2-2 0 0 0,4-1 0 0 0,-3 4 0 0 0,4 1 0 0 0,-2 0 0 0 0,2-1 0 0 0,3-1 0 0 0,-1-2 0 0 0,1-1 0 0 0,-3 0 0 0 0,2-1 0 0 0,2 0 0 0 0,-2 0 0 0 0,1 0 0 0 0,-2 0 0 0 0,0 0 0 0 0,3 0 0 0 0,3 0 0 0 0,-3 0 0 0 0,1 0 0 0 0,2 0 0 0 0,2 1 0 0 0,2-1 0 0 0,-4 5 0 0 0,0 2 0 0 0,0 0 0 0 0,2-2 0 0 0,2-1 0 0 0,1-2 0 0 0,1 0 0 0 0,1-2 0 0 0,0 1 0 0 0,0-7 0 0 0,1 0 0 0 0,-1-1 0 0 0,0 2 0 0 0,0 1 0 0 0,6 7 0 0 0,0 3 0 0 0,1 0 0 0 0,3 4 0 0 0,0 1 0 0 0,-1-2 0 0 0,3 3 0 0 0,-2 0 0 0 0,4 2 0 0 0,-1-1 0 0 0,3 3 0 0 0,-2-2 0 0 0,1 2 0 0 0,0-2 0 0 0,1-3 0 0 0,3 2 0 0 0,-1-1 0 0 0,0 1 0 0 0,-1 0 0 0 0,0 2 0 0 0,-2-1 0 0 0,1-3 0 0 0,3 2 0 0 0,-1-2 0 0 0,0 3 0 0 0,-2-1 0 0 0,1 2 0 0 0,3-1 0 0 0,-2-3 0 0 0,1 1 0 0 0,-3 0 0 0 0,1-3 0 0 0,3-3 0 0 0,3 2 0 0 0,-3 1 0 0 0,1-2 0 0 0,2-1 0 0 0,1 2 0 0 0,3 1 0 0 0,1-2 0 0 0,1-1 0 0 0,1 2 0 0 0,0 1 0 0 0,0 4 0 0 0,0-1 0 0 0,1 3 0 0 0,-1-1 0 0 0,0 2 0 0 0,-1-1 0 0 0,1 1 0 0 0,0-1 0 0 0,0 1 0 0 0,0 3 0 0 0,-1-1 0 0 0,1 1 0 0 0,0 3 0 0 0,0-3 0 0 0,0 1 0 0 0,0 1 0 0 0,-1 4 0 0 0,1 1 0 0 0,0 2 0 0 0,0-3 0 0 0,0-2 0 0 0,-1 1 0 0 0,1 1 0 0 0,0-3 0 0 0,0-1 0 0 0,0 2 0 0 0,-1 1 0 0 0,1 3 0 0 0,0 1 0 0 0,0 1 0 0 0,0 0 0 0 0,0 2 0 0 0,-1-1 0 0 0,-4-5 0 0 0,-2-1 0 0 0,1 0 0 0 0,5 1 0 0 0,4 1 0 0 0,1 2 0 0 0,0 1 0 0 0,4 0 0 0 0,1 1 0 0 0,-2 0 0 0 0,-1 1 0 0 0,-2-1 0 0 0,-2 0 0 0 0,-1 0 0 0 0,-1 0 0 0 0,0 0 0 0 0,-1 0 0 0 0,1 0 0 0 0,-1 0 0 0 0,1 0 0 0 0,-1 5 0 0 0,1 2 0 0 0,0 0 0 0 0,0-2 0 0 0,-1-2 0 0 0,1 5 0 0 0,0 0 0 0 0,0-1 0 0 0,0-2 0 0 0,-6 3 0 0 0,-1 1 0 0 0,1-2 0 0 0,1 4 0 0 0,1-1 0 0 0,1-1 0 0 0,2-3 0 0 0,0 3 0 0 0,1-1 0 0 0,0 0 0 0 0,0 2 0 0 0,0 0 0 0 0,-5 4 0 0 0,-2-2 0 0 0,1-2 0 0 0,0 3 0 0 0,3-2 0 0 0,-5 3 0 0 0,0-1 0 0 0,1-3 0 0 0,1 2 0 0 0,3 4 0 0 0,1 0 0 0 0,0 1 0 0 0,2-1 0 0 0,0 1 0 0 0,0-3 0 0 0,0 3 0 0 0,-5 2 0 0 0,-1-1 0 0 0,-6 0 0 0 0,0-1 0 0 0,2 0 0 0 0,2-3 0 0 0,-2 3 0 0 0,0-3 0 0 0,-3 1 0 0 0,1-1 0 0 0,-3 2 0 0 0,1-2 0 0 0,-2 1 0 0 0,1-1 0 0 0,-1 2 0 0 0,2-2 0 0 0,-3 2 0 0 0,3-2 0 0 0,-2 2 0 0 0,2-2 0 0 0,-2 2 0 0 0,2-2 0 0 0,-2 1 0 0 0,1 5 0 0 0,5 2 0 0 0,2 4 0 0 0,-1 1 0 0 0,0-3 0 0 0,-4 0 0 0 0,-4 0 0 0 0,1-4 0 0 0,-3 0 0 0 0,3 2 0 0 0,3 1 0 0 0,0 3 0 0 0,1-3 0 0 0,-2-1 0 0 0,-4 1 0 0 0,1 2 0 0 0,4 1 0 0 0,-2 2 0 0 0,2 1 0 0 0,-1 1 0 0 0,-5 0 0 0 0,2-5 0 0 0,-1-2 0 0 0,2 1 0 0 0,-2 1 0 0 0,-2 1 0 0 0,2 2 0 0 0,-1 0 0 0 0,2-3 0 0 0,0-2 0 0 0,-3 0 0 0 0,2 2 0 0 0,-1 1 0 0 0,-2 2 0 0 0,-3 1 0 0 0,-3 0 0 0 0,-1 1 0 0 0,4-5 0 0 0,1-1 0 0 0,-1-1 0 0 0,-2 2 0 0 0,0 1 0 0 0,-3 2 0 0 0,0 1 0 0 0,0 0 0 0 0,-1 1 0 0 0,-1 0 0 0 0,1 0 0 0 0,0 0 0 0 0,0 0 0 0 0,-1 0 0 0 0,1 0 0 0 0,0 0 0 0 0,0 0 0 0 0,0-1 0 0 0,0 1 0 0 0,0 0 0 0 0,0 0 0 0 0,-5 0 0 0 0,-1-1 0 0 0,-1 1 0 0 0,2 0 0 0 0,1 0 0 0 0,2 0 0 0 0,-4-6 0 0 0,-1-1 0 0 0,0 1 0 0 0,-3 0 0 0 0,0 3 0 0 0,1 0 0 0 0,-2-3 0 0 0,0-2 0 0 0,-2 2 0 0 0,0 0 0 0 0,-2-2 0 0 0,1-1 0 0 0,-2-4 0 0 0,1 1 0 0 0,-1-4 0 0 0,2 2 0 0 0,-2-2 0 0 0,2 1 0 0 0,-2 4 0 0 0,-3-2 0 0 0,2 2 0 0 0,-2-3 0 0 0,-2 1 0 0 0,-3-2 0 0 0,2 1 0 0 0,1-2 0 0 0,-2-3 0 0 0,3 1 0 0 0,1-1 0 0 0,-3 2 0 0 0,-2 0 0 0 0,3 2 0 0 0,0-2 0 0 0,-1 3 0 0 0,-3 3 0 0 0,-1 4 0 0 0,-2-2 0 0 0,-1 0 0 0 0,-1 2 0 0 0,0-4 0 0 0,0 1 0 0 0,5 2 0 0 0,1-3 0 0 0,1-5 0 0 0,3 1 0 0 0,0-3 0 0 0,-1 3 0 0 0,-2-3 0 0 0,2 3 0 0 0,0-2 0 0 0,-1-2 0 0 0,3 1 0 0 0,-1-1 0 0 0,-1 3 0 0 0,-3-2 0 0 0,-2-2 0 0 0,3 2 0 0 0,1-1 0 0 0,-2-2 0 0 0,0-3 0 0 0,-3-3 0 0 0,-1-1 0 0 0,-1-1 0 0 0,-1-1 0 0 0,0 4 0 0 0,0 3 0 0 0,0-1 0 0 0,0-2 0 0 0,0 0 0 0 0,0-2 0 0 0,0-1 0 0 0,0-1 0 0 0,1 1 0 0 0,-1-2 0 0 0,0 1 0 0 0,0 0 0 0 0,0 0 0 0 0,1-1 0 0 0,-1 1 0 0 0,0 0 0 0 0,0 0 0 0 0,0 0 0 0 0,0 0 0 0 0,1-5 0 0 0,-1-2 0 0 0,0 1 0 0 0,0 1 0 0 0,0 1 0 0 0,1 2 0 0 0,-1 1 0 0 0,0 0 0 0 0,0-4 0 0 0,0-1 0 0 0,1-1 0 0 0,-1 3 0 0 0,0-5 0 0 0,0 0 0 0 0,0 2 0 0 0,0 1 0 0 0,1 2 0 0 0,-1 2 0 0 0,0 1 0 0 0,5-4 0 0 0,2-1 0 0 0,0-1 0 0 0,-2 3 0 0 0,-1-5 0 0 0,-1 0 0 0 0,-2 2 0 0 0,0 1 0 0 0,-1 3 0 0 0,0 1 0 0 0,0-4 0 0 0,0-1 0 0 0,0 0 0 0 0,0 3 0 0 0,5-5 0 0 0,2 1 0 0 0,-1 0 0 0 0,0 3 0 0 0,-3 1 0 0 0,0-3 0 0 0,-2-1 0 0 0,0 2 0 0 0,-1-4 0 0 0,0 0 0 0 0,0 1 0 0 0,0 3 0 0 0,0 2 0 0 0,0-3 0 0 0,0-1 0 0 0,0 2 0 0 0,0 1 0 0 0,1 2 0 0 0,-1-4 0 0 0,0-1 0 0 0,0 1 0 0 0,0 2 0 0 0,6-3 0 0 0,1-1 0 0 0,-1 2 0 0 0,5-4 0 0 0,-1 1 0 0 0,-1 2 0 0 0,-2 2 0 0 0,-3 2 0 0 0,-1-3 0 0 0,-2-1 0 0 0,-1 1 0 0 0,0 3 0 0 0,5-5 0 0 0,1 1 0 0 0,1 0 0 0 0,-2 3 0 0 0,-2-4 0 0 0,0 1 0 0 0,-2-5 0 0 0,0 1 0 0 0,-1-3 0 0 0,0 1 0 0 0,0 3 0 0 0,0-1 0 0 0,0-5 0 0 0,0 2 0 0 0,0 2 0 0 0,0-1 0 0 0,0 2 0 0 0,6-2 0 0 0,0 1 0 0 0,1-2 0 0 0,-2 1 0 0 0,4-2 0 0 0,1 2 0 0 0,3-2 0 0 0,-1 2 0 0 0,4-2 0 0 0,-2 2 0 0 0,2-2 0 0 0,-1-3 0 0 0,1-3 0 0 0,4 1 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01:21.0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8414 6668 16383 0 0,'0'0'0'0'0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7:47.4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11656 8212 16383 0 0,'0'0'0'0'0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01:21.0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8414 6668 16383 0 0,'0'0'0'0'0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7:47.4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11656 8212 16383 0 0,'0'0'0'0'0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40:19.0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5080 2858 16383 0 0,'5'0'0'0'0,"7"0"0"0"0,7 0 0 0 0,4 0 0 0 0,5 5 0 0 0,2 1 0 0 0,-4 6 0 0 0,-2 0 0 0 0,1-2 0 0 0,-4 3 0 0 0,0-1 0 0 0,1-3 0 0 0,-3 3 0 0 0,0-1 0 0 0,2-3 0 0 0,-2 4 0 0 0,0-2 0 0 0,-2 4 0 0 0,0-2 0 0 0,3-1 0 0 0,-2 1 0 0 0,-4-1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40:19.0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5398 2906 16383 0 0,'0'-5'0'0'0,"5"-1"0"0"0,7-1 0 0 0,6 2 0 0 0,6 1 0 0 0,-2-3 0 0 0,1-2 0 0 0,2 2 0 0 0,1-3 0 0 0,2 0 0 0 0,1 1 0 0 0,1 3 0 0 0,0 2 0 0 0,-5-3 0 0 0,-1-1 0 0 0,0 1 0 0 0,1 2 0 0 0,-3-3 0 0 0,-1-1 0 0 0,2-3 0 0 0,-4-6 0 0 0,-5 1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40:19.0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5927 2302 16383 0 0,'0'5'0'0'0,"0"7"0"0"0,0 6 0 0 0,0 6 0 0 0,0 4 0 0 0,0 2 0 0 0,0 1 0 0 0,0 0 0 0 0,0 1 0 0 0,0-1 0 0 0,0 0 0 0 0,0 0 0 0 0,0-1 0 0 0,0 1 0 0 0,0-1 0 0 0,0 0 0 0 0,0 0 0 0 0,0 1 0 0 0,0-1 0 0 0,0 0 0 0 0,0 0 0 0 0,0 0 0 0 0,0 1 0 0 0,0-1 0 0 0,0 0 0 0 0,0 0 0 0 0,0 1 0 0 0,0-1 0 0 0,0 0 0 0 0,0 0 0 0 0,0 1 0 0 0,0-1 0 0 0,0 0 0 0 0,0-5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40:19.0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5503 3281 16383 0 0,'5'0'0'0'0,"7"0"0"0"0,7 0 0 0 0,5 0 0 0 0,3 0 0 0 0,3 0 0 0 0,1 0 0 0 0,1 5 0 0 0,-1 2 0 0 0,1-1 0 0 0,-1 0 0 0 0,-1-3 0 0 0,1 0 0 0 0,-1-2 0 0 0,0-1 0 0 0,1 0 0 0 0,-1 0 0 0 0,0 0 0 0 0,0 0 0 0 0,0-1 0 0 0,1 1 0 0 0,-1 0 0 0 0,0 0 0 0 0,0 5 0 0 0,1 2 0 0 0,-1 0 0 0 0,0-2 0 0 0,0-1 0 0 0,-5 3 0 0 0,-6 6 0 0 0,-8 6 0 0 0,-9 0 0 0 0,-6 1 0 0 0,-8-2 0 0 0,-1 1 0 0 0,-3-3 0 0 0,0 1 0 0 0,-2-3 0 0 0,-3-3 0 0 0,3 2 0 0 0,-2-2 0 0 0,-2 2 0 0 0,-3 0 0 0 0,4 2 0 0 0,-1-1 0 0 0,-1-4 0 0 0,-2 3 0 0 0,-2-2 0 0 0,-2-2 0 0 0,0-3 0 0 0,4 3 0 0 0,1 0 0 0 0,0-2 0 0 0,-1-2 0 0 0,3 3 0 0 0,1 1 0 0 0,-2-2 0 0 0,-1-2 0 0 0,-3-1 0 0 0,4 3 0 0 0,1 1 0 0 0,-2-2 0 0 0,-1-1 0 0 0,3 4 0 0 0,6 5 0 0 0,10 0 0 0 0,12-2 0 0 0,10-3 0 0 0,7 2 0 0 0,5-1 0 0 0,2-2 0 0 0,3-3 0 0 0,-1-1 0 0 0,0-2 0 0 0,-5 3 0 0 0,-2 2 0 0 0,-1-1 0 0 0,1-1 0 0 0,2-2 0 0 0,1-1 0 0 0,1-1 0 0 0,0 0 0 0 0,1-1 0 0 0,1-1 0 0 0,-1 1 0 0 0,1 0 0 0 0,-1 0 0 0 0,1-1 0 0 0,-1 1 0 0 0,0 0 0 0 0,1 0 0 0 0,-1 0 0 0 0,0 0 0 0 0,0 0 0 0 0,1 0 0 0 0,-6-5 0 0 0,-2-2 0 0 0,-4-4 0 0 0,-1-7 0 0 0,-3-4 0 0 0,0 1 0 0 0,-1-1 0 0 0,1 4 0 0 0,-1-1 0 0 0,-4-2 0 0 0,2 2 0 0 0,-1 0 0 0 0,3-3 0 0 0,-1-2 0 0 0,-3-2 0 0 0,2 3 0 0 0,-1 0 0 0 0,-2-1 0 0 0,-3-1 0 0 0,3-2 0 0 0,0-1 0 0 0,-2-2 0 0 0,-2 5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40:19.0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6694 2487 16383 0 0,'0'5'0'0'0,"0"7"0"0"0,0 7 0 0 0,0 4 0 0 0,0 5 0 0 0,5-3 0 0 0,2-1 0 0 0,-1 1 0 0 0,0 1 0 0 0,-3 2 0 0 0,5 0 0 0 0,5-3 0 0 0,1-2 0 0 0,-2 1 0 0 0,2-4 0 0 0,-2-5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37:18.3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12700 4048 16383 0 0,'0'5'0'0'0,"0"7"0"0"0,0 7 0 0 0,5 4 0 0 0,2 5 0 0 0,0 2 0 0 0,3-4 0 0 0,0-2 0 0 0,-1 1 0 0 0,3 2 0 0 0,-1 0 0 0 0,-2 1 0 0 0,2 2 0 0 0,0-1 0 0 0,-2 2 0 0 0,2-1 0 0 0,-1 1 0 0 0,-1-1 0 0 0,2-5 0 0 0,0-1 0 0 0,2 0 0 0 0,0 1 0 0 0,-3 1 0 0 0,-2 2 0 0 0,1-4 0 0 0,0-1 0 0 0,-1 1 0 0 0,2 1 0 0 0,5 2 0 0 0,1 1 0 0 0,-4 1 0 0 0,-3 1 0 0 0,2 0 0 0 0,-1 1 0 0 0,3-1 0 0 0,-1 1 0 0 0,3-1 0 0 0,-1 6 0 0 0,2 1 0 0 0,-2 0 0 0 0,2-2 0 0 0,-1-1 0 0 0,1-1 0 0 0,-2-2 0 0 0,3 0 0 0 0,-3 4 0 0 0,2-3 0 0 0,3-2 0 0 0,-1 4 0 0 0,-4 1 0 0 0,1 0 0 0 0,2 4 0 0 0,5 7 0 0 0,-3-1 0 0 0,-3-2 0 0 0,0-3 0 0 0,2-4 0 0 0,-1-2 0 0 0,1 3 0 0 0,-3 0 0 0 0,2-1 0 0 0,3-1 0 0 0,3-1 0 0 0,-2-2 0 0 0,0 4 0 0 0,2 1 0 0 0,2 5 0 0 0,2 5 0 0 0,2 0 0 0 0,-5-3 0 0 0,-5-4 0 0 0,-2-3 0 0 0,2 2 0 0 0,2-1 0 0 0,-1 4 0 0 0,0-5 0 0 0,2-4 0 0 0,-3 3 0 0 0,1 0 0 0 0,2-1 0 0 0,2 5 0 0 0,3-1 0 0 0,1 5 0 0 0,-3-1 0 0 0,-2-8 0 0 0,1 1 0 0 0,-4 0 0 0 0,0-2 0 0 0,2-1 0 0 0,-3-2 0 0 0,0 0 0 0 0,3 0 0 0 0,-3-1 0 0 0,0 0 0 0 0,-2 0 0 0 0,0-5 0 0 0,-2-2 0 0 0,1 0 0 0 0,-2 2 0 0 0,2 2 0 0 0,-2 1 0 0 0,7 6 0 0 0,0 2 0 0 0,1 1 0 0 0,-2-1 0 0 0,-1-2 0 0 0,3-6 0 0 0,-3-3 0 0 0,-5-1 0 0 0,1 1 0 0 0,3 2 0 0 0,-2 0 0 0 0,1 2 0 0 0,4 1 0 0 0,-2 0 0 0 0,0 0 0 0 0,-2 0 0 0 0,1-4 0 0 0,-3-3 0 0 0,1 1 0 0 0,-2 1 0 0 0,2 2 0 0 0,-2 1 0 0 0,2-4 0 0 0,-2-1 0 0 0,-3 0 0 0 0,1-3 0 0 0,-1 5 0 0 0,3-1 0 0 0,-1-1 0 0 0,2 2 0 0 0,-1 2 0 0 0,2-4 0 0 0,-2-1 0 0 0,-3 1 0 0 0,2-3 0 0 0,-2 5 0 0 0,3 3 0 0 0,-1 3 0 0 0,2-5 0 0 0,-1-1 0 0 0,2 0 0 0 0,-2 1 0 0 0,2 2 0 0 0,-1 0 0 0 0,1 1 0 0 0,-2 1 0 0 0,2 0 0 0 0,-2 1 0 0 0,2-6 0 0 0,-1-1 0 0 0,-5 0 0 0 0,3-4 0 0 0,-2-1 0 0 0,3 3 0 0 0,-1 2 0 0 0,-3 2 0 0 0,2-4 0 0 0,4 6 0 0 0,5 2 0 0 0,-2 7 0 0 0,2-3 0 0 0,-4-2 0 0 0,2-2 0 0 0,-4 0 0 0 0,2-1 0 0 0,-3 1 0 0 0,2 0 0 0 0,-2-1 0 0 0,2 1 0 0 0,-2 0 0 0 0,2 0 0 0 0,3 1 0 0 0,-1 4 0 0 0,1-3 0 0 0,-2-2 0 0 0,0-1 0 0 0,-2 0 0 0 0,2 0 0 0 0,-3 0 0 0 0,2 5 0 0 0,3-2 0 0 0,-1 3 0 0 0,0 6 0 0 0,4 1 0 0 0,2 3 0 0 0,3 0 0 0 0,1 3 0 0 0,-3-3 0 0 0,-1-3 0 0 0,0-3 0 0 0,-4-4 0 0 0,0-3 0 0 0,-3-1 0 0 0,0 4 0 0 0,3-3 0 0 0,-3-3 0 0 0,2 4 0 0 0,2 2 0 0 0,-2 0 0 0 0,1-1 0 0 0,-4 0 0 0 0,2-7 0 0 0,-3-3 0 0 0,1 0 0 0 0,-2 1 0 0 0,-3 1 0 0 0,1 2 0 0 0,4 1 0 0 0,0 1 0 0 0,1-5 0 0 0,-1-2 0 0 0,1 1 0 0 0,-2 1 0 0 0,1 2 0 0 0,4 1 0 0 0,-2 1 0 0 0,1 1 0 0 0,-3 0 0 0 0,1-4 0 0 0,-2-3 0 0 0,-3 1 0 0 0,0-4 0 0 0,-1 0 0 0 0,3 2 0 0 0,-1 1 0 0 0,2 3 0 0 0,3 2 0 0 0,0 2 0 0 0,1-6 0 0 0,-2 0 0 0 0,0 0 0 0 0,-1 2 0 0 0,0-5 0 0 0,-2 1 0 0 0,-3 0 0 0 0,2-2 0 0 0,-2 0 0 0 0,-3 1 0 0 0,3-2 0 0 0,-1 1 0 0 0,4-4 0 0 0,-2 1 0 0 0,-2 3 0 0 0,3-2 0 0 0,-2 1 0 0 0,3 2 0 0 0,-1 3 0 0 0,2 3 0 0 0,-1 1 0 0 0,2 2 0 0 0,-1 0 0 0 0,1-4 0 0 0,-2-2 0 0 0,3 0 0 0 0,-3 1 0 0 0,2 2 0 0 0,-2 1 0 0 0,2 1 0 0 0,-2 1 0 0 0,2 0 0 0 0,-1 1 0 0 0,1-1 0 0 0,-2 1 0 0 0,2-6 0 0 0,-2-2 0 0 0,2 1 0 0 0,-2 1 0 0 0,2-3 0 0 0,-1-1 0 0 0,-5 1 0 0 0,3-2 0 0 0,-2-1 0 0 0,-2 3 0 0 0,2-3 0 0 0,-1 0 0 0 0,4 3 0 0 0,-2 2 0 0 0,3 2 0 0 0,-1 3 0 0 0,3-5 0 0 0,-3-1 0 0 0,2 1 0 0 0,-1 2 0 0 0,1-4 0 0 0,-2-1 0 0 0,-3 2 0 0 0,2-4 0 0 0,-2 1 0 0 0,-2 2 0 0 0,2 2 0 0 0,4 2 0 0 0,5 2 0 0 0,-1 2 0 0 0,2 0 0 0 0,-3 0 0 0 0,0 1 0 0 0,-2 0 0 0 0,0-1 0 0 0,-1 1 0 0 0,1-1 0 0 0,-2 1 0 0 0,2-1 0 0 0,-2 0 0 0 0,2-5 0 0 0,-2-1 0 0 0,-3-1 0 0 0,1-3 0 0 0,-1 0 0 0 0,3 1 0 0 0,-1 3 0 0 0,2 2 0 0 0,-1 2 0 0 0,2 1 0 0 0,-2 1 0 0 0,2-5 0 0 0,-2-1 0 0 0,-3 0 0 0 0,2-3 0 0 0,-2-1 0 0 0,-2 1 0 0 0,2-2 0 0 0,-1 0 0 0 0,-1 2 0 0 0,2 3 0 0 0,-1 3 0 0 0,4-4 0 0 0,-2-1 0 0 0,4 2 0 0 0,-2 1 0 0 0,2 2 0 0 0,-2 2 0 0 0,3-5 0 0 0,-3-1 0 0 0,2 1 0 0 0,-1 1 0 0 0,1-3 0 0 0,-2-1 0 0 0,2 2 0 0 0,-2 2 0 0 0,2-4 0 0 0,-2 0 0 0 0,2-3 0 0 0,-1 0 0 0 0,1 2 0 0 0,-2 3 0 0 0,2-2 0 0 0,-2 0 0 0 0,2-4 0 0 0,-2 1 0 0 0,2-2 0 0 0,-1 0 0 0 0,-4 3 0 0 0,1-1 0 0 0,-1 0 0 0 0,3 4 0 0 0,-1 2 0 0 0,2-3 0 0 0,-1 1 0 0 0,2-4 0 0 0,-2 0 0 0 0,-3-3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40:19.0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6997 2275 16383 0 0,'5'0'0'0'0,"7"0"0"0"0,7 0 0 0 0,5 0 0 0 0,3 0 0 0 0,3 0 0 0 0,1 0 0 0 0,1 0 0 0 0,-1 0 0 0 0,1 0 0 0 0,-1 0 0 0 0,-1 0 0 0 0,1 0 0 0 0,-1 0 0 0 0,-5 6 0 0 0,-1 0 0 0 0,-1 1 0 0 0,2-2 0 0 0,2-1 0 0 0,1-2 0 0 0,-5 5 0 0 0,0 0 0 0 0,1-1 0 0 0,1 0 0 0 0,-3 2 0 0 0,-1 1 0 0 0,2-1 0 0 0,2-3 0 0 0,-4 4 0 0 0,0 0 0 0 0,2-2 0 0 0,2-1 0 0 0,-3 2 0 0 0,-1 1 0 0 0,-3 4 0 0 0,0-1 0 0 0,-3 3 0 0 0,-4 4 0 0 0,-9-1 0 0 0,-5 2 0 0 0,-7-4 0 0 0,-2 2 0 0 0,-4-2 0 0 0,-4-5 0 0 0,1 2 0 0 0,-1-2 0 0 0,2 2 0 0 0,0 0 0 0 0,-3-3 0 0 0,3 2 0 0 0,-2-1 0 0 0,-1-2 0 0 0,-3 2 0 0 0,-3-1 0 0 0,-1-1 0 0 0,4 2 0 0 0,0-1 0 0 0,0-1 0 0 0,-2-3 0 0 0,5 3 0 0 0,-1-1 0 0 0,-1 0 0 0 0,-1-3 0 0 0,-3-2 0 0 0,4 4 0 0 0,1 1 0 0 0,-2-2 0 0 0,-1 0 0 0 0,3 2 0 0 0,1 1 0 0 0,-2-2 0 0 0,-2-1 0 0 0,-1-3 0 0 0,3 4 0 0 0,0 1 0 0 0,0-1 0 0 0,-3-2 0 0 0,5 4 0 0 0,-1-1 0 0 0,-1 0 0 0 0,-1-3 0 0 0,-3-1 0 0 0,-1-2 0 0 0,4 4 0 0 0,11 1 0 0 0,13-1 0 0 0,11-1 0 0 0,10-2 0 0 0,6-1 0 0 0,3-1 0 0 0,2 0 0 0 0,1-1 0 0 0,0-1 0 0 0,-1 1 0 0 0,-1 0 0 0 0,0 0 0 0 0,0 0 0 0 0,0-1 0 0 0,-1 1 0 0 0,0 0 0 0 0,0 0 0 0 0,0 0 0 0 0,0 0 0 0 0,0 0 0 0 0,1 0 0 0 0,-6 0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40:19.0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6403 3239 16383 0 0,'5'0'0'0'0,"7"0"0"0"0,7 0 0 0 0,4 0 0 0 0,5 0 0 0 0,2 0 0 0 0,1 0 0 0 0,0 0 0 0 0,1 0 0 0 0,-1 0 0 0 0,0 0 0 0 0,0 0 0 0 0,-1 0 0 0 0,1 0 0 0 0,-1 0 0 0 0,0 0 0 0 0,0 0 0 0 0,1 0 0 0 0,-1 0 0 0 0,0 0 0 0 0,0 0 0 0 0,0-5 0 0 0,1-2 0 0 0,-1 1 0 0 0,0 1 0 0 0,0 1 0 0 0,1 2 0 0 0,-1 0 0 0 0,0 2 0 0 0,0 0 0 0 0,1 0 0 0 0,-1 0 0 0 0,0 1 0 0 0,0-1 0 0 0,1 0 0 0 0,-1 0 0 0 0,0 0 0 0 0,0-5 0 0 0,1-2 0 0 0,-1 1 0 0 0,0 0 0 0 0,0 3 0 0 0,0 0 0 0 0,1 2 0 0 0,-1 1 0 0 0,0 0 0 0 0,0 0 0 0 0,1-5 0 0 0,-1-2 0 0 0,0 1 0 0 0,0 1 0 0 0,1 1 0 0 0,-1 2 0 0 0,-5 1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40:19.0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7420 3228 16383 0 0,'-5'5'0'0'0,"-2"7"0"0"0,0 7 0 0 0,-3-1 0 0 0,-1 3 0 0 0,3 2 0 0 0,1 3 0 0 0,3 2 0 0 0,-4-4 0 0 0,0-1 0 0 0,2 1 0 0 0,1 2 0 0 0,1 1 0 0 0,3 1 0 0 0,0-4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40:19.0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7011 3651 16383 0 0,'0'5'0'0'0,"0"7"0"0"0,0 7 0 0 0,0 5 0 0 0,6 3 0 0 0,0 3 0 0 0,6-4 0 0 0,0-1 0 0 0,4-6 0 0 0,-2 1 0 0 0,3-5 0 0 0,3-3 0 0 0,3 0 0 0 0,4-2 0 0 0,1-2 0 0 0,2-2 0 0 0,0-3 0 0 0,1-2 0 0 0,0 0 0 0 0,-5 4 0 0 0,-2 1 0 0 0,0 0 0 0 0,1-1 0 0 0,1-2 0 0 0,2-1 0 0 0,1-1 0 0 0,1 0 0 0 0,0-1 0 0 0,1 0 0 0 0,-1-1 0 0 0,1 1 0 0 0,-1 0 0 0 0,1 0 0 0 0,-1 0 0 0 0,0 0 0 0 0,0 0 0 0 0,1 0 0 0 0,-1 0 0 0 0,0 0 0 0 0,0 0 0 0 0,1 0 0 0 0,-1-6 0 0 0,0 0 0 0 0,0-1 0 0 0,-5-3 0 0 0,-1-1 0 0 0,-6 2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40:19.0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8328 2597 16383 0 0,'5'0'0'0'0,"7"0"0"0"0,7 0 0 0 0,-1-5 0 0 0,3-2 0 0 0,2 0 0 0 0,3 2 0 0 0,2 1 0 0 0,1 2 0 0 0,1 1 0 0 0,1 0 0 0 0,-1 1 0 0 0,1 1 0 0 0,0-1 0 0 0,-1 0 0 0 0,1 0 0 0 0,-1 0 0 0 0,0 1 0 0 0,1-1 0 0 0,-1 0 0 0 0,0 0 0 0 0,0 0 0 0 0,0 0 0 0 0,-4 5 0 0 0,-8 7 0 0 0,-6 6 0 0 0,-11 1 0 0 0,-5 2 0 0 0,-7-3 0 0 0,-2 1 0 0 0,-4-3 0 0 0,1 1 0 0 0,-2-2 0 0 0,3 1 0 0 0,-2-2 0 0 0,-4 2 0 0 0,-2-2 0 0 0,2 2 0 0 0,0-2 0 0 0,-2 2 0 0 0,-2-2 0 0 0,3 2 0 0 0,0-2 0 0 0,4 2 0 0 0,0-2 0 0 0,-2-3 0 0 0,2 2 0 0 0,-1-2 0 0 0,-2 3 0 0 0,-3-2 0 0 0,3 4 0 0 0,-1-3 0 0 0,-1 3 0 0 0,-2 4 0 0 0,-2-2 0 0 0,-1 1 0 0 0,3 2 0 0 0,2-1 0 0 0,-1 0 0 0 0,-1-3 0 0 0,3 0 0 0 0,1-2 0 0 0,3 2 0 0 0,0-3 0 0 0,3 1 0 0 0,-1-1 0 0 0,2 2 0 0 0,-1-2 0 0 0,1-3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40:19.0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8678 3149 16383 0 0,'5'0'0'0'0,"7"0"0"0"0,7 0 0 0 0,5 5 0 0 0,3 2 0 0 0,3-1 0 0 0,1 4 0 0 0,1 1 0 0 0,-1-2 0 0 0,1 2 0 0 0,-1 1 0 0 0,-1-4 0 0 0,-4 4 0 0 0,-3-1 0 0 0,1-3 0 0 0,-4 3 0 0 0,-1 0 0 0 0,3-3 0 0 0,-4 4 0 0 0,1-2 0 0 0,3-1 0 0 0,-3 2 0 0 0,0-1 0 0 0,3 4 0 0 0,2-1 0 0 0,-3 2 0 0 0,1-1 0 0 0,-4-3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40:19.0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9419 2090 16383 0 0,'5'0'0'0'0,"2"5"0"0"0,5 7 0 0 0,0 7 0 0 0,-2 5 0 0 0,-2 3 0 0 0,-3 3 0 0 0,-2 1 0 0 0,-2 0 0 0 0,4-4 0 0 0,2-3 0 0 0,-1 1 0 0 0,-1 0 0 0 0,-2 2 0 0 0,-1 1 0 0 0,-1 1 0 0 0,4-4 0 0 0,2-2 0 0 0,-1 1 0 0 0,-1 1 0 0 0,-1 2 0 0 0,-2 1 0 0 0,-1 1 0 0 0,-1 1 0 0 0,0 0 0 0 0,0 1 0 0 0,5-1 0 0 0,2 1 0 0 0,-1-1 0 0 0,-1 1 0 0 0,-1-1 0 0 0,-2 6 0 0 0,-1 1 0 0 0,5-6 0 0 0,1 3 0 0 0,-1 0 0 0 0,-1 0 0 0 0,-2-1 0 0 0,-1-1 0 0 0,0 0 0 0 0,-2-2 0 0 0,0 1 0 0 0,5-1 0 0 0,1 0 0 0 0,1 0 0 0 0,-2 0 0 0 0,-2 0 0 0 0,-1 1 0 0 0,5-6 0 0 0,0-2 0 0 0,0 1 0 0 0,-2 1 0 0 0,-2 1 0 0 0,-1 2 0 0 0,-1 1 0 0 0,-1 1 0 0 0,6-5 0 0 0,0-1 0 0 0,0 0 0 0 0,-1 1 0 0 0,-1 2 0 0 0,3-5 0 0 0,1-10 0 0 0,4-7 0 0 0,0-5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40:19.0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11072 2170 16383 0 0,'0'5'0'0'0,"0"7"0"0"0,0 6 0 0 0,-5 6 0 0 0,-2 3 0 0 0,0 3 0 0 0,-3-4 0 0 0,-1-1 0 0 0,-3-5 0 0 0,1-1 0 0 0,-3 2 0 0 0,2 2 0 0 0,-3 3 0 0 0,3 1 0 0 0,-3-3 0 0 0,3-1 0 0 0,3 1 0 0 0,-2-4 0 0 0,2 0 0 0 0,-3-3 0 0 0,2 0 0 0 0,-4-2 0 0 0,3 1 0 0 0,-3-2 0 0 0,1 1 0 0 0,-1-1 0 0 0,2-3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40:19.0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11165 2408 16383 0 0,'6'0'0'0'0,"6"0"0"0"0,6 0 0 0 0,6 0 0 0 0,-2 5 0 0 0,1 2 0 0 0,2-1 0 0 0,-4 5 0 0 0,0-1 0 0 0,1-1 0 0 0,-2 3 0 0 0,-1-1 0 0 0,3-2 0 0 0,2 2 0 0 0,2 0 0 0 0,-3 2 0 0 0,-5 0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40:19.0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10530 3163 16383 0 0,'6'0'0'0'0,"6"0"0"0"0,6 0 0 0 0,6 0 0 0 0,3 0 0 0 0,3 0 0 0 0,1 0 0 0 0,1 0 0 0 0,-1 0 0 0 0,1 0 0 0 0,-1 0 0 0 0,-1-5 0 0 0,1-2 0 0 0,-1 0 0 0 0,1 2 0 0 0,-1 1 0 0 0,0 2 0 0 0,0 1 0 0 0,-5-5 0 0 0,-1-1 0 0 0,-1 1 0 0 0,2 1 0 0 0,2 2 0 0 0,1 1 0 0 0,1 0 0 0 0,0 2 0 0 0,2 0 0 0 0,-1 0 0 0 0,1 1 0 0 0,-1-6 0 0 0,1-2 0 0 0,-1 1 0 0 0,0 1 0 0 0,1 1 0 0 0,-1 2 0 0 0,0 0 0 0 0,0 2 0 0 0,-5-5 0 0 0,-1-2 0 0 0,0 1 0 0 0,-5 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37:27.1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12583 15161 16383 0 0,'-5'0'0'0'0,"-2"5"0"0"0,-5 2 0 0 0,0 4 0 0 0,-3 2 0 0 0,0 2 0 0 0,-1-1 0 0 0,1 3 0 0 0,-2-2 0 0 0,-3 2 0 0 0,-3-3 0 0 0,-3 3 0 0 0,-2-3 0 0 0,-2-3 0 0 0,5 2 0 0 0,1-2 0 0 0,0-3 0 0 0,-2-2 0 0 0,-1 3 0 0 0,-1-1 0 0 0,-1-1 0 0 0,-1-1 0 0 0,0-3 0 0 0,4 4 0 0 0,3 0 0 0 0,-1 0 0 0 0,-2-2 0 0 0,0-2 0 0 0,3 4 0 0 0,1 1 0 0 0,-2-1 0 0 0,0-2 0 0 0,-3-2 0 0 0,-1-1 0 0 0,-2-1 0 0 0,0 0 0 0 0,0-1 0 0 0,-1-1 0 0 0,1 1 0 0 0,-1 0 0 0 0,1-1 0 0 0,-1 1 0 0 0,1 0 0 0 0,0 0 0 0 0,0 0 0 0 0,-1 0 0 0 0,1 0 0 0 0,0 0 0 0 0,0 0 0 0 0,-1 0 0 0 0,1 0 0 0 0,-5 0 0 0 0,-2 0 0 0 0,0 0 0 0 0,2 0 0 0 0,1 0 0 0 0,1 0 0 0 0,1 0 0 0 0,2 0 0 0 0,0 0 0 0 0,-1 0 0 0 0,2 0 0 0 0,-1 0 0 0 0,0 0 0 0 0,0 0 0 0 0,-1 0 0 0 0,1 0 0 0 0,0-5 0 0 0,0-2 0 0 0,-1 1 0 0 0,1 0 0 0 0,0 3 0 0 0,0 0 0 0 0,-1 2 0 0 0,1 1 0 0 0,0 0 0 0 0,0 0 0 0 0,0 0 0 0 0,-1-5 0 0 0,1-1 0 0 0,0-1 0 0 0,0 2 0 0 0,-1 1 0 0 0,1 2 0 0 0,0-4 0 0 0,0-2 0 0 0,-1 2 0 0 0,1 1 0 0 0,0 1 0 0 0,0 2 0 0 0,-1 1 0 0 0,1 1 0 0 0,0 0 0 0 0,0-5 0 0 0,-1-1 0 0 0,-4-1 0 0 0,-2 2 0 0 0,0 2 0 0 0,2-5 0 0 0,1 0 0 0 0,1 1 0 0 0,2 2 0 0 0,0 2 0 0 0,1 1 0 0 0,0 1 0 0 0,0 0 0 0 0,0 2 0 0 0,0-1 0 0 0,0 0 0 0 0,5-5 0 0 0,1-1 0 0 0,1-1 0 0 0,-2 2 0 0 0,-2 2 0 0 0,-1 0 0 0 0,-1-3 0 0 0,0-1 0 0 0,-2 0 0 0 0,1 2 0 0 0,-1 1 0 0 0,1 2 0 0 0,-1 1 0 0 0,1 1 0 0 0,-6 0 0 0 0,-1 0 0 0 0,1 1 0 0 0,0-1 0 0 0,2 0 0 0 0,2-5 0 0 0,0-1 0 0 0,1-1 0 0 0,1 2 0 0 0,0 1 0 0 0,0 2 0 0 0,0 0 0 0 0,0 2 0 0 0,0-5 0 0 0,0-2 0 0 0,0 1 0 0 0,0 1 0 0 0,-1 1 0 0 0,1 2 0 0 0,0 1 0 0 0,0 1 0 0 0,-1 0 0 0 0,1-5 0 0 0,0-2 0 0 0,0 1 0 0 0,-1 1 0 0 0,1 1 0 0 0,0 2 0 0 0,0 1 0 0 0,5-5 0 0 0,1 0 0 0 0,0-1 0 0 0,-1 2 0 0 0,-1 2 0 0 0,-2 1 0 0 0,-6 1 0 0 0,-3-5 0 0 0,1-1 0 0 0,0 1 0 0 0,2 1 0 0 0,1 2 0 0 0,1-5 0 0 0,1 0 0 0 0,1 2 0 0 0,0 0 0 0 0,0 3 0 0 0,0 1 0 0 0,0 1 0 0 0,0-5 0 0 0,0 0 0 0 0,-1-1 0 0 0,1 3 0 0 0,0 0 0 0 0,0-3 0 0 0,0-1 0 0 0,-1 1 0 0 0,1 2 0 0 0,0 1 0 0 0,0-3 0 0 0,-1-1 0 0 0,1 2 0 0 0,0 0 0 0 0,5-2 0 0 0,1-1 0 0 0,1 2 0 0 0,-2 1 0 0 0,-2 2 0 0 0,4-3 0 0 0,1 0 0 0 0,-1 0 0 0 0,-2 2 0 0 0,-2-4 0 0 0,-1 1 0 0 0,-1-5 0 0 0,-6 1 0 0 0,-3 2 0 0 0,1 2 0 0 0,7-2 0 0 0,2 1 0 0 0,2 2 0 0 0,0 1 0 0 0,4-2 0 0 0,0-1 0 0 0,0 2 0 0 0,-2 2 0 0 0,3-4 0 0 0,0 0 0 0 0,-2 2 0 0 0,-1 1 0 0 0,2-2 0 0 0,1-1 0 0 0,-2-4 0 0 0,-2 1 0 0 0,-2 2 0 0 0,-1 3 0 0 0,-1-3 0 0 0,-2 1 0 0 0,1 1 0 0 0,5-2 0 0 0,1 0 0 0 0,0-4 0 0 0,-2 1 0 0 0,0 3 0 0 0,3-2 0 0 0,1 0 0 0 0,-1 3 0 0 0,-2-2 0 0 0,-2 0 0 0 0,-1 3 0 0 0,4-3 0 0 0,0 0 0 0 0,1-2 0 0 0,-3 0 0 0 0,-1-2 0 0 0,-1 1 0 0 0,-1 3 0 0 0,4-2 0 0 0,2 1 0 0 0,-1-1 0 0 0,-2 0 0 0 0,5-3 0 0 0,-1 2 0 0 0,0 4 0 0 0,-3-3 0 0 0,-1 2 0 0 0,3-3 0 0 0,0 1 0 0 0,0-2 0 0 0,-2-4 0 0 0,-2 1 0 0 0,-2-1 0 0 0,0 2 0 0 0,-1 0 0 0 0,0-4 0 0 0,-1 3 0 0 0,6-1 0 0 0,1 2 0 0 0,0 0 0 0 0,-1 2 0 0 0,3-1 0 0 0,1 2 0 0 0,4-2 0 0 0,-1 2 0 0 0,-2-2 0 0 0,-2 2 0 0 0,1-2 0 0 0,0-3 0 0 0,-1 1 0 0 0,-3-1 0 0 0,-2-3 0 0 0,-2 3 0 0 0,5-1 0 0 0,1-2 0 0 0,-1 3 0 0 0,-2-1 0 0 0,4-2 0 0 0,1 3 0 0 0,-2-1 0 0 0,-1-1 0 0 0,-3 2 0 0 0,4-1 0 0 0,1 3 0 0 0,3 0 0 0 0,1 2 0 0 0,3-1 0 0 0,-2 2 0 0 0,4-2 0 0 0,-3 2 0 0 0,-3-2 0 0 0,-3-3 0 0 0,-4 2 0 0 0,3-2 0 0 0,-5-3 0 0 0,3-2 0 0 0,0-3 0 0 0,-1 4 0 0 0,-1 0 0 0 0,-2-1 0 0 0,0 3 0 0 0,5 1 0 0 0,1 4 0 0 0,4-2 0 0 0,1-2 0 0 0,-3 3 0 0 0,4-2 0 0 0,-2-2 0 0 0,-2-3 0 0 0,3-3 0 0 0,-2 4 0 0 0,-2 0 0 0 0,3 0 0 0 0,0-3 0 0 0,-3-1 0 0 0,-2-1 0 0 0,2-2 0 0 0,1 5 0 0 0,3 2 0 0 0,0 4 0 0 0,3 1 0 0 0,3-3 0 0 0,0 4 0 0 0,1-2 0 0 0,-2 3 0 0 0,0-1 0 0 0,-2-2 0 0 0,2-4 0 0 0,-3 2 0 0 0,2 0 0 0 0,-3 3 0 0 0,3 0 0 0 0,-2-3 0 0 0,2-2 0 0 0,-3 2 0 0 0,3 0 0 0 0,3-1 0 0 0,-1 2 0 0 0,1 0 0 0 0,-3-2 0 0 0,1-2 0 0 0,-2 2 0 0 0,1 1 0 0 0,-2 3 0 0 0,2 0 0 0 0,3-2 0 0 0,-2 2 0 0 0,2-1 0 0 0,-3-2 0 0 0,1-3 0 0 0,3-3 0 0 0,-2 4 0 0 0,1 0 0 0 0,2 0 0 0 0,-2 2 0 0 0,0-4 0 0 0,-2 2 0 0 0,0-1 0 0 0,-2 4 0 0 0,1 0 0 0 0,3-1 0 0 0,-2-3 0 0 0,2-2 0 0 0,-3-2 0 0 0,1-1 0 0 0,3-1 0 0 0,-2 5 0 0 0,0 1 0 0 0,4-1 0 0 0,-3 0 0 0 0,0-2 0 0 0,-2-1 0 0 0,0-1 0 0 0,3-1 0 0 0,-3 0 0 0 0,2 0 0 0 0,-3-1 0 0 0,1 1 0 0 0,3-1 0 0 0,-2 1 0 0 0,0-1 0 0 0,4 1 0 0 0,-4 5 0 0 0,2 2 0 0 0,1-1 0 0 0,-2-1 0 0 0,1-2 0 0 0,2 0 0 0 0,2-2 0 0 0,-3-1 0 0 0,0 0 0 0 0,-4-6 0 0 0,1-1 0 0 0,2 0 0 0 0,3 1 0 0 0,-2 7 0 0 0,-1 3 0 0 0,3 1 0 0 0,-4 0 0 0 0,1-2 0 0 0,2-1 0 0 0,2 0 0 0 0,-3 3 0 0 0,0 2 0 0 0,2-1 0 0 0,-4-1 0 0 0,1-1 0 0 0,2-3 0 0 0,2 0 0 0 0,-3 5 0 0 0,0 0 0 0 0,1 0 0 0 0,3-1 0 0 0,-4-2 0 0 0,1-1 0 0 0,0-1 0 0 0,3-1 0 0 0,-4 0 0 0 0,1-1 0 0 0,0 1 0 0 0,3-1 0 0 0,1 1 0 0 0,2-1 0 0 0,1 1 0 0 0,1 0 0 0 0,-5 5 0 0 0,-1 1 0 0 0,0 0 0 0 0,1-1 0 0 0,1-1 0 0 0,2-2 0 0 0,1-1 0 0 0,1-1 0 0 0,0 0 0 0 0,-5 0 0 0 0,-2-1 0 0 0,1 1 0 0 0,1-1 0 0 0,1 1 0 0 0,2-6 0 0 0,1-1 0 0 0,0-5 0 0 0,1 0 0 0 0,1 1 0 0 0,-6 4 0 0 0,-2 1 0 0 0,1 3 0 0 0,1 2 0 0 0,1 0 0 0 0,2 1 0 0 0,1 1 0 0 0,0-1 0 0 0,1 0 0 0 0,0 0 0 0 0,1 0 0 0 0,-1 0 0 0 0,0 0 0 0 0,0 0 0 0 0,0-1 0 0 0,0 1 0 0 0,0 0 0 0 0,0 0 0 0 0,0-1 0 0 0,0 1 0 0 0,0 0 0 0 0,0 0 0 0 0,0-1 0 0 0,0 1 0 0 0,0 0 0 0 0,0 0 0 0 0,0-1 0 0 0,0 1 0 0 0,0 0 0 0 0,0 0 0 0 0,0 0 0 0 0,0-1 0 0 0,0 1 0 0 0,0 0 0 0 0,0 0 0 0 0,0-1 0 0 0,0 1 0 0 0,0 0 0 0 0,0 0 0 0 0,0-1 0 0 0,0 1 0 0 0,0 0 0 0 0,6 0 0 0 0,0-1 0 0 0,1 1 0 0 0,-2 0 0 0 0,-1 0 0 0 0,-2-6 0 0 0,5-1 0 0 0,0 1 0 0 0,-1 0 0 0 0,-1 2 0 0 0,4 1 0 0 0,0 2 0 0 0,-2 0 0 0 0,-1 1 0 0 0,-2 0 0 0 0,-2 0 0 0 0,4 0 0 0 0,1 0 0 0 0,-1 0 0 0 0,-1 0 0 0 0,4 0 0 0 0,-1-1 0 0 0,0 1 0 0 0,-3 0 0 0 0,-1 0 0 0 0,3 0 0 0 0,1-1 0 0 0,-1 1 0 0 0,-2 0 0 0 0,-2 0 0 0 0,-1-1 0 0 0,4 6 0 0 0,1 2 0 0 0,0-1 0 0 0,-2-1 0 0 0,3 4 0 0 0,1 0 0 0 0,-1-2 0 0 0,-3-1 0 0 0,4-8 0 0 0,0-3 0 0 0,3-1 0 0 0,1 1 0 0 0,-3 1 0 0 0,-3 1 0 0 0,3 6 0 0 0,-1 3 0 0 0,-1 0 0 0 0,-3-1 0 0 0,3 4 0 0 0,1 0 0 0 0,3-1 0 0 0,1-3 0 0 0,2 4 0 0 0,-1 0 0 0 0,-3-2 0 0 0,-3-2 0 0 0,1 4 0 0 0,1-1 0 0 0,2 0 0 0 0,0-3 0 0 0,-2-2 0 0 0,2 4 0 0 0,-1 0 0 0 0,3 5 0 0 0,-1-1 0 0 0,3-1 0 0 0,-2-3 0 0 0,2-3 0 0 0,3-1 0 0 0,-1-2 0 0 0,2 4 0 0 0,-4 1 0 0 0,2 0 0 0 0,-3-2 0 0 0,1 4 0 0 0,-1 1 0 0 0,1 4 0 0 0,-2-1 0 0 0,-4-2 0 0 0,3 2 0 0 0,-2-1 0 0 0,2-2 0 0 0,5-3 0 0 0,4-2 0 0 0,-1-2 0 0 0,0-2 0 0 0,2 0 0 0 0,-3-1 0 0 0,1 5 0 0 0,-4 2 0 0 0,0 6 0 0 0,-2-1 0 0 0,1-1 0 0 0,-2-3 0 0 0,2 3 0 0 0,-2-1 0 0 0,2-1 0 0 0,-2-3 0 0 0,2 4 0 0 0,3-1 0 0 0,-1-1 0 0 0,1 3 0 0 0,2 0 0 0 0,-1-1 0 0 0,-1 2 0 0 0,-2-1 0 0 0,1-2 0 0 0,2-2 0 0 0,3-2 0 0 0,3-2 0 0 0,2-2 0 0 0,1 0 0 0 0,2 5 0 0 0,-6 1 0 0 0,-1 5 0 0 0,-5 0 0 0 0,0 4 0 0 0,-4-1 0 0 0,1 2 0 0 0,3-1 0 0 0,3-4 0 0 0,3-3 0 0 0,-2-4 0 0 0,-1 4 0 0 0,2-1 0 0 0,1 4 0 0 0,-3 0 0 0 0,0 4 0 0 0,1-2 0 0 0,2 3 0 0 0,-4-1 0 0 0,1 1 0 0 0,-4-2 0 0 0,-1 2 0 0 0,4-2 0 0 0,2 2 0 0 0,-3-2 0 0 0,1 2 0 0 0,-3-2 0 0 0,0 2 0 0 0,2 3 0 0 0,-2-2 0 0 0,1 2 0 0 0,2 3 0 0 0,3-3 0 0 0,3-5 0 0 0,1 1 0 0 0,2 3 0 0 0,-5-2 0 0 0,-1 1 0 0 0,0-1 0 0 0,1 0 0 0 0,2 4 0 0 0,1-2 0 0 0,2 0 0 0 0,-1 4 0 0 0,2-3 0 0 0,-1-5 0 0 0,1 1 0 0 0,-1 2 0 0 0,1-1 0 0 0,-1 2 0 0 0,0 2 0 0 0,-4-1 0 0 0,-3 0 0 0 0,1 3 0 0 0,1 2 0 0 0,1-3 0 0 0,2 1 0 0 0,1 0 0 0 0,1-2 0 0 0,0 0 0 0 0,0 2 0 0 0,1-4 0 0 0,-1 2 0 0 0,1 1 0 0 0,-1-2 0 0 0,1 0 0 0 0,-1 3 0 0 0,0 2 0 0 0,0 2 0 0 0,-4-3 0 0 0,-3-1 0 0 0,1 2 0 0 0,1 1 0 0 0,1 1 0 0 0,2 3 0 0 0,-4-5 0 0 0,-1-1 0 0 0,1 0 0 0 0,1 2 0 0 0,2-3 0 0 0,1-1 0 0 0,1 1 0 0 0,1 3 0 0 0,0 1 0 0 0,1 2 0 0 0,-1 1 0 0 0,1 1 0 0 0,-6-5 0 0 0,-1-2 0 0 0,-1 1 0 0 0,2 1 0 0 0,2 2 0 0 0,1 1 0 0 0,1 0 0 0 0,1 2 0 0 0,0-5 0 0 0,0-2 0 0 0,1 1 0 0 0,-1 1 0 0 0,1 2 0 0 0,-1 0 0 0 0,1 2 0 0 0,-1 1 0 0 0,0 0 0 0 0,0 0 0 0 0,1 0 0 0 0,-1 1 0 0 0,0-1 0 0 0,0 0 0 0 0,0 0 0 0 0,1 0 0 0 0,-6-5 0 0 0,-2-2 0 0 0,1 1 0 0 0,1 0 0 0 0,1 3 0 0 0,2 0 0 0 0,1 2 0 0 0,1 0 0 0 0,0 1 0 0 0,1 1 0 0 0,-1-1 0 0 0,1 0 0 0 0,-1 0 0 0 0,1 1 0 0 0,-1-1 0 0 0,0 0 0 0 0,1 0 0 0 0,-1 0 0 0 0,0 0 0 0 0,0 0 0 0 0,1 0 0 0 0,-1 0 0 0 0,0 0 0 0 0,0 0 0 0 0,0 0 0 0 0,1 0 0 0 0,-1 0 0 0 0,5 0 0 0 0,2 0 0 0 0,0 0 0 0 0,-1 0 0 0 0,-2 0 0 0 0,-2 0 0 0 0,0 0 0 0 0,-2 0 0 0 0,1 0 0 0 0,-1 0 0 0 0,0 0 0 0 0,0 0 0 0 0,0 0 0 0 0,0 5 0 0 0,0 2 0 0 0,0-1 0 0 0,0 0 0 0 0,0-3 0 0 0,1 0 0 0 0,-1 3 0 0 0,0 1 0 0 0,0 0 0 0 0,1-2 0 0 0,-1-2 0 0 0,0-1 0 0 0,0-1 0 0 0,1 5 0 0 0,-1 1 0 0 0,0-1 0 0 0,0-1 0 0 0,1-2 0 0 0,-1 4 0 0 0,0 1 0 0 0,0-1 0 0 0,0-1 0 0 0,1-3 0 0 0,-1-1 0 0 0,-5 4 0 0 0,-2 1 0 0 0,1 0 0 0 0,1-2 0 0 0,2-2 0 0 0,1-1 0 0 0,-5 4 0 0 0,0 1 0 0 0,1 0 0 0 0,1-2 0 0 0,2-2 0 0 0,-4 4 0 0 0,-1 1 0 0 0,2-1 0 0 0,1-2 0 0 0,-3 4 0 0 0,-1 0 0 0 0,2-2 0 0 0,1-1 0 0 0,3 2 0 0 0,1 1 0 0 0,2-1 0 0 0,0-3 0 0 0,0 4 0 0 0,1 0 0 0 0,-1-2 0 0 0,1 4 0 0 0,-1-1 0 0 0,1 4 0 0 0,-1-1 0 0 0,0-3 0 0 0,-4 2 0 0 0,-3 0 0 0 0,1-3 0 0 0,1 2 0 0 0,1 0 0 0 0,2 2 0 0 0,1 0 0 0 0,1 2 0 0 0,0-1 0 0 0,0-3 0 0 0,-4 2 0 0 0,-2-2 0 0 0,-1-2 0 0 0,3 2 0 0 0,0 0 0 0 0,2 2 0 0 0,1 0 0 0 0,-4 2 0 0 0,-2-1 0 0 0,1-3 0 0 0,1 2 0 0 0,2-2 0 0 0,-4 3 0 0 0,5-1 0 0 0,-3 3 0 0 0,-1-3 0 0 0,2 3 0 0 0,0-1 0 0 0,2 1 0 0 0,1-2 0 0 0,-4 2 0 0 0,-2-1 0 0 0,1 1 0 0 0,1-2 0 0 0,-3 2 0 0 0,-1-2 0 0 0,2-3 0 0 0,1 2 0 0 0,3 3 0 0 0,1 5 0 0 0,1-2 0 0 0,-4 1 0 0 0,-1-2 0 0 0,0-5 0 0 0,-4 1 0 0 0,0-2 0 0 0,-4 2 0 0 0,2-2 0 0 0,1 3 0 0 0,4 4 0 0 0,2-2 0 0 0,-2 2 0 0 0,-1-2 0 0 0,-3 0 0 0 0,-1-1 0 0 0,-2 0 0 0 0,0-2 0 0 0,3-3 0 0 0,-1 2 0 0 0,0-2 0 0 0,-2 2 0 0 0,2 0 0 0 0,-3 2 0 0 0,1-1 0 0 0,3 2 0 0 0,-1 3 0 0 0,1-1 0 0 0,-3 1 0 0 0,2-2 0 0 0,2 1 0 0 0,3 2 0 0 0,-2 3 0 0 0,0-2 0 0 0,-3 0 0 0 0,0-3 0 0 0,-3 0 0 0 0,2-3 0 0 0,-3 2 0 0 0,2-3 0 0 0,-3 2 0 0 0,3-2 0 0 0,-2 1 0 0 0,-3 5 0 0 0,1-3 0 0 0,5-3 0 0 0,-2 1 0 0 0,3 2 0 0 0,-3 5 0 0 0,2-2 0 0 0,-2 0 0 0 0,2-2 0 0 0,-3 0 0 0 0,2-3 0 0 0,-1 2 0 0 0,1-3 0 0 0,-2 2 0 0 0,2 3 0 0 0,3 4 0 0 0,-1 2 0 0 0,1-2 0 0 0,-3 0 0 0 0,2 1 0 0 0,2-4 0 0 0,-2 0 0 0 0,-4 2 0 0 0,1-3 0 0 0,-3 1 0 0 0,3-4 0 0 0,-2 2 0 0 0,2-4 0 0 0,-1 2 0 0 0,1 4 0 0 0,5 2 0 0 0,-3 4 0 0 0,2 2 0 0 0,-2 1 0 0 0,0-4 0 0 0,-1-1 0 0 0,0-4 0 0 0,-2-2 0 0 0,2 3 0 0 0,-2 2 0 0 0,2-3 0 0 0,-2 1 0 0 0,2 1 0 0 0,-2 3 0 0 0,2-3 0 0 0,-1-1 0 0 0,-5 2 0 0 0,3 2 0 0 0,-2 2 0 0 0,3-4 0 0 0,-1 0 0 0 0,2 0 0 0 0,-1 2 0 0 0,2 2 0 0 0,-2 2 0 0 0,-3 0 0 0 0,2-4 0 0 0,-2-2 0 0 0,-2 1 0 0 0,2-3 0 0 0,-1-1 0 0 0,-2 1 0 0 0,3 3 0 0 0,0 2 0 0 0,-3 2 0 0 0,3-4 0 0 0,0-1 0 0 0,-3 1 0 0 0,-2 2 0 0 0,-2 1 0 0 0,3-4 0 0 0,1-1 0 0 0,-2 2 0 0 0,-1 1 0 0 0,4-4 0 0 0,-1 1 0 0 0,0 1 0 0 0,2-4 0 0 0,1 1 0 0 0,-3 2 0 0 0,-1 2 0 0 0,-4 2 0 0 0,5 2 0 0 0,-1 1 0 0 0,0 2 0 0 0,-2-1 0 0 0,-2 1 0 0 0,4 0 0 0 0,1-1 0 0 0,-1 1 0 0 0,-2-1 0 0 0,-2 0 0 0 0,-1 1 0 0 0,4-6 0 0 0,1-2 0 0 0,0 1 0 0 0,-2 1 0 0 0,-2 1 0 0 0,-1 2 0 0 0,4 1 0 0 0,2 1 0 0 0,-2 0 0 0 0,-1 1 0 0 0,-2-1 0 0 0,-1 1 0 0 0,-1-1 0 0 0,0 1 0 0 0,-1-1 0 0 0,-1 0 0 0 0,1 0 0 0 0,0 1 0 0 0,0-1 0 0 0,0 0 0 0 0,5-5 0 0 0,1-1 0 0 0,1-1 0 0 0,-2 2 0 0 0,-1 2 0 0 0,-2 1 0 0 0,-1 1 0 0 0,0 1 0 0 0,-1 0 0 0 0,0 0 0 0 0,-1 1 0 0 0,1-1 0 0 0,5 1 0 0 0,2-1 0 0 0,-1 0 0 0 0,-1 1 0 0 0,-1-1 0 0 0,-2 0 0 0 0,0 0 0 0 0,-2 1 0 0 0,0-1 0 0 0,0 0 0 0 0,0 0 0 0 0,-1 1 0 0 0,1-1 0 0 0,0 0 0 0 0,0 0 0 0 0,0 1 0 0 0,0-1 0 0 0,0 0 0 0 0,0 0 0 0 0,0 1 0 0 0,0-1 0 0 0,0 0 0 0 0,0 0 0 0 0,0 0 0 0 0,0 1 0 0 0,0-1 0 0 0,0 0 0 0 0,0 0 0 0 0,0 1 0 0 0,0-1 0 0 0,0 0 0 0 0,0 0 0 0 0,0 1 0 0 0,0-1 0 0 0,0 0 0 0 0,0 0 0 0 0,0 1 0 0 0,0-1 0 0 0,0 0 0 0 0,0 0 0 0 0,0 1 0 0 0,0-1 0 0 0,0 0 0 0 0,0 0 0 0 0,0 0 0 0 0,0 1 0 0 0,0-1 0 0 0,0 0 0 0 0,0 0 0 0 0,0 1 0 0 0,0-1 0 0 0,0 0 0 0 0,0 0 0 0 0,0 1 0 0 0,0-1 0 0 0,0 0 0 0 0,0 0 0 0 0,0 1 0 0 0,0-1 0 0 0,0 0 0 0 0,0 0 0 0 0,0 1 0 0 0,0-1 0 0 0,0 0 0 0 0,0 0 0 0 0,0 0 0 0 0,0 1 0 0 0,0-1 0 0 0,0 0 0 0 0,0 0 0 0 0,0 1 0 0 0,0-1 0 0 0,0 0 0 0 0,0 0 0 0 0,0 1 0 0 0,0-1 0 0 0,-5-5 0 0 0,-2-2 0 0 0,0 1 0 0 0,2 1 0 0 0,1 2 0 0 0,2 0 0 0 0,1 2 0 0 0,0 1 0 0 0,1 0 0 0 0,1 1 0 0 0,-1-1 0 0 0,0 1 0 0 0,0-1 0 0 0,1 1 0 0 0,-1-1 0 0 0,-5-5 0 0 0,-2-1 0 0 0,0-1 0 0 0,2 2 0 0 0,1 2 0 0 0,2 1 0 0 0,-5 1 0 0 0,0 1 0 0 0,1 0 0 0 0,1 0 0 0 0,1 6 0 0 0,2 1 0 0 0,1 0 0 0 0,-4-1 0 0 0,-2-2 0 0 0,1-1 0 0 0,1-2 0 0 0,1 0 0 0 0,2 4 0 0 0,1 2 0 0 0,1 0 0 0 0,-5-7 0 0 0,-2-4 0 0 0,1 0 0 0 0,1 0 0 0 0,1 1 0 0 0,2 1 0 0 0,1 1 0 0 0,-5-5 0 0 0,-1 0 0 0 0,1-1 0 0 0,1 2 0 0 0,2 2 0 0 0,-5 1 0 0 0,1 1 0 0 0,0 1 0 0 0,1 0 0 0 0,3 1 0 0 0,1-1 0 0 0,1 1 0 0 0,-4-6 0 0 0,-2-1 0 0 0,1 0 0 0 0,1 1 0 0 0,1 1 0 0 0,2 2 0 0 0,-4 1 0 0 0,-1 1 0 0 0,0 0 0 0 0,2 1 0 0 0,2-1 0 0 0,1 1 0 0 0,-4-1 0 0 0,-2 0 0 0 0,2 1 0 0 0,1-1 0 0 0,-4 0 0 0 0,0 1 0 0 0,2-1 0 0 0,-4 0 0 0 0,1 0 0 0 0,1 0 0 0 0,3 1 0 0 0,-3-6 0 0 0,0-2 0 0 0,2 1 0 0 0,-4-4 0 0 0,1-1 0 0 0,1 3 0 0 0,-2 2 0 0 0,1 2 0 0 0,-4-4 0 0 0,1 1 0 0 0,3 0 0 0 0,-3-3 0 0 0,2 0 0 0 0,2 2 0 0 0,-2-3 0 0 0,0 1 0 0 0,-3 1 0 0 0,2 3 0 0 0,-4-2 0 0 0,2-1 0 0 0,-2 2 0 0 0,2 2 0 0 0,-2-3 0 0 0,1-1 0 0 0,-1-3 0 0 0,2 0 0 0 0,-2-3 0 0 0,1 1 0 0 0,-1-2 0 0 0,2 2 0 0 0,-2-2 0 0 0,-3-4 0 0 0,1 3 0 0 0,-1-2 0 0 0,-3-3 0 0 0,3 3 0 0 0,-1-1 0 0 0,4 4 0 0 0,-2-1 0 0 0,-2-3 0 0 0,-3 2 0 0 0,2 4 0 0 0,0 0 0 0 0,-2-3 0 0 0,-2 1 0 0 0,-2-2 0 0 0,-1 3 0 0 0,-2-2 0 0 0,0 3 0 0 0,-1 3 0 0 0,1-2 0 0 0,-1 2 0 0 0,1 3 0 0 0,-1-3 0 0 0,1 1 0 0 0,-1 2 0 0 0,1 3 0 0 0,0-4 0 0 0,0 1 0 0 0,-1 1 0 0 0,1-3 0 0 0,0 0 0 0 0,0 2 0 0 0,-1 2 0 0 0,1-3 0 0 0,0-5 0 0 0,5 0 0 0 0,2-2 0 0 0,-1 0 0 0 0,-1-1 0 0 0,-2 2 0 0 0,-1-1 0 0 0,5 1 0 0 0,0-1 0 0 0,-1-3 0 0 0,4 2 0 0 0,0-2 0 0 0,-2 3 0 0 0,-2-2 0 0 0,-2 4 0 0 0,-2-3 0 0 0,4 3 0 0 0,1-1 0 0 0,-1-4 0 0 0,-2 1 0 0 0,-1 0 0 0 0,-1 2 0 0 0,-1-2 0 0 0,-1 4 0 0 0,0-3 0 0 0,-1 3 0 0 0,0-1 0 0 0,1 1 0 0 0,0-2 0 0 0,4 2 0 0 0,3-1 0 0 0,-1-4 0 0 0,-1 1 0 0 0,-1-1 0 0 0,-2 3 0 0 0,-1-1 0 0 0,-1-3 0 0 0,5 2 0 0 0,1-1 0 0 0,0-2 0 0 0,4 2 0 0 0,0 0 0 0 0,-1 2 0 0 0,-3 0 0 0 0,-2 2 0 0 0,-2-1 0 0 0,-1 2 0 0 0,-1-1 0 0 0,-1 1 0 0 0,0-2 0 0 0,1-3 0 0 0,4 2 0 0 0,3-2 0 0 0,-1-2 0 0 0,4 2 0 0 0,0-1 0 0 0,-1 4 0 0 0,-3-2 0 0 0,-2 4 0 0 0,-2-2 0 0 0,4 2 0 0 0,1-2 0 0 0,-1-3 0 0 0,-2 2 0 0 0,-1-2 0 0 0,-1 3 0 0 0,-1-1 0 0 0,-1-3 0 0 0,5 2 0 0 0,1-1 0 0 0,5 3 0 0 0,1-1 0 0 0,-3-3 0 0 0,-1 2 0 0 0,-4 0 0 0 0,-1-4 0 0 0,3 4 0 0 0,1-2 0 0 0,-1-1 0 0 0,-2-4 0 0 0,5 4 0 0 0,-1 0 0 0 0,-1 3 0 0 0,-2 0 0 0 0,-1 3 0 0 0,-2-1 0 0 0,-2-3 0 0 0,0 2 0 0 0,0-1 0 0 0,-1-3 0 0 0,6 2 0 0 0,1 0 0 0 0,0-3 0 0 0,4 3 0 0 0,0-1 0 0 0,-1-1 0 0 0,-3 2 0 0 0,-2-1 0 0 0,3 4 0 0 0,1-1 0 0 0,-1-3 0 0 0,-3 2 0 0 0,-1 0 0 0 0,-1-3 0 0 0,4 2 0 0 0,1 0 0 0 0,-1-3 0 0 0,4 3 0 0 0,0-1 0 0 0,-2-1 0 0 0,3 2 0 0 0,0 0 0 0 0,-3-3 0 0 0,-2 3 0 0 0,-2 0 0 0 0,3 2 0 0 0,0 0 0 0 0,0-2 0 0 0,2 1 0 0 0,1-1 0 0 0,-2-2 0 0 0,-2-3 0 0 0,3 3 0 0 0,5 0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40:19.0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12611 1799 16383 0 0,'0'5'0'0'0,"0"7"0"0"0,0 7 0 0 0,-5-1 0 0 0,-2 3 0 0 0,1 2 0 0 0,-5-2 0 0 0,1 0 0 0 0,1 2 0 0 0,-3-4 0 0 0,1 1 0 0 0,-3 2 0 0 0,1 3 0 0 0,-3-4 0 0 0,2 0 0 0 0,-2 2 0 0 0,2 2 0 0 0,-3-3 0 0 0,3-1 0 0 0,-2-3 0 0 0,2 0 0 0 0,-3-3 0 0 0,3 1 0 0 0,-2-2 0 0 0,2 2 0 0 0,-2-2 0 0 0,2 1 0 0 0,-2-1 0 0 0,2 2 0 0 0,-3-2 0 0 0,3 2 0 0 0,3 4 0 0 0,-1-3 0 0 0,-4 3 0 0 0,0 1 0 0 0,-1-2 0 0 0,1 1 0 0 0,-1-3 0 0 0,2 1 0 0 0,-2 2 0 0 0,-2-2 0 0 0,1 1 0 0 0,4-3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40:19.0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12435 2249 16383 0 0,'6'0'0'0'0,"6"0"0"0"0,6 0 0 0 0,1 5 0 0 0,1 2 0 0 0,-2 5 0 0 0,1 0 0 0 0,3 3 0 0 0,2 0 0 0 0,-3 1 0 0 0,0-1 0 0 0,-3 2 0 0 0,0-3 0 0 0,-2 3 0 0 0,0-3 0 0 0,-2 2 0 0 0,2-1 0 0 0,-2 1 0 0 0,1-2 0 0 0,-1 2 0 0 0,2-2 0 0 0,3 2 0 0 0,4-2 0 0 0,-2 2 0 0 0,0-2 0 0 0,-3 2 0 0 0,1-1 0 0 0,-4 1 0 0 0,2-2 0 0 0,-3-3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40:19.0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12965 1455 16383 0 0,'5'0'0'0'0,"2"5"0"0"0,-1 7 0 0 0,-1 7 0 0 0,-1 5 0 0 0,4 3 0 0 0,0 3 0 0 0,-1 1 0 0 0,-2 0 0 0 0,-2 1 0 0 0,-1-1 0 0 0,5-5 0 0 0,0-2 0 0 0,-1 0 0 0 0,-1 1 0 0 0,-2 2 0 0 0,-1 1 0 0 0,-1 1 0 0 0,5 0 0 0 0,1 2 0 0 0,-1-1 0 0 0,-1 0 0 0 0,-2 1 0 0 0,5-1 0 0 0,-1 1 0 0 0,0-1 0 0 0,-1 0 0 0 0,2-4 0 0 0,1-3 0 0 0,-1 1 0 0 0,-3 1 0 0 0,-1 1 0 0 0,3 2 0 0 0,1 1 0 0 0,-2 1 0 0 0,-1 0 0 0 0,4 1 0 0 0,0-1 0 0 0,-2 1 0 0 0,4-1 0 0 0,-1 0 0 0 0,-1 1 0 0 0,-3-1 0 0 0,3-5 0 0 0,0-1 0 0 0,-2-1 0 0 0,-1 2 0 0 0,-3 2 0 0 0,4 1 0 0 0,1 1 0 0 0,-2 0 0 0 0,-1 2 0 0 0,4-1 0 0 0,0 1 0 0 0,-2-11 0 0 0,-2-14 0 0 0,-1-12 0 0 0,-2-6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40:19.0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13229 2064 16383 0 0,'5'0'0'0'0,"7"0"0"0"0,7 0 0 0 0,5 0 0 0 0,3 0 0 0 0,3 0 0 0 0,1 0 0 0 0,0 0 0 0 0,1 0 0 0 0,-1 0 0 0 0,0 0 0 0 0,0 0 0 0 0,-5 0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40:19.0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13441 2302 16383 0 0,'5'0'0'0'0,"7"0"0"0"0,6 0 0 0 0,6 0 0 0 0,4 0 0 0 0,2 0 0 0 0,1 0 0 0 0,0 0 0 0 0,1 0 0 0 0,-6 0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40:19.0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13241 2910 16383 0 0,'-6'0'0'0'0,"0"6"0"0"0,-1 6 0 0 0,-3 1 0 0 0,-1 4 0 0 0,-3-1 0 0 0,1 1 0 0 0,-3 4 0 0 0,-4-2 0 0 0,2 1 0 0 0,-1-3 0 0 0,2 0 0 0 0,4 4 0 0 0,0-3 0 0 0,1 1 0 0 0,-2-3 0 0 0,2 1 0 0 0,2 3 0 0 0,-2-2 0 0 0,1 1 0 0 0,-3-2 0 0 0,-4-5 0 0 0,1-4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40:19.0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13044 3175 16383 0 0,'5'0'0'0'0,"7"0"0"0"0,7 0 0 0 0,4 0 0 0 0,0 5 0 0 0,0 2 0 0 0,1 0 0 0 0,-3 3 0 0 0,0 0 0 0 0,2-1 0 0 0,-4 3 0 0 0,1-1 0 0 0,-4 3 0 0 0,2-1 0 0 0,-4 3 0 0 0,2-2 0 0 0,4 2 0 0 0,-3-1 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40:21.0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16298 1879 16383 0 0,'0'5'0'0'0,"5"2"0"0"0,2 4 0 0 0,0 6 0 0 0,-2 6 0 0 0,-1 3 0 0 0,-2 2 0 0 0,-1 3 0 0 0,0 0 0 0 0,-1 0 0 0 0,5 0 0 0 0,1 0 0 0 0,1 0 0 0 0,-2 0 0 0 0,-2-1 0 0 0,-1 1 0 0 0,5-1 0 0 0,0 0 0 0 0,0 0 0 0 0,3 0 0 0 0,0 1 0 0 0,4-6 0 0 0,-1-2 0 0 0,3-4 0 0 0,-2-1 0 0 0,2-3 0 0 0,4-5 0 0 0,-2 2 0 0 0,1-1 0 0 0,3-3 0 0 0,3-3 0 0 0,-4 4 0 0 0,1-1 0 0 0,1-1 0 0 0,2-2 0 0 0,2-2 0 0 0,2-1 0 0 0,0-1 0 0 0,1-1 0 0 0,1 0 0 0 0,-1-1 0 0 0,1 1 0 0 0,-1 0 0 0 0,1-1 0 0 0,-6 1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40:21.0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17039 1640 16383 0 0,'0'6'0'0'0,"0"6"0"0"0,0 6 0 0 0,0 6 0 0 0,0 3 0 0 0,0 3 0 0 0,0 1 0 0 0,0 1 0 0 0,0-1 0 0 0,0 1 0 0 0,0-1 0 0 0,0-1 0 0 0,0 1 0 0 0,0-1 0 0 0,0 1 0 0 0,0-1 0 0 0,0 0 0 0 0,0 0 0 0 0,0 0 0 0 0,0 1 0 0 0,5-6 0 0 0,2-2 0 0 0,0 1 0 0 0,-2 1 0 0 0,-1 1 0 0 0,-2 2 0 0 0,-1 1 0 0 0,0 1 0 0 0,-1 0 0 0 0,0 1 0 0 0,-1-1 0 0 0,1 1 0 0 0,5-6 0 0 0,2-2 0 0 0,-1 1 0 0 0,-1 1 0 0 0,-1 2 0 0 0,-2 1 0 0 0,5-4 0 0 0,0-1 0 0 0,-1 0 0 0 0,-1 2 0 0 0,-1 2 0 0 0,-2 1 0 0 0,4-4 0 0 0,1-11 0 0 0,0-8 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40:21.0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17463 1640 16383 0 0,'5'0'0'0'0,"7"0"0"0"0,6 0 0 0 0,1 6 0 0 0,1 0 0 0 0,4 1 0 0 0,1-2 0 0 0,-2 4 0 0 0,0 0 0 0 0,-5 4 0 0 0,0 0 0 0 0,-2 2 0 0 0,0-1 0 0 0,-2 3 0 0 0,2-3 0 0 0,-2 3 0 0 0,1-3 0 0 0,-1 2 0 0 0,-3 4 0 0 0,-4 3 0 0 0,-3 3 0 0 0,-1 2 0 0 0,-3 2 0 0 0,0 0 0 0 0,-1 1 0 0 0,1 0 0 0 0,-6-6 0 0 0,-1-1 0 0 0,-5-5 0 0 0,-6 0 0 0 0,-4-5 0 0 0,1 2 0 0 0,-1-2 0 0 0,3 1 0 0 0,0-1 0 0 0,4 1 0 0 0,-2-1 0 0 0,2 2 0 0 0,-1-2 0 0 0,3 2 0 0 0,-3-2 0 0 0,2 2 0 0 0,-2-1 0 0 0,2-5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37:48.7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25903 12277 16383 0 0,'0'0'0'0'0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40:21.0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17806 2011 16383 0 0,'6'0'0'0'0,"6"0"0"0"0,6 0 0 0 0,6 0 0 0 0,3 0 0 0 0,3 0 0 0 0,-4 5 0 0 0,-1 2 0 0 0,-5 4 0 0 0,-1 2 0 0 0,-3 2 0 0 0,0-1 0 0 0,-2-2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40:21.0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17489 2646 16383 0 0,'5'0'0'0'0,"7"0"0"0"0,7 0 0 0 0,4 0 0 0 0,5 0 0 0 0,2 0 0 0 0,1 0 0 0 0,0 0 0 0 0,1 0 0 0 0,-1 0 0 0 0,0 0 0 0 0,0 0 0 0 0,-1 0 0 0 0,1 0 0 0 0,-1 0 0 0 0,0 0 0 0 0,0 0 0 0 0,1 0 0 0 0,-1 0 0 0 0,0 0 0 0 0,0 0 0 0 0,0 0 0 0 0,1 0 0 0 0,-1 0 0 0 0,0 0 0 0 0,0 0 0 0 0,1 0 0 0 0,-1 0 0 0 0,0 0 0 0 0,0 0 0 0 0,1 0 0 0 0,-1 0 0 0 0,0 0 0 0 0,0 0 0 0 0,1 0 0 0 0,-1 0 0 0 0,0 0 0 0 0,0 0 0 0 0,1 0 0 0 0,-1 0 0 0 0,0 0 0 0 0,-5 0 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40:22.8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18733 1588 16383 0 0,'5'0'0'0'0,"7"0"0"0"0,6 0 0 0 0,6 0 0 0 0,3 0 0 0 0,3 0 0 0 0,1 0 0 0 0,1 0 0 0 0,-6 5 0 0 0,-6 7 0 0 0,-8 6 0 0 0,-5 6 0 0 0,-4 3 0 0 0,-7-2 0 0 0,-9-6 0 0 0,-2-1 0 0 0,-3-3 0 0 0,-4-5 0 0 0,1 2 0 0 0,0-2 0 0 0,-2-2 0 0 0,3 2 0 0 0,0 0 0 0 0,3 4 0 0 0,5 3 0 0 0,9 0 0 0 0,10-3 0 0 0,10-4 0 0 0,6-4 0 0 0,5-3 0 0 0,3-2 0 0 0,1-1 0 0 0,0 0 0 0 0,0-1 0 0 0,-5 5 0 0 0,-3 3 0 0 0,0-1 0 0 0,2-1 0 0 0,0-2 0 0 0,2 0 0 0 0,1-2 0 0 0,1-1 0 0 0,0 0 0 0 0,0 0 0 0 0,1 0 0 0 0,-6 5 0 0 0,-1 1 0 0 0,0 1 0 0 0,1-2 0 0 0,1-1 0 0 0,2-2 0 0 0,1-1 0 0 0,1 0 0 0 0,-5-1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40:22.8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18944 2143 16383 0 0,'5'0'0'0'0,"7"0"0"0"0,7 0 0 0 0,5 0 0 0 0,3 0 0 0 0,3 0 0 0 0,1 0 0 0 0,0 0 0 0 0,1 0 0 0 0,4 0 0 0 0,2 0 0 0 0,0 0 0 0 0,-3 0 0 0 0,0 0 0 0 0,-3 0 0 0 0,0 0 0 0 0,-2 0 0 0 0,0 0 0 0 0,0 0 0 0 0,0 0 0 0 0,0 0 0 0 0,0 0 0 0 0,0 0 0 0 0,0 0 0 0 0,-5 5 0 0 0,-1 2 0 0 0,0 0 0 0 0,1-2 0 0 0,1-1 0 0 0,2-2 0 0 0,1-1 0 0 0,1 0 0 0 0,0-1 0 0 0,0-1 0 0 0,1 1 0 0 0,0 0 0 0 0,-11 0 0 0 0,-14-1 0 0 0,-7 1 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40:22.9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18944 2302 16383 0 0,'5'0'0'0'0,"7"0"0"0"0,7 0 0 0 0,5 0 0 0 0,3 0 0 0 0,3 0 0 0 0,1 0 0 0 0,0 0 0 0 0,1 0 0 0 0,-1 0 0 0 0,0 0 0 0 0,0 0 0 0 0,0 0 0 0 0,-1 0 0 0 0,0 0 0 0 0,1 0 0 0 0,-1 0 0 0 0,0 0 0 0 0,0 0 0 0 0,0 0 0 0 0,0 0 0 0 0,1 0 0 0 0,-1 0 0 0 0,-5 5 0 0 0,-2 2 0 0 0,1-1 0 0 0,1 0 0 0 0,2-3 0 0 0,1 0 0 0 0,-5 3 0 0 0,-5 7 0 0 0,-11 0 0 0 0,-7 4 0 0 0,-9-2 0 0 0,-8-3 0 0 0,-5-3 0 0 0,0 1 0 0 0,-2 0 0 0 0,0-2 0 0 0,-3-3 0 0 0,-1-2 0 0 0,-1 4 0 0 0,-1 0 0 0 0,-1 0 0 0 0,1-3 0 0 0,4 5 0 0 0,3 0 0 0 0,-1-2 0 0 0,4 4 0 0 0,0-1 0 0 0,-1-1 0 0 0,-3 2 0 0 0,-2 0 0 0 0,-2 3 0 0 0,-1-1 0 0 0,4 2 0 0 0,1-1 0 0 0,0-3 0 0 0,4 2 0 0 0,0-2 0 0 0,3 3 0 0 0,10-1 0 0 0,12-3 0 0 0,9-3 0 0 0,8-2 0 0 0,5-3 0 0 0,4-1 0 0 0,1-1 0 0 0,0-1 0 0 0,0 1 0 0 0,0-1 0 0 0,-1 0 0 0 0,0 6 0 0 0,0 2 0 0 0,-1-1 0 0 0,1 0 0 0 0,-1-3 0 0 0,0 0 0 0 0,0-2 0 0 0,0-1 0 0 0,0 1 0 0 0,-4 3 0 0 0,-3 3 0 0 0,1-1 0 0 0,1-1 0 0 0,1-1 0 0 0,2-2 0 0 0,1-1 0 0 0,1 0 0 0 0,-5 4 0 0 0,-2 1 0 0 0,1 1 0 0 0,2-2 0 0 0,1-2 0 0 0,-5-1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40:27.6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21378 1826 16383 0 0,'5'0'0'0'0,"7"0"0"0"0,7 0 0 0 0,5 0 0 0 0,3 0 0 0 0,3 0 0 0 0,1 0 0 0 0,1 0 0 0 0,-1 0 0 0 0,1 0 0 0 0,-1 0 0 0 0,-1 0 0 0 0,1 0 0 0 0,-1 0 0 0 0,0 0 0 0 0,1 0 0 0 0,-1 0 0 0 0,0 0 0 0 0,0 0 0 0 0,0 0 0 0 0,1 0 0 0 0,-1 0 0 0 0,0 0 0 0 0,0 0 0 0 0,1 0 0 0 0,-1 0 0 0 0,0 0 0 0 0,0 0 0 0 0,1 0 0 0 0,-1 0 0 0 0,0 0 0 0 0,0 0 0 0 0,0 0 0 0 0,1 0 0 0 0,-1 0 0 0 0,0 0 0 0 0,-5 0 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40:27.6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21722 1984 16383 0 0,'0'6'0'0'0,"0"5"0"0"0,0 8 0 0 0,0 5 0 0 0,0 3 0 0 0,0 3 0 0 0,0 1 0 0 0,0 1 0 0 0,0-1 0 0 0,0 1 0 0 0,0-7 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40:27.6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21990 1958 16383 0 0,'6'0'0'0'0,"0"5"0"0"0,1 7 0 0 0,-2 7 0 0 0,-1 4 0 0 0,3 0 0 0 0,1 0 0 0 0,-1 1 0 0 0,-1 2 0 0 0,-3 2 0 0 0,-1 1 0 0 0,-6-4 0 0 0,-3-2 0 0 0,-4 1 0 0 0,-2 2 0 0 0,-2-5 0 0 0,-5 1 0 0 0,-4 0 0 0 0,-3-2 0 0 0,4 0 0 0 0,-1-4 0 0 0,5 1 0 0 0,0-2 0 0 0,-2-4 0 0 0,-2 1 0 0 0,-3-1 0 0 0,4 2 0 0 0,-1 0 0 0 0,0-3 0 0 0,-2-3 0 0 0,3 2 0 0 0,0 0 0 0 0,-1-2 0 0 0,-1-2 0 0 0,-3-1 0 0 0,4 3 0 0 0,0 0 0 0 0,0 0 0 0 0,-2-2 0 0 0,-2-2 0 0 0,-2-1 0 0 0,0 4 0 0 0,-1 1 0 0 0,0 0 0 0 0,-1-3 0 0 0,1 0 0 0 0,-1-2 0 0 0,1-1 0 0 0,-1-1 0 0 0,1 0 0 0 0,10 0 0 0 0,14 0 0 0 0,12-1 0 0 0,12 1 0 0 0,6 0 0 0 0,6 0 0 0 0,2 0 0 0 0,1 0 0 0 0,-1 0 0 0 0,-4-5 0 0 0,-3-2 0 0 0,0 0 0 0 0,0 2 0 0 0,2 1 0 0 0,1 2 0 0 0,1 1 0 0 0,0 0 0 0 0,2 1 0 0 0,-1 1 0 0 0,0-1 0 0 0,1 0 0 0 0,-1 0 0 0 0,1 1 0 0 0,-1-1 0 0 0,0 0 0 0 0,1 0 0 0 0,-1 0 0 0 0,0 0 0 0 0,0 0 0 0 0,0 0 0 0 0,1 0 0 0 0,-1 0 0 0 0,0 0 0 0 0,-5 5 0 0 0,-1 2 0 0 0,-1-1 0 0 0,2-1 0 0 0,2-1 0 0 0,1-2 0 0 0,1 0 0 0 0,1 3 0 0 0,0 2 0 0 0,0 0 0 0 0,1-3 0 0 0,-1 0 0 0 0,1-2 0 0 0,-1-1 0 0 0,0-1 0 0 0,-4 6 0 0 0,-3 0 0 0 0,1 0 0 0 0,1-1 0 0 0,1-1 0 0 0,-3-7 0 0 0,-6-8 0 0 0,-6-7 0 0 0,-4-6 0 0 0,-4 2 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40:27.6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22648 1508 16383 0 0,'5'0'0'0'0,"2"5"0"0"0,0 7 0 0 0,-2 7 0 0 0,-1 4 0 0 0,-2 5 0 0 0,5-3 0 0 0,0-1 0 0 0,-1 1 0 0 0,-1 1 0 0 0,-1 2 0 0 0,-2 1 0 0 0,-1 0 0 0 0,-1 1 0 0 0,0 0 0 0 0,0 1 0 0 0,0-1 0 0 0,-1 1 0 0 0,1-1 0 0 0,0 1 0 0 0,0-1 0 0 0,0 0 0 0 0,0 0 0 0 0,5-4 0 0 0,2-3 0 0 0,-1 1 0 0 0,0 1 0 0 0,-3 1 0 0 0,0 2 0 0 0,-2 1 0 0 0,-1 1 0 0 0,0 0 0 0 0,0 0 0 0 0,0 1 0 0 0,5-6 0 0 0,1-1 0 0 0,1 0 0 0 0,-2 1 0 0 0,-1 2 0 0 0,-2 0 0 0 0,4 2 0 0 0,2 1 0 0 0,-2 0 0 0 0,-1 1 0 0 0,4-6 0 0 0,0-1 0 0 0,3 0 0 0 0,1 1 0 0 0,-3-9 0 0 0,-3-12 0 0 0,-2-12 0 0 0,-3-4 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40:27.6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22807 2207 16383 0 0,'0'-5'0'0'0,"5"-2"0"0"0,7 0 0 0 0,7 2 0 0 0,4 1 0 0 0,5 2 0 0 0,2 1 0 0 0,-4-5 0 0 0,-2-1 0 0 0,1 1 0 0 0,2 1 0 0 0,0 1 0 0 0,1 2 0 0 0,2 1 0 0 0,-6-4 0 0 0,0-2 0 0 0,0 1 0 0 0,-4 1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39:59.0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24682 1841 16383 0 0,'-5'0'0'0'0,"-7"0"0"0"0,-7 0 0 0 0,-4 0 0 0 0,-5 0 0 0 0,-2 0 0 0 0,-1 0 0 0 0,0-5 0 0 0,-1-2 0 0 0,1 0 0 0 0,0 2 0 0 0,0 1 0 0 0,0 2 0 0 0,1 1 0 0 0,0 0 0 0 0,0-4 0 0 0,-1-1 0 0 0,1-1 0 0 0,0 2 0 0 0,0 2 0 0 0,-5 1 0 0 0,-8 1 0 0 0,0 0 0 0 0,1 1 0 0 0,3 0 0 0 0,2-4 0 0 0,-2-3 0 0 0,0 1 0 0 0,2 1 0 0 0,2 1 0 0 0,1 2 0 0 0,2 0 0 0 0,1 2 0 0 0,1 0 0 0 0,0 0 0 0 0,0 0 0 0 0,0 1 0 0 0,1-1 0 0 0,-1 0 0 0 0,-1 0 0 0 0,1 0 0 0 0,0 0 0 0 0,0 0 0 0 0,0 0 0 0 0,-1 0 0 0 0,1 0 0 0 0,0 0 0 0 0,0 0 0 0 0,-1 0 0 0 0,1 0 0 0 0,0 0 0 0 0,0-5 0 0 0,-1-2 0 0 0,-4 1 0 0 0,-2 0 0 0 0,0 3 0 0 0,2 0 0 0 0,1 2 0 0 0,1 1 0 0 0,2 0 0 0 0,0 0 0 0 0,1 0 0 0 0,0 0 0 0 0,0 1 0 0 0,0-1 0 0 0,0 0 0 0 0,0 0 0 0 0,0 0 0 0 0,-1 0 0 0 0,1 0 0 0 0,0 0 0 0 0,0 0 0 0 0,-1 0 0 0 0,1 0 0 0 0,0 0 0 0 0,0 0 0 0 0,-1 0 0 0 0,1 0 0 0 0,0 0 0 0 0,0 0 0 0 0,-1 0 0 0 0,1 0 0 0 0,0 0 0 0 0,0 0 0 0 0,0 0 0 0 0,-1 0 0 0 0,1 0 0 0 0,0 0 0 0 0,0 0 0 0 0,-1 5 0 0 0,1 2 0 0 0,0-1 0 0 0,0 0 0 0 0,-1-3 0 0 0,1 0 0 0 0,5 3 0 0 0,2 1 0 0 0,-1 0 0 0 0,-1 3 0 0 0,-2 0 0 0 0,0-1 0 0 0,-2-3 0 0 0,-1 3 0 0 0,0 1 0 0 0,-1-3 0 0 0,1 4 0 0 0,-1-1 0 0 0,1-2 0 0 0,-1-2 0 0 0,6 3 0 0 0,2 0 0 0 0,-1-1 0 0 0,-1-3 0 0 0,-2-2 0 0 0,5 4 0 0 0,-1 1 0 0 0,0 4 0 0 0,-2 0 0 0 0,-2-2 0 0 0,-1 2 0 0 0,-1-1 0 0 0,-1-2 0 0 0,5 3 0 0 0,1-1 0 0 0,0 2 0 0 0,-1 0 0 0 0,-2-3 0 0 0,-1 3 0 0 0,-6-2 0 0 0,-3 3 0 0 0,0 4 0 0 0,2-1 0 0 0,0-3 0 0 0,2 1 0 0 0,2-3 0 0 0,5 3 0 0 0,3-2 0 0 0,-1-2 0 0 0,-1 1 0 0 0,-1-1 0 0 0,-2 3 0 0 0,-6-2 0 0 0,3 4 0 0 0,1-3 0 0 0,1-2 0 0 0,0 2 0 0 0,0-2 0 0 0,5 3 0 0 0,-4-1 0 0 0,-2-3 0 0 0,-2 2 0 0 0,0 0 0 0 0,1 2 0 0 0,-1-2 0 0 0,7 4 0 0 0,-5-2 0 0 0,0-3 0 0 0,-2 1 0 0 0,0 0 0 0 0,1 2 0 0 0,-1-2 0 0 0,1-1 0 0 0,1 1 0 0 0,-1-1 0 0 0,1 3 0 0 0,-5 4 0 0 0,-2-1 0 0 0,0 2 0 0 0,2-3 0 0 0,1 2 0 0 0,1-3 0 0 0,2-4 0 0 0,0 2 0 0 0,1 3 0 0 0,0 0 0 0 0,0-4 0 0 0,5 2 0 0 0,2-2 0 0 0,-1 3 0 0 0,-1-2 0 0 0,-1 2 0 0 0,-2-1 0 0 0,4 2 0 0 0,1-2 0 0 0,0 2 0 0 0,-3-1 0 0 0,-1 1 0 0 0,-1 3 0 0 0,-1-1 0 0 0,-1 1 0 0 0,0 3 0 0 0,-1-3 0 0 0,6 1 0 0 0,1-4 0 0 0,0-3 0 0 0,4 0 0 0 0,0 4 0 0 0,-1-2 0 0 0,2 3 0 0 0,0 2 0 0 0,-2-1 0 0 0,2 0 0 0 0,0-2 0 0 0,2 1 0 0 0,0-3 0 0 0,-3-4 0 0 0,2 2 0 0 0,-1 3 0 0 0,3 4 0 0 0,-2-1 0 0 0,-2-4 0 0 0,3 1 0 0 0,-2 3 0 0 0,-3-3 0 0 0,3 3 0 0 0,-1-4 0 0 0,4 2 0 0 0,-2-2 0 0 0,3 2 0 0 0,-1-3 0 0 0,2 2 0 0 0,-2-2 0 0 0,2 2 0 0 0,-2 3 0 0 0,-3-1 0 0 0,1 1 0 0 0,-1 2 0 0 0,-2 4 0 0 0,-4 1 0 0 0,-1-2 0 0 0,2-1 0 0 0,1 0 0 0 0,0 3 0 0 0,2 1 0 0 0,1-4 0 0 0,3 0 0 0 0,0-5 0 0 0,-3-5 0 0 0,3 1 0 0 0,-2 2 0 0 0,-2 4 0 0 0,-3 4 0 0 0,2 3 0 0 0,1-3 0 0 0,3-1 0 0 0,0-4 0 0 0,2 0 0 0 0,0 2 0 0 0,-3-3 0 0 0,1 1 0 0 0,0-3 0 0 0,2 1 0 0 0,-2-3 0 0 0,3 2 0 0 0,-1-1 0 0 0,2 0 0 0 0,3 5 0 0 0,-1-3 0 0 0,1 2 0 0 0,-3-3 0 0 0,-4 2 0 0 0,1 2 0 0 0,-1-2 0 0 0,1 1 0 0 0,0 3 0 0 0,-4 2 0 0 0,3 3 0 0 0,-1-4 0 0 0,2 0 0 0 0,0 0 0 0 0,2 3 0 0 0,-1-4 0 0 0,2-1 0 0 0,-2-3 0 0 0,2 0 0 0 0,-2 2 0 0 0,2 3 0 0 0,-2 3 0 0 0,-4 1 0 0 0,3 2 0 0 0,-2-4 0 0 0,2-1 0 0 0,0 0 0 0 0,2 2 0 0 0,-2-4 0 0 0,3-1 0 0 0,3 2 0 0 0,-1 1 0 0 0,-4 3 0 0 0,-5 1 0 0 0,2 1 0 0 0,4 1 0 0 0,-1-4 0 0 0,2 3 0 0 0,-1-4 0 0 0,2 0 0 0 0,3 1 0 0 0,-2 0 0 0 0,1 2 0 0 0,-3 1 0 0 0,2 0 0 0 0,-4 1 0 0 0,3 1 0 0 0,-3-1 0 0 0,1 1 0 0 0,-1-1 0 0 0,2 0 0 0 0,3 1 0 0 0,-2-1 0 0 0,2 0 0 0 0,-3 1 0 0 0,1-1 0 0 0,3 0 0 0 0,-2 0 0 0 0,1 0 0 0 0,-3 1 0 0 0,1-1 0 0 0,3 0 0 0 0,3 0 0 0 0,-3-5 0 0 0,1-1 0 0 0,2 0 0 0 0,2 1 0 0 0,-4 1 0 0 0,1 2 0 0 0,1 1 0 0 0,1 1 0 0 0,3 0 0 0 0,1 0 0 0 0,-4 1 0 0 0,-1-1 0 0 0,1 1 0 0 0,-4-1 0 0 0,-1 1 0 0 0,3-1 0 0 0,2 0 0 0 0,2 1 0 0 0,1-1 0 0 0,2 0 0 0 0,1 0 0 0 0,0 0 0 0 0,1 1 0 0 0,-6-1 0 0 0,-1 0 0 0 0,-1 0 0 0 0,2 6 0 0 0,2 1 0 0 0,0 0 0 0 0,2-2 0 0 0,1-1 0 0 0,0-1 0 0 0,0-2 0 0 0,0 0 0 0 0,0-1 0 0 0,1 0 0 0 0,-1 0 0 0 0,0 0 0 0 0,0 0 0 0 0,0 0 0 0 0,0 0 0 0 0,0 0 0 0 0,0 1 0 0 0,0-1 0 0 0,0 0 0 0 0,0 5 0 0 0,0 3 0 0 0,0 3 0 0 0,0 2 0 0 0,0-3 0 0 0,5-7 0 0 0,2 0 0 0 0,-1 6 0 0 0,0 1 0 0 0,-3-2 0 0 0,0-1 0 0 0,-2-3 0 0 0,-1-1 0 0 0,0-1 0 0 0,0-2 0 0 0,5 0 0 0 0,2 0 0 0 0,-1 0 0 0 0,-1 0 0 0 0,-1 0 0 0 0,3 0 0 0 0,1 0 0 0 0,-1 0 0 0 0,-2 6 0 0 0,4-4 0 0 0,0 3 0 0 0,-2 0 0 0 0,-1 6 0 0 0,3 0 0 0 0,0 3 0 0 0,-2 0 0 0 0,-2-2 0 0 0,4-10 0 0 0,0 2 0 0 0,-2-1 0 0 0,-1 0 0 0 0,-3-2 0 0 0,4 1 0 0 0,1-2 0 0 0,-1 1 0 0 0,3-6 0 0 0,0 3 0 0 0,4 3 0 0 0,-1 0 0 0 0,-3 1 0 0 0,-2-1 0 0 0,-4 1 0 0 0,4-2 0 0 0,0 1 0 0 0,3 5 0 0 0,1 1 0 0 0,-2 0 0 0 0,-3-2 0 0 0,2-1 0 0 0,1-1 0 0 0,2-2 0 0 0,1 5 0 0 0,2-4 0 0 0,-1-3 0 0 0,-3 0 0 0 0,-4 0 0 0 0,3-1 0 0 0,4 1 0 0 0,1 6 0 0 0,-4 1 0 0 0,3 6 0 0 0,3 0 0 0 0,0-1 0 0 0,1-3 0 0 0,-2 2 0 0 0,-4 0 0 0 0,1-2 0 0 0,-1-2 0 0 0,-3-3 0 0 0,2 0 0 0 0,-1-2 0 0 0,3-1 0 0 0,0 0 0 0 0,2 5 0 0 0,-1 1 0 0 0,2 1 0 0 0,-1-2 0 0 0,1 4 0 0 0,3 0 0 0 0,-1 4 0 0 0,1-5 0 0 0,-2-4 0 0 0,1-3 0 0 0,-3-2 0 0 0,-4 1 0 0 0,1-2 0 0 0,0 2 0 0 0,1-1 0 0 0,0 1 0 0 0,-3 0 0 0 0,2 0 0 0 0,4 0 0 0 0,-1 0 0 0 0,3 0 0 0 0,-2 1 0 0 0,1-1 0 0 0,3 5 0 0 0,-1 2 0 0 0,0 0 0 0 0,-3-1 0 0 0,2-2 0 0 0,2-2 0 0 0,3 5 0 0 0,3 0 0 0 0,-3 0 0 0 0,0-1 0 0 0,-5-3 0 0 0,1-1 0 0 0,1 10 0 0 0,4-3 0 0 0,-4-3 0 0 0,1 4 0 0 0,2-2 0 0 0,2 0 0 0 0,-4-3 0 0 0,1-1 0 0 0,-4-2 0 0 0,0-1 0 0 0,2-1 0 0 0,3 0 0 0 0,-2 0 0 0 0,0 0 0 0 0,1 0 0 0 0,-2 0 0 0 0,-5 0 0 0 0,0 0 0 0 0,3-5 0 0 0,3 4 0 0 0,-2 1 0 0 0,1-3 0 0 0,-2-2 0 0 0,0 0 0 0 0,2 1 0 0 0,-2 1 0 0 0,1 1 0 0 0,3 2 0 0 0,-3-1 0 0 0,1 2 0 0 0,1-1 0 0 0,-2 1 0 0 0,1-1 0 0 0,2 0 0 0 0,-3 1 0 0 0,1-1 0 0 0,2 0 0 0 0,-3 1 0 0 0,0-6 0 0 0,-2-2 0 0 0,0 1 0 0 0,3 1 0 0 0,-2 1 0 0 0,1 2 0 0 0,2 1 0 0 0,3 6 0 0 0,3 2 0 0 0,1 0 0 0 0,2-1 0 0 0,0-2 0 0 0,-4-1 0 0 0,-2-1 0 0 0,0-2 0 0 0,-4 1 0 0 0,0-1 0 0 0,7 5 0 0 0,3 2 0 0 0,3-1 0 0 0,0 0 0 0 0,0-3 0 0 0,-1 0 0 0 0,-5-2 0 0 0,-3 0 0 0 0,1-1 0 0 0,0 0 0 0 0,1 0 0 0 0,2 5 0 0 0,1 2 0 0 0,0 0 0 0 0,2-2 0 0 0,-1-1 0 0 0,1-1 0 0 0,-1-2 0 0 0,0 0 0 0 0,-4-1 0 0 0,-3 0 0 0 0,1 0 0 0 0,1-5 0 0 0,2-2 0 0 0,-5 1 0 0 0,0-5 0 0 0,2 1 0 0 0,1 1 0 0 0,1 3 0 0 0,-3 2 0 0 0,0-3 0 0 0,0-1 0 0 0,-3 2 0 0 0,0-4 0 0 0,2 0 0 0 0,2 2 0 0 0,2 2 0 0 0,2 2 0 0 0,-3 3 0 0 0,-2-5 0 0 0,1-1 0 0 0,1 1 0 0 0,2-4 0 0 0,1 0 0 0 0,2 2 0 0 0,0 2 0 0 0,0 2 0 0 0,0-3 0 0 0,-4 0 0 0 0,-2 0 0 0 0,-1-3 0 0 0,3 0 0 0 0,0-3 0 0 0,2 0 0 0 0,-4 3 0 0 0,-1 3 0 0 0,6-3 0 0 0,-2 1 0 0 0,-1-3 0 0 0,1 0 0 0 0,1 2 0 0 0,0-2 0 0 0,1 1 0 0 0,1 3 0 0 0,0-3 0 0 0,1 0 0 0 0,-1 3 0 0 0,0 2 0 0 0,1-2 0 0 0,-1-1 0 0 0,0-3 0 0 0,1 0 0 0 0,-1 3 0 0 0,0-3 0 0 0,0 1 0 0 0,1-3 0 0 0,-1 1 0 0 0,0-2 0 0 0,0 1 0 0 0,1-2 0 0 0,-1 2 0 0 0,0 3 0 0 0,0-1 0 0 0,1-5 0 0 0,-1 2 0 0 0,0-2 0 0 0,0 1 0 0 0,1-1 0 0 0,-1 3 0 0 0,0-3 0 0 0,5-2 0 0 0,-3 1 0 0 0,-2 0 0 0 0,-1-4 0 0 0,0 3 0 0 0,5 0 0 0 0,2 2 0 0 0,0 0 0 0 0,-1-3 0 0 0,-1 2 0 0 0,-2 0 0 0 0,0-4 0 0 0,4 4 0 0 0,1-2 0 0 0,-1 4 0 0 0,0-1 0 0 0,-3-3 0 0 0,0-3 0 0 0,-2 3 0 0 0,0-1 0 0 0,4-2 0 0 0,2-2 0 0 0,-1 4 0 0 0,-1-1 0 0 0,-1 0 0 0 0,-1 2 0 0 0,-2 0 0 0 0,0-1 0 0 0,-1-3 0 0 0,0 3 0 0 0,0 0 0 0 0,0-2 0 0 0,0-1 0 0 0,0-3 0 0 0,5 4 0 0 0,2 1 0 0 0,0-2 0 0 0,-2-1 0 0 0,-1-1 0 0 0,-1 3 0 0 0,-1 0 0 0 0,3 0 0 0 0,8 3 0 0 0,5 1 0 0 0,1-3 0 0 0,-4-2 0 0 0,-3-2 0 0 0,-5-1 0 0 0,-3 3 0 0 0,-2 1 0 0 0,-2-1 0 0 0,0-1 0 0 0,5-2 0 0 0,1 4 0 0 0,0 1 0 0 0,-1-1 0 0 0,-1-2 0 0 0,-2-2 0 0 0,0-1 0 0 0,-2-1 0 0 0,1 0 0 0 0,-1-1 0 0 0,0-1 0 0 0,0 6 0 0 0,0 2 0 0 0,0-1 0 0 0,0-1 0 0 0,0-1 0 0 0,5-2 0 0 0,3-1 0 0 0,-2 0 0 0 0,0 4 0 0 0,3 1 0 0 0,5 1 0 0 0,1-2 0 0 0,-2-2 0 0 0,-4-1 0 0 0,-3-1 0 0 0,3 0 0 0 0,-1-1 0 0 0,-1 0 0 0 0,-2-1 0 0 0,-1 1 0 0 0,3 0 0 0 0,6 0 0 0 0,-5 5 0 0 0,2 2 0 0 0,5-1 0 0 0,-1-1 0 0 0,-3-1 0 0 0,-2-2 0 0 0,1 0 0 0 0,5-2 0 0 0,5 0 0 0 0,-1 0 0 0 0,-3 0 0 0 0,-5-1 0 0 0,-5 1 0 0 0,-2-5 0 0 0,-2-2 0 0 0,-2 0 0 0 0,0 2 0 0 0,-1 1 0 0 0,1 2 0 0 0,-1-4 0 0 0,1-2 0 0 0,0 2 0 0 0,0 1 0 0 0,0 1 0 0 0,0 2 0 0 0,1-4 0 0 0,-1-1 0 0 0,0 1 0 0 0,0 1 0 0 0,1-4 0 0 0,4 0 0 0 0,2 2 0 0 0,0-4 0 0 0,-2 0 0 0 0,-1 3 0 0 0,-1 2 0 0 0,4-3 0 0 0,0 0 0 0 0,0-4 0 0 0,-2 1 0 0 0,-1 2 0 0 0,-2-2 0 0 0,5 0 0 0 0,0-2 0 0 0,0 1 0 0 0,-2-2 0 0 0,-2 1 0 0 0,0-3 0 0 0,3 3 0 0 0,2 3 0 0 0,-2-2 0 0 0,-1-3 0 0 0,-1 0 0 0 0,-2-1 0 0 0,0 1 0 0 0,-2 4 0 0 0,0-1 0 0 0,0 1 0 0 0,0-2 0 0 0,5 1 0 0 0,2-2 0 0 0,-5-4 0 0 0,1 2 0 0 0,2-2 0 0 0,4-3 0 0 0,0-2 0 0 0,5-3 0 0 0,-5-2 0 0 0,0 4 0 0 0,-1 2 0 0 0,-6-1 0 0 0,-5-2 0 0 0,-1 4 0 0 0,-5 1 0 0 0,-1 3 0 0 0,2 0 0 0 0,1-2 0 0 0,3-2 0 0 0,1 1 0 0 0,2 0 0 0 0,1-1 0 0 0,0-8 0 0 0,1-4 0 0 0,5-6 0 0 0,1-2 0 0 0,0-3 0 0 0,-1 0 0 0 0,-2 2 0 0 0,-1 5 0 0 0,-2 2 0 0 0,-5 3 0 0 0,-3 2 0 0 0,1 0 0 0 0,0-4 0 0 0,-2-1 0 0 0,-2 0 0 0 0,3 1 0 0 0,1-4 0 0 0,2 5 0 0 0,-3-2 0 0 0,0 0 0 0 0,0-5 0 0 0,3 1 0 0 0,1-5 0 0 0,1-3 0 0 0,1-5 0 0 0,1 1 0 0 0,-5 5 0 0 0,-1 1 0 0 0,-5 1 0 0 0,0 5 0 0 0,1 3 0 0 0,3-12 0 0 0,-3-8 0 0 0,0-5 0 0 0,3-3 0 0 0,2 6 0 0 0,-4-3 0 0 0,1 3 0 0 0,-4 8 0 0 0,0 1 0 0 0,2 0 0 0 0,-2-3 0 0 0,1 3 0 0 0,-3 5 0 0 0,1-6 0 0 0,3 1 0 0 0,-2 4 0 0 0,-4 5 0 0 0,0 3 0 0 0,4-6 0 0 0,-2-1 0 0 0,2 1 0 0 0,-3-1 0 0 0,2 1 0 0 0,-2-2 0 0 0,-4 2 0 0 0,2 3 0 0 0,-2 4 0 0 0,3-3 0 0 0,-1 1 0 0 0,2-9 0 0 0,4-6 0 0 0,3-4 0 0 0,-1-3 0 0 0,0 9 0 0 0,3-2 0 0 0,-4 3 0 0 0,-5 0 0 0 0,0 9 0 0 0,3 1 0 0 0,-2 2 0 0 0,2 3 0 0 0,3-3 0 0 0,-3 0 0 0 0,-3 2 0 0 0,-1 2 0 0 0,4 1 0 0 0,-1-3 0 0 0,0-1 0 0 0,4 1 0 0 0,-2 2 0 0 0,6-9 0 0 0,-2-2 0 0 0,1 2 0 0 0,-3 3 0 0 0,-6 3 0 0 0,-1 4 0 0 0,4-4 0 0 0,3 0 0 0 0,-2 2 0 0 0,1-4 0 0 0,-3 0 0 0 0,1 1 0 0 0,2-2 0 0 0,-2 0 0 0 0,2 2 0 0 0,-4-3 0 0 0,1 1 0 0 0,-2 3 0 0 0,1 1 0 0 0,-2 3 0 0 0,2-3 0 0 0,-2-1 0 0 0,2 1 0 0 0,-2-3 0 0 0,2 0 0 0 0,-2 1 0 0 0,-3 3 0 0 0,2 2 0 0 0,3-9 0 0 0,0-2 0 0 0,-4 2 0 0 0,2 2 0 0 0,-2 4 0 0 0,-2 2 0 0 0,1-2 0 0 0,5-6 0 0 0,-1-6 0 0 0,-3 1 0 0 0,-3 3 0 0 0,2 4 0 0 0,-1 4 0 0 0,-3-2 0 0 0,4 5 0 0 0,-1-1 0 0 0,3-5 0 0 0,0-2 0 0 0,-3 2 0 0 0,-3 3 0 0 0,-2 2 0 0 0,2 2 0 0 0,1 1 0 0 0,-1 2 0 0 0,3 0 0 0 0,0 0 0 0 0,-2-5 0 0 0,-2-2 0 0 0,3 1 0 0 0,0 1 0 0 0,-2 1 0 0 0,-1 1 0 0 0,-3 2 0 0 0,-1 0 0 0 0,-1 1 0 0 0,4 0 0 0 0,2 0 0 0 0,-1 0 0 0 0,-1 0 0 0 0,-2 0 0 0 0,-1 0 0 0 0,-1-1 0 0 0,0 1 0 0 0,4 0 0 0 0,1 0 0 0 0,1-1 0 0 0,-2 1 0 0 0,-2 0 0 0 0,-1 0 0 0 0,0-1 0 0 0,-2 1 0 0 0,0 0 0 0 0,0 0 0 0 0,-1 0 0 0 0,1-6 0 0 0,0-1 0 0 0,0 0 0 0 0,0 2 0 0 0,0 1 0 0 0,0 1 0 0 0,0 2 0 0 0,0 0 0 0 0,0 1 0 0 0,0 0 0 0 0,-5 0 0 0 0,-2 0 0 0 0,0 0 0 0 0,2 0 0 0 0,-4 0 0 0 0,0-1 0 0 0,1 1 0 0 0,2 0 0 0 0,3-5 0 0 0,-5-8 0 0 0,1 0 0 0 0,0 1 0 0 0,2 3 0 0 0,-4-3 0 0 0,1 1 0 0 0,0 3 0 0 0,3 2 0 0 0,-4 2 0 0 0,0 2 0 0 0,2 1 0 0 0,-4 1 0 0 0,1 0 0 0 0,1 0 0 0 0,-2 1 0 0 0,0-1 0 0 0,3 0 0 0 0,2 0 0 0 0,-3 0 0 0 0,0-1 0 0 0,1 1 0 0 0,-2 0 0 0 0,0 0 0 0 0,1-1 0 0 0,3 1 0 0 0,-3 0 0 0 0,0 0 0 0 0,-3 5 0 0 0,0 1 0 0 0,2-5 0 0 0,-2-3 0 0 0,-5-1 0 0 0,1 0 0 0 0,-2 1 0 0 0,2-1 0 0 0,4 2 0 0 0,-1 0 0 0 0,1 0 0 0 0,-2 1 0 0 0,1 0 0 0 0,-2 0 0 0 0,-4 0 0 0 0,2 0 0 0 0,-2-6 0 0 0,-3-1 0 0 0,3 1 0 0 0,-1 5 0 0 0,3 4 0 0 0,4 1 0 0 0,0 0 0 0 0,-4-1 0 0 0,2-1 0 0 0,-3-1 0 0 0,-2 0 0 0 0,1-1 0 0 0,5 0 0 0 0,-1-1 0 0 0,-3 1 0 0 0,-4-1 0 0 0,3 1 0 0 0,-2-6 0 0 0,-1 4 0 0 0,-3 2 0 0 0,3 2 0 0 0,0-1 0 0 0,-1 5 0 0 0,3-3 0 0 0,0-3 0 0 0,-2 4 0 0 0,3 1 0 0 0,0 0 0 0 0,-3-1 0 0 0,-2-1 0 0 0,-3-2 0 0 0,4 0 0 0 0,1 4 0 0 0,-2 2 0 0 0,-1-1 0 0 0,-2-6 0 0 0,-2 1 0 0 0,0 2 0 0 0,4-1 0 0 0,2 4 0 0 0,-1 2 0 0 0,-2 0 0 0 0,-6-8 0 0 0,-3 2 0 0 0,0 5 0 0 0,5 3 0 0 0,3-2 0 0 0,0 3 0 0 0,1 0 0 0 0,-1-2 0 0 0,-2-2 0 0 0,0-3 0 0 0,0 3 0 0 0,-1 5 0 0 0,0 2 0 0 0,4-3 0 0 0,3-3 0 0 0,-1 3 0 0 0,-1-2 0 0 0,-2 4 0 0 0,-1-1 0 0 0,-1 3 0 0 0,-1-1 0 0 0,0-3 0 0 0,0 1 0 0 0,-1-1 0 0 0,1-2 0 0 0,-1 2 0 0 0,1-1 0 0 0,0 3 0 0 0,-1 0 0 0 0,1 2 0 0 0,5-2 0 0 0,2 3 0 0 0,-1 4 0 0 0,4-3 0 0 0,0 2 0 0 0,-1 3 0 0 0,2-3 0 0 0,0 1 0 0 0,-2-4 0 0 0,-3 2 0 0 0,-2 2 0 0 0,3-3 0 0 0,0 2 0 0 0,-1-3 0 0 0,-1 1 0 0 0,-2 3 0 0 0,4-3 0 0 0,0 2 0 0 0,0 2 0 0 0,-3-2 0 0 0,0 1 0 0 0,-3-4 0 0 0,0 2 0 0 0,-1-4 0 0 0,0 2 0 0 0,-1-2 0 0 0,1 2 0 0 0,-1-3 0 0 0,1 3 0 0 0,-1 3 0 0 0,1-2 0 0 0,0 2 0 0 0,-1-3 0 0 0,1 2 0 0 0,0-4 0 0 0,0 3 0 0 0,-1-3 0 0 0,1 1 0 0 0,0-1 0 0 0,0 2 0 0 0,0 3 0 0 0,-1-2 0 0 0,1 2 0 0 0,0 2 0 0 0,5-2 0 0 0,1 1 0 0 0,-5-4 0 0 0,-2 2 0 0 0,3-3 0 0 0,1 1 0 0 0,1 3 0 0 0,-6-2 0 0 0,-2-4 0 0 0,-1 2 0 0 0,0 2 0 0 0,1 4 0 0 0,2-1 0 0 0,0 0 0 0 0,1-3 0 0 0,1 1 0 0 0,0 2 0 0 0,0-2 0 0 0,0 1 0 0 0,0 2 0 0 0,0-2 0 0 0,0 0 0 0 0,-1-2 0 0 0,1 0 0 0 0,0 3 0 0 0,0 3 0 0 0,-1-3 0 0 0,1 1 0 0 0,0 2 0 0 0,0-4 0 0 0,-1 1 0 0 0,1 2 0 0 0,0 2 0 0 0,0-3 0 0 0,-6 0 0 0 0,-1-3 0 0 0,0-1 0 0 0,2 3 0 0 0,1 3 0 0 0,1 3 0 0 0,-3-4 0 0 0,-2 0 0 0 0,2 2 0 0 0,0-4 0 0 0,3 0 0 0 0,0 1 0 0 0,2 3 0 0 0,0-3 0 0 0,-4 0 0 0 0,-2 2 0 0 0,-4-4 0 0 0,-1 1 0 0 0,-4-4 0 0 0,2 2 0 0 0,2 1 0 0 0,4 4 0 0 0,3 2 0 0 0,2 3 0 0 0,7-4 0 0 0,2-1 0 0 0,1 1 0 0 0,-6 1 0 0 0,1-3 0 0 0,1-1 0 0 0,0 2 0 0 0,-6-4 0 0 0,-3 1 0 0 0,0 1 0 0 0,1 3 0 0 0,1 2 0 0 0,2-3 0 0 0,-5-1 0 0 0,-1 1 0 0 0,1-3 0 0 0,2 0 0 0 0,1 2 0 0 0,2 1 0 0 0,-4 4 0 0 0,-7 0 0 0 0,-6-3 0 0 0,1-1 0 0 0,2 1 0 0 0,0-4 0 0 0,2 0 0 0 0,3 1 0 0 0,4 3 0 0 0,3-3 0 0 0,2 0 0 0 0,-4 1 0 0 0,-1 3 0 0 0,1 2 0 0 0,1 1 0 0 0,2 1 0 0 0,1 1 0 0 0,1-5 0 0 0,0-2 0 0 0,1 1 0 0 0,0 1 0 0 0,0 2 0 0 0,0 1 0 0 0,0 1 0 0 0,0 0 0 0 0,5-4 0 0 0,1-2 0 0 0,1 1 0 0 0,-2 1 0 0 0,-2 2 0 0 0,-1 0 0 0 0,-1-3 0 0 0,0-1 0 0 0,-2 0 0 0 0,1 2 0 0 0,4 2 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40:27.6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23389 1897 16383 0 0,'5'0'0'0'0,"7"0"0"0"0,7 0 0 0 0,5 0 0 0 0,3 0 0 0 0,-2 5 0 0 0,-1 2 0 0 0,1-1 0 0 0,1 0 0 0 0,2-3 0 0 0,1 0 0 0 0,0-2 0 0 0,1-1 0 0 0,0 0 0 0 0,-4-5 0 0 0,-3-2 0 0 0,-4-5 0 0 0,-6-5 0 0 0,-4-6 0 0 0,-5-3 0 0 0,-3-3 0 0 0,-6 4 0 0 0,-8 6 0 0 0,-6 6 0 0 0,-1 11 0 0 0,4 10 0 0 0,4 10 0 0 0,4 6 0 0 0,9-1 0 0 0,9-4 0 0 0,3-10 0 0 0,-5-7 0 0 0,-11-4 0 0 0,-8-1 0 0 0,-9-1 0 0 0,-5 1 0 0 0,-4 1 0 0 0,-2 0 0 0 0,-1 1 0 0 0,0 1 0 0 0,5 5 0 0 0,8 7 0 0 0,6 1 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40:27.6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23579 1898 16383 0 0,'-5'0'0'0'0,"-7"0"0"0"0,-2-5 0 0 0,-2-2 0 0 0,-5 0 0 0 0,-4 2 0 0 0,-2 1 0 0 0,-3 2 0 0 0,0 1 0 0 0,4-5 0 0 0,7-6 0 0 0,7-6 0 0 0,5-6 0 0 0,4-3 0 0 0,2-2 0 0 0,2-2 0 0 0,5-1 0 0 0,7 6 0 0 0,2 1 0 0 0,3 6 0 0 0,-2 0 0 0 0,2 4 0 0 0,3 4 0 0 0,3-1 0 0 0,3 2 0 0 0,1 2 0 0 0,2 3 0 0 0,0 1 0 0 0,1 3 0 0 0,0 1 0 0 0,0 0 0 0 0,-1 0 0 0 0,1 1 0 0 0,-1-1 0 0 0,-5 6 0 0 0,-6 6 0 0 0,-8 7 0 0 0,-4 4 0 0 0,-4 5 0 0 0,-3 2 0 0 0,-1 1 0 0 0,0 0 0 0 0,5-4 0 0 0,1-3 0 0 0,1 1 0 0 0,-1 0 0 0 0,-2 2 0 0 0,-6-4 0 0 0,-8-6 0 0 0,-6-6 0 0 0,-7-5 0 0 0,-4-3 0 0 0,-2-2 0 0 0,4-2 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40:27.6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24156 1376 16383 0 0,'0'5'0'0'0,"0"7"0"0"0,6 1 0 0 0,0 4 0 0 0,1 4 0 0 0,-2 4 0 0 0,-1 2 0 0 0,-2 2 0 0 0,0 2 0 0 0,3-1 0 0 0,2 1 0 0 0,-1 0 0 0 0,-1 0 0 0 0,-1 0 0 0 0,3-6 0 0 0,1-1 0 0 0,-1 0 0 0 0,-2 1 0 0 0,-2 1 0 0 0,5 2 0 0 0,-1 1 0 0 0,0 1 0 0 0,-2 0 0 0 0,-1 0 0 0 0,3-4 0 0 0,1-3 0 0 0,-2 1 0 0 0,0 1 0 0 0,-3 2 0 0 0,-1 1 0 0 0,4-4 0 0 0,1-11 0 0 0,0-9 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40:27.6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24342 1860 16383 0 0,'0'-5'0'0'0,"5"-2"0"0"0,7 0 0 0 0,6 2 0 0 0,6 1 0 0 0,-2-3 0 0 0,1-1 0 0 0,2 1 0 0 0,1 2 0 0 0,2 1 0 0 0,1 2 0 0 0,1 1 0 0 0,0 1 0 0 0,1 0 0 0 0,-6 0 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40:27.6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23813 2279 16383 0 0,'5'0'0'0'0,"7"0"0"0"0,6 0 0 0 0,6 0 0 0 0,3 0 0 0 0,3 0 0 0 0,1 0 0 0 0,1 0 0 0 0,-1 0 0 0 0,1 0 0 0 0,-1 0 0 0 0,-1 0 0 0 0,1 0 0 0 0,-1 0 0 0 0,-5-5 0 0 0,-1-2 0 0 0,0 1 0 0 0,0 1 0 0 0,3 1 0 0 0,1 2 0 0 0,1 0 0 0 0,0 2 0 0 0,2 0 0 0 0,-1 0 0 0 0,1 0 0 0 0,-1 1 0 0 0,1-1 0 0 0,-1 0 0 0 0,0 0 0 0 0,1 0 0 0 0,-1 0 0 0 0,0 0 0 0 0,-5 5 0 0 0,-6 7 0 0 0,-8 7 0 0 0,-4 5 0 0 0,-4 3 0 0 0,-3 3 0 0 0,-1 1 0 0 0,0 0 0 0 0,-1 1 0 0 0,1-1 0 0 0,1 0 0 0 0,-1 0 0 0 0,1 0 0 0 0,0-1 0 0 0,0 0 0 0 0,0 0 0 0 0,0 1 0 0 0,0-1 0 0 0,0 0 0 0 0,0 0 0 0 0,0 0 0 0 0,0 1 0 0 0,0-1 0 0 0,5-5 0 0 0,7-7 0 0 0,1-1 0 0 0,4-4 0 0 0,4-3 0 0 0,4-5 0 0 0,-3-2 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40:27.6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25506 2858 16383 0 0,'5'0'0'0'0,"2"0"0"0"0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41:34.3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6033 5640 16383 0 0,'5'0'0'0'0,"7"0"0"0"0,6 0 0 0 0,6 0 0 0 0,3 0 0 0 0,3-6 0 0 0,1 0 0 0 0,1-1 0 0 0,-1 2 0 0 0,1 1 0 0 0,-1 2 0 0 0,-1 1 0 0 0,1 0 0 0 0,-1 1 0 0 0,1 0 0 0 0,-1 1 0 0 0,0-1 0 0 0,0 0 0 0 0,0 0 0 0 0,1 0 0 0 0,-1 0 0 0 0,0 0 0 0 0,0 0 0 0 0,1 0 0 0 0,-1 0 0 0 0,0 0 0 0 0,0 0 0 0 0,0 0 0 0 0,1 0 0 0 0,-1 0 0 0 0,0 0 0 0 0,0 0 0 0 0,6 0 0 0 0,1 0 0 0 0,0 0 0 0 0,-2 0 0 0 0,-1 0 0 0 0,-1 0 0 0 0,-2 0 0 0 0,0 0 0 0 0,-1 0 0 0 0,0 0 0 0 0,0 0 0 0 0,0 0 0 0 0,0 0 0 0 0,0 0 0 0 0,0 0 0 0 0,0 0 0 0 0,1 0 0 0 0,-1 0 0 0 0,0 0 0 0 0,0 0 0 0 0,1 0 0 0 0,-1 0 0 0 0,0 0 0 0 0,0 0 0 0 0,1 0 0 0 0,-1 0 0 0 0,0 0 0 0 0,0 0 0 0 0,1 0 0 0 0,-1 0 0 0 0,0 0 0 0 0,0 0 0 0 0,1 0 0 0 0,-1 0 0 0 0,0 0 0 0 0,0 0 0 0 0,0 0 0 0 0,1 0 0 0 0,-1 0 0 0 0,0 0 0 0 0,-5 0 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41:34.3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8625 5636 16383 0 0,'0'0'0'0'0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00:48.1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14658 5054 16383 0 0,'0'0'0'0'0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01:21.0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8414 6668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40:06.0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2805 2559 16383 0 0,'5'0'0'0'0,"7"0"0"0"0,6 0 0 0 0,6 0 0 0 0,3 0 0 0 0,3-5 0 0 0,1-2 0 0 0,1 1 0 0 0,-1 0 0 0 0,1 3 0 0 0,-1 0 0 0 0,0 2 0 0 0,-6-5 0 0 0,-2-1 0 0 0,1 1 0 0 0,1 1 0 0 0,-4-3 0 0 0,0-1 0 0 0,2 1 0 0 0,1 2 0 0 0,3 3 0 0 0,1 1 0 0 0,1-4 0 0 0,1-1 0 0 0,1 0 0 0 0,-1 2 0 0 0,1 2 0 0 0,0 1 0 0 0,-6-4 0 0 0,-1-1 0 0 0,-1 0 0 0 0,2 2 0 0 0,2 2 0 0 0,1 1 0 0 0,-4 1 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0:24.5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6350 10883 16383 0 0,'9'0'0'0'0,"13"0"0"0"0,11 0 0 0 0,0 0 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0:36.7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13661 10392 16383 0 0,'-8'0'0'0'0,"-9"0"0"0"0,-2 7 0 0 0,2 10 0 0 0,12 10 0 0 0,13-1 0 0 0,14 4 0 0 0,9-4 0 0 0,8-6 0 0 0,4-7 0 0 0,2-5 0 0 0,1-4 0 0 0,-1-3 0 0 0,1-2 0 0 0,-9-7 0 0 0,-10-11 0 0 0,-2-1 0 0 0,-6-5 0 0 0,-6-6 0 0 0,-5-4 0 0 0,-4-4 0 0 0,-2-3 0 0 0,-3-1 0 0 0,-7 6 0 0 0,-3 3 0 0 0,-6 6 0 0 0,-9 9 0 0 0,1-1 0 0 0,-3 4 0 0 0,-4 5 0 0 0,4-4 0 0 0,-2 1 0 0 0,-2 3 0 0 0,-3 3 0 0 0,-3 3 0 0 0,-3 3 0 0 0,-1 1 0 0 0,-1 1 0 0 0,-1 0 0 0 0,8 8 0 0 0,9 10 0 0 0,10 9 0 0 0,7 7 0 0 0,6 6 0 0 0,11-5 0 0 0,11 0 0 0 0,3-7 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0:36.7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13364 10401 16383 0 0,'0'7'0'0'0,"7"3"0"0"0,11-1 0 0 0,8-1 0 0 0,8-3 0 0 0,5 6 0 0 0,4 1 0 0 0,1-2 0 0 0,1-3 0 0 0,0-2 0 0 0,0-2 0 0 0,-1 6 0 0 0,0 1 0 0 0,0-1 0 0 0,-1-2 0 0 0,1-2 0 0 0,-1-2 0 0 0,0-2 0 0 0,0 0 0 0 0,0-1 0 0 0,0-1 0 0 0,0 1 0 0 0,-7 7 0 0 0,-2 2 0 0 0,0 0 0 0 0,1-1 0 0 0,3-3 0 0 0,2-2 0 0 0,-13-1 0 0 0,-12-1 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0:36.7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13749 10497 16383 0 0,'0'8'0'0'0,"7"1"0"0"0,3 8 0 0 0,-1 8 0 0 0,-1 6 0 0 0,5 7 0 0 0,0 3 0 0 0,-2 2 0 0 0,-3 1 0 0 0,-3 1 0 0 0,-2 0 0 0 0,-1-8 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0:37.6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14130 10272 16383 0 0,'7'0'0'0'0,"10"0"0"0"0,3-8 0 0 0,4-1 0 0 0,6-1 0 0 0,5 3 0 0 0,-4 9 0 0 0,-6 12 0 0 0,-15 3 0 0 0,-10 6 0 0 0,-12 0 0 0 0,-3 3 0 0 0,-8-4 0 0 0,-6 3 0 0 0,-6-3 0 0 0,3 2 0 0 0,7 4 0 0 0,1-3 0 0 0,3 2 0 0 0,7 4 0 0 0,4 4 0 0 0,5 3 0 0 0,10-5 0 0 0,12-8 0 0 0,10-8 0 0 0,8-7 0 0 0,6-5 0 0 0,2-4 0 0 0,2-1 0 0 0,1-2 0 0 0,-1 0 0 0 0,-7 8 0 0 0,-11 3 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0:37.6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14422 10161 16383 0 0,'0'7'0'0'0,"0"10"0"0"0,0 9 0 0 0,0 8 0 0 0,0 6 0 0 0,0 2 0 0 0,0 3 0 0 0,0 0 0 0 0,0 0 0 0 0,0-1 0 0 0,0 1 0 0 0,0-1 0 0 0,0-1 0 0 0,0 1 0 0 0,0-1 0 0 0,0 0 0 0 0,0 0 0 0 0,0 0 0 0 0,0 1 0 0 0,0-1 0 0 0,0 0 0 0 0,0 0 0 0 0,0 0 0 0 0,0 0 0 0 0,0 1 0 0 0,0-1 0 0 0,0 0 0 0 0,0 0 0 0 0,0 0 0 0 0,0 1 0 0 0,0-1 0 0 0,0 0 0 0 0,0-7 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0:41.2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17242 8068 16383 0 0,'0'7'0'0'0,"0"10"0"0"0,0 10 0 0 0,0 7 0 0 0,0 5 0 0 0,0 4 0 0 0,-8-6 0 0 0,-1-2 0 0 0,-1 1 0 0 0,-5-6 0 0 0,0-1 0 0 0,3 2 0 0 0,-5-4 0 0 0,1 1 0 0 0,-4 2 0 0 0,1 4 0 0 0,-3-3 0 0 0,2-1 0 0 0,4 3 0 0 0,-2-5 0 0 0,9-7 0 0 0,6-7 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0:41.2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17189 8260 16383 0 0,'7'0'0'0'0,"3"8"0"0"0,6 1 0 0 0,2 8 0 0 0,4 0 0 0 0,-2 5 0 0 0,-3 6 0 0 0,1-1 0 0 0,-1 1 0 0 0,4-4 0 0 0,-3-6 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0:41.2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17492 8405 16383 0 0,'-7'0'0'0'0,"-3"7"0"0"0,1 10 0 0 0,1 10 0 0 0,-4-1 0 0 0,-2 4 0 0 0,3 3 0 0 0,-4-4 0 0 0,0 1 0 0 0,-5-5 0 0 0,1 1 0 0 0,-3-4 0 0 0,-5-6 0 0 0,-6-6 0 0 0,-5-4 0 0 0,-2-3 0 0 0,-3-3 0 0 0,-1 0 0 0 0,0-2 0 0 0,7 1 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0:41.2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16972 8573 16383 0 0,'7'0'0'0'0,"10"0"0"0"0,10 0 0 0 0,7 0 0 0 0,5 0 0 0 0,4 0 0 0 0,1 0 0 0 0,-6 7 0 0 0,-3 3 0 0 0,1-1 0 0 0,0-1 0 0 0,3-3 0 0 0,1-1 0 0 0,2-3 0 0 0,0 0 0 0 0,2-1 0 0 0,-16 0 0 0 0,-18-1 0 0 0,-20 1 0 0 0,-14 0 0 0 0,-11-1 0 0 0,-7 1 0 0 0,-4 0 0 0 0,0 0 0 0 0,6 7 0 0 0,3 3 0 0 0,9 7 0 0 0,0 0 0 0 0,6 5 0 0 0,6 6 0 0 0,7 6 0 0 0,4 4 0 0 0,3 3 0 0 0,9-6 0 0 0,4 0 0 0 0,6-8 0 0 0,9-7 0 0 0,7-8 0 0 0,5-5 0 0 0,3-4 0 0 0,3-3 0 0 0,0-1 0 0 0,1-1 0 0 0,0 1 0 0 0,-1-1 0 0 0,-7-6 0 0 0,-11-10 0 0 0,-1-1 0 0 0,-6 2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40:06.2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3122 2540 16383 0 0,'0'5'0'0'0,"0"7"0"0"0,0 7 0 0 0,0 4 0 0 0,5 0 0 0 0,2 0 0 0 0,0 1 0 0 0,-2 3 0 0 0,-1 0 0 0 0,-2 2 0 0 0,-1 1 0 0 0,0 0 0 0 0,-1 1 0 0 0,-1 0 0 0 0,1-6 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0:41.2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17501 8350 16383 0 0,'0'7'0'0'0,"0"10"0"0"0,0 10 0 0 0,0 7 0 0 0,0 5 0 0 0,0 4 0 0 0,0 1 0 0 0,0 1 0 0 0,8-7 0 0 0,9-11 0 0 0,9-9 0 0 0,8-8 0 0 0,5-5 0 0 0,4-5 0 0 0,1-1 0 0 0,1-1 0 0 0,0 0 0 0 0,0-7 0 0 0,0-2 0 0 0,-2 1 0 0 0,-6-5 0 0 0,-4 0 0 0 0,-6-5 0 0 0,-1 1 0 0 0,-5-4 0 0 0,1 3 0 0 0,-2-4 0 0 0,-6-4 0 0 0,3 2 0 0 0,-1-1 0 0 0,-5-4 0 0 0,-2-4 0 0 0,-5-3 0 0 0,-1-3 0 0 0,-2-2 0 0 0,6 7 0 0 0,2 2 0 0 0,0 0 0 0 0,-3-3 0 0 0,-1 14 0 0 0,-2 17 0 0 0,-1 17 0 0 0,-2 14 0 0 0,0 10 0 0 0,-7 0 0 0 0,-4 0 0 0 0,2 2 0 0 0,1 2 0 0 0,2 2 0 0 0,3 1 0 0 0,1 1 0 0 0,-6-7 0 0 0,-2-2 0 0 0,1 0 0 0 0,2 2 0 0 0,2 2 0 0 0,-5-5 0 0 0,-1-1 0 0 0,1 1 0 0 0,2 3 0 0 0,-4-5 0 0 0,-1-1 0 0 0,3 3 0 0 0,2 2 0 0 0,-5-4 0 0 0,1-1 0 0 0,-6-5 0 0 0,0 1 0 0 0,-3-4 0 0 0,0 1 0 0 0,-2-3 0 0 0,2 2 0 0 0,-2-2 0 0 0,-5-5 0 0 0,2-5 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0:41.2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17617 8717 16383 0 0,'0'8'0'0'0,"0"9"0"0"0,0 9 0 0 0,0 8 0 0 0,0 5 0 0 0,0 4 0 0 0,0 1 0 0 0,0 1 0 0 0,0 1 0 0 0,0-2 0 0 0,0 1 0 0 0,0-1 0 0 0,0-15 0 0 0,0-20 0 0 0,-7-12 0 0 0,-3-12 0 0 0,1-11 0 0 0,1-8 0 0 0,3-7 0 0 0,1-2 0 0 0,3-2 0 0 0,7 6 0 0 0,4 4 0 0 0,7 6 0 0 0,8 9 0 0 0,7 8 0 0 0,6 6 0 0 0,3 4 0 0 0,3 2 0 0 0,0 1 0 0 0,1 1 0 0 0,-8 7 0 0 0,-10 9 0 0 0,-9 9 0 0 0,-8 8 0 0 0,-6 4 0 0 0,-3 4 0 0 0,-3 1 0 0 0,1 1 0 0 0,-1 0 0 0 0,0 0 0 0 0,1-1 0 0 0,0 0 0 0 0,-7-8 0 0 0,-9-9 0 0 0,-10-10 0 0 0,-6-8 0 0 0,-7-5 0 0 0,-2-4 0 0 0,-2-1 0 0 0,-1-1 0 0 0,-1 0 0 0 0,9 0 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0:50.5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16449 11483 16383 0 0,'0'8'0'0'0,"0"9"0"0"0,0 9 0 0 0,0 8 0 0 0,0 6 0 0 0,0 2 0 0 0,-7-5 0 0 0,-3-2 0 0 0,1 1 0 0 0,-6 1 0 0 0,0 2 0 0 0,2 2 0 0 0,-4-6 0 0 0,2-2 0 0 0,2 0 0 0 0,-3-4 0 0 0,0-1 0 0 0,-3-4 0 0 0,0 0 0 0 0,-3-3 0 0 0,2 2 0 0 0,-3-3 0 0 0,3 2 0 0 0,4-2 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0:50.5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16395 11676 16383 0 0,'0'7'0'0'0,"7"3"0"0"0,3 7 0 0 0,7 0 0 0 0,0 5 0 0 0,5-1 0 0 0,-2 2 0 0 0,4-1 0 0 0,-3 1 0 0 0,3-2 0 0 0,-3-5 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0:50.5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16371 11984 16383 0 0,'7'0'0'0'0,"10"0"0"0"0,10 0 0 0 0,7 0 0 0 0,5 0 0 0 0,3 0 0 0 0,-5-7 0 0 0,-1-3 0 0 0,-1 1 0 0 0,3 2 0 0 0,1 1 0 0 0,1 3 0 0 0,2 1 0 0 0,1 1 0 0 0,0 1 0 0 0,1 1 0 0 0,-1-1 0 0 0,-7 1 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0:50.5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16515 11940 16383 0 0,'0'8'0'0'0,"0"9"0"0"0,0 9 0 0 0,0 8 0 0 0,0 6 0 0 0,0 2 0 0 0,0 3 0 0 0,0 0 0 0 0,7-8 0 0 0,3-2 0 0 0,-1 0 0 0 0,-1 2 0 0 0,-3 1 0 0 0,6-5 0 0 0,1-2 0 0 0,-2 3 0 0 0,-3 1 0 0 0,-2-4 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0:50.5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17080 11507 16383 0 0,'0'8'0'0'0,"0"9"0"0"0,0 9 0 0 0,0 8 0 0 0,-8-2 0 0 0,-1 1 0 0 0,-1 2 0 0 0,3 3 0 0 0,-6-6 0 0 0,0 0 0 0 0,2 1 0 0 0,-5-5 0 0 0,1 1 0 0 0,3 2 0 0 0,3 3 0 0 0,-4-3 0 0 0,0-1 0 0 0,3 2 0 0 0,-5 4 0 0 0,0-5 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0:50.5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17068 11652 16383 0 0,'8'0'0'0'0,"9"0"0"0"0,9 0 0 0 0,1 7 0 0 0,2 3 0 0 0,-3 7 0 0 0,1 0 0 0 0,-4 5 0 0 0,-6 6 0 0 0,2-2 0 0 0,-3 2 0 0 0,-4 4 0 0 0,4-4 0 0 0,-2 1 0 0 0,-2 3 0 0 0,-4 3 0 0 0,-3-5 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0:50.5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16924 12027 16383 0 0,'7'0'0'0'0,"10"0"0"0"0,10 0 0 0 0,7 0 0 0 0,5 0 0 0 0,4 0 0 0 0,1 0 0 0 0,-6-7 0 0 0,-3-3 0 0 0,0 1 0 0 0,2 1 0 0 0,2 3 0 0 0,1 2 0 0 0,2 1 0 0 0,0 1 0 0 0,-6-6 0 0 0,-2-3 0 0 0,0 2 0 0 0,2 0 0 0 0,2 3 0 0 0,2 2 0 0 0,-6 2 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0:50.5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17304 11940 16383 0 0,'0'8'0'0'0,"0"9"0"0"0,0 9 0 0 0,0 8 0 0 0,0 6 0 0 0,0 2 0 0 0,-7-5 0 0 0,-3-2 0 0 0,1 1 0 0 0,1 1 0 0 0,3 2 0 0 0,2 2 0 0 0,1-6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40:11.1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3387 2566 16383 0 0,'5'0'0'0'0,"2"6"0"0"0,-1 6 0 0 0,5 1 0 0 0,-1 4 0 0 0,-1 4 0 0 0,-3 3 0 0 0,-1 4 0 0 0,-3 1 0 0 0,4-4 0 0 0,1-1 0 0 0,-1 1 0 0 0,-1 0 0 0 0,-1-3 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0:52.1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17453 11580 16383 0 0,'7'0'0'0'0,"11"0"0"0"0,8 0 0 0 0,8 0 0 0 0,5 0 0 0 0,4 0 0 0 0,-6 7 0 0 0,-2 3 0 0 0,-6 6 0 0 0,-2 2 0 0 0,-5 4 0 0 0,-6 6 0 0 0,-6 5 0 0 0,-4 5 0 0 0,-4 3 0 0 0,-9-5 0 0 0,-4-2 0 0 0,-7-6 0 0 0,0-1 0 0 0,-5-5 0 0 0,2 1 0 0 0,4 4 0 0 0,12-2 0 0 0,15-6 0 0 0,13-6 0 0 0,9-5 0 0 0,8-4 0 0 0,3-3 0 0 0,3-1 0 0 0,0-1 0 0 0,-1 0 0 0 0,1 0 0 0 0,-2 0 0 0 0,0 0 0 0 0,0 1 0 0 0,0 0 0 0 0,-1 0 0 0 0,-8 0 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0:52.1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17928 11844 16383 0 0,'0'8'0'0'0,"0"9"0"0"0,0 9 0 0 0,0 8 0 0 0,0 5 0 0 0,0 4 0 0 0,-8-6 0 0 0,-1-2 0 0 0,-1 1 0 0 0,3 1 0 0 0,2 2 0 0 0,9-5 0 0 0,4-17 0 0 0,0-18 0 0 0,7-9 0 0 0,0-10 0 0 0,-2-9 0 0 0,4 1 0 0 0,0 12 0 0 0,-4 16 0 0 0,-12 8 0 0 0,-5 10 0 0 0,-2 10 0 0 0,-8-1 0 0 0,-1 3 0 0 0,-5-4 0 0 0,0 2 0 0 0,-4-5 0 0 0,-4-6 0 0 0,2 2 0 0 0,-2-3 0 0 0,-4-4 0 0 0,-3-4 0 0 0,-4-3 0 0 0,6 4 0 0 0,0 2 0 0 0,7-2 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0:52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17573 12198 16383 0 0,'8'0'0'0'0,"9"0"0"0"0,9 0 0 0 0,8 0 0 0 0,5 0 0 0 0,4 0 0 0 0,1 0 0 0 0,1 0 0 0 0,1 0 0 0 0,-2 0 0 0 0,1 0 0 0 0,-1 0 0 0 0,-1 0 0 0 0,1 0 0 0 0,-1 0 0 0 0,-7-7 0 0 0,-3-3 0 0 0,1 1 0 0 0,1 1 0 0 0,-4 3 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0:53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18945 11507 16383 0 0,'0'8'0'0'0,"-7"2"0"0"0,-3 6 0 0 0,1 9 0 0 0,-6-1 0 0 0,0 4 0 0 0,-5-4 0 0 0,1 2 0 0 0,3 4 0 0 0,-2-4 0 0 0,2 2 0 0 0,-5-4 0 0 0,3 1 0 0 0,-4-4 0 0 0,2 3 0 0 0,4 3 0 0 0,-2-2 0 0 0,2 2 0 0 0,-4-4 0 0 0,2 2 0 0 0,-4-4 0 0 0,2 3 0 0 0,-3 4 0 0 0,3 4 0 0 0,-3-2 0 0 0,2 0 0 0 0,-2-5 0 0 0,3 1 0 0 0,-3-4 0 0 0,2 2 0 0 0,-2-4 0 0 0,3 3 0 0 0,-3-3 0 0 0,3 2 0 0 0,-3-2 0 0 0,3 3 0 0 0,-3-3 0 0 0,2 3 0 0 0,-1-3 0 0 0,1 3 0 0 0,6-3 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0:53.2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18103 11483 16383 0 0,'7'0'0'0'0,"3"8"0"0"0,6 2 0 0 0,2 6 0 0 0,4 1 0 0 0,6-2 0 0 0,-2 3 0 0 0,2-1 0 0 0,-4 4 0 0 0,2-2 0 0 0,-4 3 0 0 0,2-1 0 0 0,-4 2 0 0 0,3-3 0 0 0,-3 3 0 0 0,3-2 0 0 0,-3 2 0 0 0,3-3 0 0 0,-3 3 0 0 0,3-3 0 0 0,-3 3 0 0 0,-5 5 0 0 0,3-3 0 0 0,-2 3 0 0 0,4-5 0 0 0,-2 2 0 0 0,-3 4 0 0 0,2-3 0 0 0,-1 1 0 0 0,4-4 0 0 0,-2 2 0 0 0,4-3 0 0 0,-2 1 0 0 0,3-3 0 0 0,-3 3 0 0 0,3-3 0 0 0,-2 3 0 0 0,2-3 0 0 0,-3 2 0 0 0,3-1 0 0 0,-2 1 0 0 0,2 6 0 0 0,4 5 0 0 0,-1 4 0 0 0,1-4 0 0 0,-4-1 0 0 0,2-5 0 0 0,-3 0 0 0 0,1-5 0 0 0,-2 1 0 0 0,-6-2 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0:54.1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16178 12542 16383 0 0,'8'0'0'0'0,"9"0"0"0"0,9 0 0 0 0,8 0 0 0 0,-2-7 0 0 0,1-3 0 0 0,2 1 0 0 0,2 1 0 0 0,3 3 0 0 0,2 2 0 0 0,0 1 0 0 0,2 1 0 0 0,-1 1 0 0 0,1 0 0 0 0,-1 1 0 0 0,1-1 0 0 0,-1 1 0 0 0,1-1 0 0 0,-1 0 0 0 0,0 0 0 0 0,0-7 0 0 0,1-3 0 0 0,6 1 0 0 0,3 1 0 0 0,0 3 0 0 0,-3 1 0 0 0,-1 3 0 0 0,5 0 0 0 0,0 1 0 0 0,0 0 0 0 0,4 1 0 0 0,-8-8 0 0 0,3-3 0 0 0,7 1 0 0 0,1 2 0 0 0,-3 2 0 0 0,3 1 0 0 0,-1 2 0 0 0,-4 2 0 0 0,-3 0 0 0 0,-4 0 0 0 0,4 0 0 0 0,1-7 0 0 0,6-2 0 0 0,0 0 0 0 0,-3 2 0 0 0,4 1 0 0 0,-2 3 0 0 0,12 1 0 0 0,8 2 0 0 0,-2-1 0 0 0,1 2 0 0 0,-6-1 0 0 0,-7 1 0 0 0,-8-1 0 0 0,1 0 0 0 0,-2 0 0 0 0,19 0 0 0 0,5 0 0 0 0,2 0 0 0 0,-5 0 0 0 0,0-7 0 0 0,-7-3 0 0 0,-8 1 0 0 0,-6 1 0 0 0,1 3 0 0 0,-1 2 0 0 0,-4 1 0 0 0,5 1 0 0 0,0 1 0 0 0,12 1 0 0 0,2-1 0 0 0,-4 0 0 0 0,-6 1 0 0 0,-6-1 0 0 0,2 0 0 0 0,0 0 0 0 0,-4 0 0 0 0,-3 0 0 0 0,-3 0 0 0 0,-1 0 0 0 0,-2 0 0 0 0,-1 0 0 0 0,-1 0 0 0 0,1 0 0 0 0,0 0 0 0 0,-1 0 0 0 0,1 0 0 0 0,0 0 0 0 0,0 0 0 0 0,1 0 0 0 0,-1 0 0 0 0,0 0 0 0 0,0 0 0 0 0,0 0 0 0 0,1 0 0 0 0,-8 0 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0:58.0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16202 12894 16383 0 0,'8'0'0'0'0,"9"0"0"0"0,9 0 0 0 0,1-8 0 0 0,2-2 0 0 0,5 1 0 0 0,2 2 0 0 0,4 1 0 0 0,2 3 0 0 0,1 1 0 0 0,1 2 0 0 0,-8-8 0 0 0,-2-1 0 0 0,1 0 0 0 0,1 2 0 0 0,2 2 0 0 0,2 2 0 0 0,2 1 0 0 0,0 1 0 0 0,1 1 0 0 0,1 1 0 0 0,-1-1 0 0 0,1 0 0 0 0,-1 1 0 0 0,-6 6 0 0 0,-11 11 0 0 0,-9 8 0 0 0,-8 8 0 0 0,-5 5 0 0 0,-4 4 0 0 0,-1 1 0 0 0,-1 1 0 0 0,0 0 0 0 0,1 0 0 0 0,0-1 0 0 0,-7-7 0 0 0,-3-3 0 0 0,2 0 0 0 0,1 2 0 0 0,3 2 0 0 0,-6-6 0 0 0,0 0 0 0 0,-6-7 0 0 0,0-6 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0:58.0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16699 13071 16383 0 0,'8'0'0'0'0,"2"7"0"0"0,-1 10 0 0 0,-2 10 0 0 0,-1 7 0 0 0,-3 5 0 0 0,-8-4 0 0 0,-12 0 0 0 0,-9-7 0 0 0,-9-7 0 0 0,-4-8 0 0 0,-4-6 0 0 0,-2-4 0 0 0,7 4 0 0 0,3 2 0 0 0,-1-1 0 0 0,-1-2 0 0 0,-1-2 0 0 0,-3-2 0 0 0,0 0 0 0 0,13-2 0 0 0,19 0 0 0 0,18 0 0 0 0,16-1 0 0 0,10 1 0 0 0,7 0 0 0 0,3-1 0 0 0,2 1 0 0 0,0 0 0 0 0,-1 0 0 0 0,-1 0 0 0 0,0 0 0 0 0,-1 0 0 0 0,0 0 0 0 0,-1 0 0 0 0,0 0 0 0 0,0 0 0 0 0,0 0 0 0 0,0 0 0 0 0,0 0 0 0 0,0 0 0 0 0,1 0 0 0 0,-1 0 0 0 0,0 0 0 0 0,0 0 0 0 0,0 0 0 0 0,-7-7 0 0 0,-10-10 0 0 0,-2-2 0 0 0,-5-5 0 0 0,-5-6 0 0 0,-6 2 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0:58.0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16972 12710 16383 0 0,'0'7'0'0'0,"0"11"0"0"0,0 8 0 0 0,0 8 0 0 0,0 5 0 0 0,0 4 0 0 0,0 1 0 0 0,0 1 0 0 0,0 0 0 0 0,0 0 0 0 0,0-1 0 0 0,0 0 0 0 0,0 0 0 0 0,0-1 0 0 0,0 1 0 0 0,0-1 0 0 0,0 0 0 0 0,0 0 0 0 0,0 0 0 0 0,0 0 0 0 0,0 0 0 0 0,7-7 0 0 0,3-2 0 0 0,-1 0 0 0 0,-1 1 0 0 0,-3-12 0 0 0,-1-10 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0:58.0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17068 13109 16383 0 0,'8'0'0'0'0,"1"-7"0"0"0,8-3 0 0 0,8 1 0 0 0,6 1 0 0 0,7 3 0 0 0,3 2 0 0 0,-5-6 0 0 0,-2-2 0 0 0,2 2 0 0 0,1 2 0 0 0,2 2 0 0 0,2 2 0 0 0,-7 9 0 0 0,-8 3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6:40:11.1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2990 2918 16383 0 0,'5'0'0'0'0,"7"0"0"0"0,6 0 0 0 0,6 0 0 0 0,4 0 0 0 0,1 0 0 0 0,3 0 0 0 0,-1 0 0 0 0,1 0 0 0 0,-1 0 0 0 0,0 0 0 0 0,0 0 0 0 0,-1 0 0 0 0,1 0 0 0 0,-1 0 0 0 0,0 0 0 0 0,0 0 0 0 0,0 0 0 0 0,-4-6 0 0 0,-3 0 0 0 0,1-1 0 0 0,1 2 0 0 0,1 1 0 0 0,2 2 0 0 0,1 1 0 0 0,1 0 0 0 0,0 1 0 0 0,0 0 0 0 0,-4-5 0 0 0,-3-1 0 0 0,1 0 0 0 0,2 1 0 0 0,-5 1 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0:58.0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16944 13423 16383 0 0,'-7'0'0'0'0,"-3"7"0"0"0,0 10 0 0 0,3 10 0 0 0,2 7 0 0 0,1 5 0 0 0,3 4 0 0 0,0 1 0 0 0,8-6 0 0 0,3-3 0 0 0,7-7 0 0 0,8-8 0 0 0,7-8 0 0 0,6-6 0 0 0,-4 4 0 0 0,-1 0 0 0 0,2-2 0 0 0,-5-10 0 0 0,0-4 0 0 0,-6-8 0 0 0,-6-10 0 0 0,1 0 0 0 0,-4-4 0 0 0,-3-4 0 0 0,-4-4 0 0 0,-3-4 0 0 0,-3-1 0 0 0,-2-2 0 0 0,-8 6 0 0 0,-9 10 0 0 0,-3 2 0 0 0,-5 6 0 0 0,-6 5 0 0 0,-4 5 0 0 0,3-2 0 0 0,0-1 0 0 0,-2 3 0 0 0,-3 3 0 0 0,-2 1 0 0 0,13 3 0 0 0,18 1 0 0 0,18 1 0 0 0,14 1 0 0 0,11-1 0 0 0,-1 1 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1:00.4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17453 12854 16383 0 0,'7'0'0'0'0,"11"8"0"0"0,8 2 0 0 0,8-1 0 0 0,5 6 0 0 0,4 0 0 0 0,1-3 0 0 0,1-2 0 0 0,0-4 0 0 0,0-3 0 0 0,-1-1 0 0 0,0-2 0 0 0,0-1 0 0 0,-8 8 0 0 0,-10 10 0 0 0,-9 9 0 0 0,-8 7 0 0 0,-5 6 0 0 0,-4 3 0 0 0,-1 3 0 0 0,-1 0 0 0 0,0 0 0 0 0,1 0 0 0 0,-8-8 0 0 0,-1-3 0 0 0,0 0 0 0 0,2-5 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1:00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17868 13143 16383 0 0,'0'7'0'0'0,"0"11"0"0"0,-8 1 0 0 0,-1 5 0 0 0,-1 6 0 0 0,3 5 0 0 0,1 4 0 0 0,3 3 0 0 0,-6-6 0 0 0,-1-2 0 0 0,-7-6 0 0 0,-7-9 0 0 0,-8-7 0 0 0,3 2 0 0 0,-2-1 0 0 0,-3-4 0 0 0,-3-3 0 0 0,-2-2 0 0 0,5 5 0 0 0,1 2 0 0 0,14-2 0 0 0,17-2 0 0 0,16-2 0 0 0,14-3 0 0 0,8 0 0 0 0,7-9 0 0 0,2-3 0 0 0,2 0 0 0 0,-1 2 0 0 0,0 2 0 0 0,-1 3 0 0 0,0 1 0 0 0,-1 1 0 0 0,-1 1 0 0 0,1 0 0 0 0,-1 1 0 0 0,0-1 0 0 0,0 0 0 0 0,0 1 0 0 0,0-1 0 0 0,0 0 0 0 0,0 0 0 0 0,0 0 0 0 0,1 0 0 0 0,-1 0 0 0 0,0 0 0 0 0,0 0 0 0 0,0 0 0 0 0,-14 0 0 0 0,-13 0 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1:00.4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18391 13034 16383 0 0,'0'8'0'0'0,"0"9"0"0"0,0 9 0 0 0,0 8 0 0 0,0 5 0 0 0,0 4 0 0 0,0 1 0 0 0,0 1 0 0 0,0 0 0 0 0,0 0 0 0 0,8-8 0 0 0,1-3 0 0 0,8-7 0 0 0,0-1 0 0 0,5-4 0 0 0,6-7 0 0 0,6-5 0 0 0,4-5 0 0 0,3-3 0 0 0,2-2 0 0 0,1-1 0 0 0,0 0 0 0 0,0 0 0 0 0,-7-7 0 0 0,-10-10 0 0 0,-10-9 0 0 0,0 0 0 0 0,-3-3 0 0 0,-4-3 0 0 0,-4-4 0 0 0,-3-2 0 0 0,-1-3 0 0 0,-2-1 0 0 0,-1-1 0 0 0,1 0 0 0 0,-8 8 0 0 0,-3 2 0 0 0,1 0 0 0 0,-5 5 0 0 0,0 1 0 0 0,-5 4 0 0 0,1 0 0 0 0,-4 4 0 0 0,-5 5 0 0 0,-5 5 0 0 0,-4 4 0 0 0,-4 3 0 0 0,-2 3 0 0 0,0 0 0 0 0,6 9 0 0 0,10 9 0 0 0,2 2 0 0 0,5 5 0 0 0,6 5 0 0 0,6 6 0 0 0,4 3 0 0 0,2 2 0 0 0,2 3 0 0 0,-6-8 0 0 0,-3-1 0 0 0,1 0 0 0 0,1 1 0 0 0,3-5 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1:02.5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15981 12504 16383 0 0,'0'-8'0'0'0,"0"-9"0"0"0,0-9 0 0 0,0-8 0 0 0,0-5 0 0 0,0-4 0 0 0,-8 6 0 0 0,-2 2 0 0 0,1-1 0 0 0,-6 6 0 0 0,0 1 0 0 0,-5-3 0 0 0,1-2 0 0 0,-4 4 0 0 0,-5 0 0 0 0,3-2 0 0 0,-3 4 0 0 0,-4 7 0 0 0,5-1 0 0 0,-2 4 0 0 0,5-2 0 0 0,-1 2 0 0 0,-4-4 0 0 0,-4 3 0 0 0,3-3 0 0 0,0 2 0 0 0,-2 4 0 0 0,-4 5 0 0 0,5 12 0 0 0,7 13 0 0 0,1 5 0 0 0,4 5 0 0 0,6 7 0 0 0,4 5 0 0 0,-3-4 0 0 0,0 1 0 0 0,3 1 0 0 0,2 3 0 0 0,2 2 0 0 0,3 2 0 0 0,1 2 0 0 0,1 0 0 0 0,0 0 0 0 0,1 1 0 0 0,-1 0 0 0 0,8-8 0 0 0,2-2 0 0 0,0 0 0 0 0,-3 1 0 0 0,6-4 0 0 0,0-1 0 0 0,-2 2 0 0 0,5 3 0 0 0,-1 3 0 0 0,5-5 0 0 0,-2-1 0 0 0,-3 1 0 0 0,3-4 0 0 0,-2 0 0 0 0,-3 2 0 0 0,3 3 0 0 0,-1 4 0 0 0,-3 2 0 0 0,-3 2 0 0 0,-4 1 0 0 0,-2 0 0 0 0,-2 1 0 0 0,-1 0 0 0 0,-1 0 0 0 0,0-1 0 0 0,1 1 0 0 0,-8-8 0 0 0,-2-3 0 0 0,-7-6 0 0 0,-8-9 0 0 0,-7-6 0 0 0,-5-6 0 0 0,-4-4 0 0 0,5-10 0 0 0,9-10 0 0 0,9-10 0 0 0,14 0 0 0 0,9-3 0 0 0,3-3 0 0 0,7 4 0 0 0,2 0 0 0 0,5 5 0 0 0,-2-1 0 0 0,4 4 0 0 0,-2 14 0 0 0,2 7 0 0 0,-3 12 0 0 0,-5 11 0 0 0,-5 10 0 0 0,-5 5 0 0 0,-3 6 0 0 0,-2 1 0 0 0,-1 1 0 0 0,-1 1 0 0 0,-8-9 0 0 0,-1-2 0 0 0,0 0 0 0 0,2 1 0 0 0,-5-5 0 0 0,-1-1 0 0 0,3 2 0 0 0,3 3 0 0 0,3 3 0 0 0,2 2 0 0 0,2 2 0 0 0,0 1 0 0 0,2 0 0 0 0,-1 1 0 0 0,1 0 0 0 0,-1-1 0 0 0,1 1 0 0 0,-1-1 0 0 0,7-7 0 0 0,3-2 0 0 0,7-8 0 0 0,0 0 0 0 0,5-4 0 0 0,-1 0 0 0 0,2-2 0 0 0,6-6 0 0 0,5-4 0 0 0,3 3 0 0 0,4-1 0 0 0,1-2 0 0 0,2-3 0 0 0,0 5 0 0 0,0 0 0 0 0,0-2 0 0 0,0-2 0 0 0,0-3 0 0 0,-1-3 0 0 0,1 0 0 0 0,-1-2 0 0 0,0 0 0 0 0,0-1 0 0 0,0 0 0 0 0,-7 1 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1:06.0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9240 9815 16383 0 0,'7'0'0'0'0,"11"0"0"0"0,8 0 0 0 0,8 0 0 0 0,5 0 0 0 0,4 0 0 0 0,1 0 0 0 0,1 0 0 0 0,0 0 0 0 0,0 0 0 0 0,-1 0 0 0 0,-7 8 0 0 0,-3 1 0 0 0,0 1 0 0 0,2-3 0 0 0,1-1 0 0 0,3 4 0 0 0,2 2 0 0 0,0-2 0 0 0,1-3 0 0 0,1-2 0 0 0,-1-2 0 0 0,1-1 0 0 0,-1-2 0 0 0,1 0 0 0 0,-1-1 0 0 0,0 8 0 0 0,1 2 0 0 0,-1 0 0 0 0,7-1 0 0 0,3-3 0 0 0,0-2 0 0 0,-2-1 0 0 0,-3 6 0 0 0,-1 2 0 0 0,5-1 0 0 0,2-2 0 0 0,-2-2 0 0 0,-2-2 0 0 0,-1-2 0 0 0,-3 0 0 0 0,6 6 0 0 0,8 3 0 0 0,10-1 0 0 0,-1-2 0 0 0,-4-2 0 0 0,-6-2 0 0 0,-5-2 0 0 0,-6 0 0 0 0,-2-1 0 0 0,-3 0 0 0 0,0-1 0 0 0,-1 1 0 0 0,0 0 0 0 0,0-1 0 0 0,1 1 0 0 0,-1 0 0 0 0,1 0 0 0 0,0 0 0 0 0,1 0 0 0 0,-1 8 0 0 0,0 1 0 0 0,0 1 0 0 0,1-3 0 0 0,-1-1 0 0 0,0-3 0 0 0,0-1 0 0 0,0-2 0 0 0,1 0 0 0 0,-1 0 0 0 0,0 0 0 0 0,0-1 0 0 0,0 1 0 0 0,8 0 0 0 0,2 0 0 0 0,-1-1 0 0 0,-1 1 0 0 0,-2 0 0 0 0,-3 0 0 0 0,-1 0 0 0 0,-1 0 0 0 0,-1 0 0 0 0,0 0 0 0 0,-7-7 0 0 0,-11-10 0 0 0,-8-9 0 0 0,-8-8 0 0 0,-5-6 0 0 0,-4-2 0 0 0,-1-3 0 0 0,-8 8 0 0 0,-3 1 0 0 0,1 1 0 0 0,3-2 0 0 0,1-2 0 0 0,-4 7 0 0 0,0 0 0 0 0,1-2 0 0 0,2-1 0 0 0,-4 4 0 0 0,-1 1 0 0 0,3-3 0 0 0,-6 5 0 0 0,2 0 0 0 0,1-3 0 0 0,5-3 0 0 0,-5 3 0 0 0,0 1 0 0 0,2-3 0 0 0,4-2 0 0 0,-5-4 0 0 0,-1-1 0 0 0,3-2 0 0 0,2-1 0 0 0,3-1 0 0 0,-5 8 0 0 0,-1 2 0 0 0,1-1 0 0 0,3-1 0 0 0,2-2 0 0 0,3-2 0 0 0,0-1 0 0 0,2-2 0 0 0,0 0 0 0 0,1 0 0 0 0,-1-1 0 0 0,0 1 0 0 0,1-1 0 0 0,-1 1 0 0 0,0-1 0 0 0,0 1 0 0 0,0 0 0 0 0,-7 7 0 0 0,-3 2 0 0 0,1 1 0 0 0,-6 4 0 0 0,-8 9 0 0 0,1-1 0 0 0,-4 4 0 0 0,-5 4 0 0 0,4-2 0 0 0,-2 0 0 0 0,-3 4 0 0 0,-4-4 0 0 0,-2 0 0 0 0,-3 4 0 0 0,-1 2 0 0 0,6-3 0 0 0,2-1 0 0 0,-1 3 0 0 0,-1 2 0 0 0,-2 3 0 0 0,-3 3 0 0 0,0 0 0 0 0,-2 2 0 0 0,0 1 0 0 0,-1-8 0 0 0,1-2 0 0 0,-1 0 0 0 0,1 2 0 0 0,-1 1 0 0 0,1 3 0 0 0,0 2 0 0 0,-8 0 0 0 0,-2-7 0 0 0,1-1 0 0 0,1 0 0 0 0,3 2 0 0 0,1 2 0 0 0,2 2 0 0 0,1 1 0 0 0,1 2 0 0 0,0 0 0 0 0,-7 0 0 0 0,-3 0 0 0 0,1 1 0 0 0,2-1 0 0 0,-6 0 0 0 0,0 0 0 0 0,2 0 0 0 0,2 0 0 0 0,4 0 0 0 0,1 0 0 0 0,3 0 0 0 0,0 0 0 0 0,1 0 0 0 0,1 0 0 0 0,-1-7 0 0 0,0-3 0 0 0,1 1 0 0 0,-1 1 0 0 0,-8 3 0 0 0,-2 2 0 0 0,-7 1 0 0 0,0 1 0 0 0,2 1 0 0 0,4 1 0 0 0,4-1 0 0 0,2 0 0 0 0,3 1 0 0 0,2-1 0 0 0,0 0 0 0 0,1 0 0 0 0,-1 0 0 0 0,1 0 0 0 0,-1 0 0 0 0,0 0 0 0 0,0 0 0 0 0,0 0 0 0 0,0 0 0 0 0,0 0 0 0 0,-1 0 0 0 0,1 0 0 0 0,0 0 0 0 0,0 0 0 0 0,-1 0 0 0 0,9 8 0 0 0,8 9 0 0 0,11 9 0 0 0,6 8 0 0 0,6 5 0 0 0,4 4 0 0 0,1 1 0 0 0,1 1 0 0 0,0 0 0 0 0,-1 0 0 0 0,1 0 0 0 0,-2-2 0 0 0,1 1 0 0 0,-1-1 0 0 0,7 1 0 0 0,3-1 0 0 0,-1 0 0 0 0,-1 0 0 0 0,-3 0 0 0 0,-2 0 0 0 0,-1 1 0 0 0,-1-1 0 0 0,-1 0 0 0 0,7-7 0 0 0,2-3 0 0 0,0 1 0 0 0,-2 2 0 0 0,-2 2 0 0 0,-2 1 0 0 0,-1 3 0 0 0,-1 0 0 0 0,-1 2 0 0 0,-1-1 0 0 0,1 1 0 0 0,0-1 0 0 0,-1 1 0 0 0,1-1 0 0 0,7 1 0 0 0,3-1 0 0 0,-1 0 0 0 0,-1 0 0 0 0,-3 1 0 0 0,-2-1 0 0 0,-1 0 0 0 0,-1 0 0 0 0,-1 0 0 0 0,0 0 0 0 0,-1 1 0 0 0,1-1 0 0 0,0 0 0 0 0,-1 0 0 0 0,1 0 0 0 0,0 1 0 0 0,0-1 0 0 0,0 0 0 0 0,0 0 0 0 0,0 0 0 0 0,0 1 0 0 0,0-1 0 0 0,7-7 0 0 0,3-10 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1:09.2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20004 10981 16383 0 0,'-8'0'0'0'0,"-2"7"0"0"0,-6 3 0 0 0,-9-1 0 0 0,-7-1 0 0 0,-5-3 0 0 0,-4-2 0 0 0,-2-1 0 0 0,-2-1 0 0 0,1-1 0 0 0,-1-1 0 0 0,1 1 0 0 0,0 0 0 0 0,0-1 0 0 0,0 1 0 0 0,1 0 0 0 0,0 0 0 0 0,0 0 0 0 0,0 0 0 0 0,0 0 0 0 0,-1 0 0 0 0,-6 0 0 0 0,-3 0 0 0 0,0 0 0 0 0,3 0 0 0 0,1 0 0 0 0,3 0 0 0 0,1 0 0 0 0,1 0 0 0 0,1 0 0 0 0,0 0 0 0 0,0 0 0 0 0,0 0 0 0 0,0 0 0 0 0,0 0 0 0 0,0 0 0 0 0,0 0 0 0 0,0 0 0 0 0,0 0 0 0 0,0 0 0 0 0,-1 0 0 0 0,1-8 0 0 0,0-1 0 0 0,0-1 0 0 0,-1 3 0 0 0,1 2 0 0 0,7-6 0 0 0,3-1 0 0 0,-8 2 0 0 0,-5-5 0 0 0,-1 1 0 0 0,0 1 0 0 0,0 5 0 0 0,9-5 0 0 0,2 0 0 0 0,1 2 0 0 0,-1-4 0 0 0,-2 0 0 0 0,-1 3 0 0 0,5-4 0 0 0,1 1 0 0 0,-1 3 0 0 0,6-4 0 0 0,-1 1 0 0 0,-1-5 0 0 0,-5 2 0 0 0,-2-4 0 0 0,-3 1 0 0 0,-2-2 0 0 0,-1 3 0 0 0,0 4 0 0 0,6-2 0 0 0,3 1 0 0 0,0-2 0 0 0,-3 0 0 0 0,-1 5 0 0 0,6-3 0 0 0,0 1 0 0 0,-1 3 0 0 0,-3-3 0 0 0,-2 1 0 0 0,5-4 0 0 0,1 1 0 0 0,-2 3 0 0 0,6-2 0 0 0,-1 1 0 0 0,-2-4 0 0 0,-3 1 0 0 0,-4-3 0 0 0,-2 2 0 0 0,6-3 0 0 0,1 3 0 0 0,-9-3 0 0 0,3-5 0 0 0,1 2 0 0 0,7-1 0 0 0,1 3 0 0 0,-1-1 0 0 0,-4-4 0 0 0,-2-4 0 0 0,-2-4 0 0 0,4-3 0 0 0,10-2 0 0 0,1 6 0 0 0,4 2 0 0 0,-1-1 0 0 0,2-1 0 0 0,-2 5 0 0 0,2 0 0 0 0,5-1 0 0 0,4-4 0 0 0,4-1 0 0 0,-5 4 0 0 0,1 1 0 0 0,0-2 0 0 0,4-2 0 0 0,-6 5 0 0 0,0 0 0 0 0,1-1 0 0 0,4-3 0 0 0,1-4 0 0 0,4-1 0 0 0,0-2 0 0 0,2-1 0 0 0,-7 0 0 0 0,-2-1 0 0 0,0 0 0 0 0,2 1 0 0 0,2-1 0 0 0,2 1 0 0 0,1-1 0 0 0,1 1 0 0 0,1 0 0 0 0,1 0 0 0 0,-1 0 0 0 0,0-1 0 0 0,1 1 0 0 0,6 7 0 0 0,3 3 0 0 0,0-1 0 0 0,-3-2 0 0 0,6 6 0 0 0,0 0 0 0 0,-2-2 0 0 0,5 4 0 0 0,-1 0 0 0 0,-3-3 0 0 0,4 4 0 0 0,0-1 0 0 0,-4-3 0 0 0,4 4 0 0 0,-1-1 0 0 0,-3-3 0 0 0,4-3 0 0 0,-1-4 0 0 0,5 5 0 0 0,-2 0 0 0 0,4 0 0 0 0,6-4 0 0 0,-3-1 0 0 0,3 5 0 0 0,-4 0 0 0 0,1 7 0 0 0,-3 0 0 0 0,1 4 0 0 0,-2-1 0 0 0,2 4 0 0 0,-3-4 0 0 0,2 4 0 0 0,-2-4 0 0 0,3 3 0 0 0,5-2 0 0 0,4-6 0 0 0,5 3 0 0 0,-4-2 0 0 0,0 3 0 0 0,1 7 0 0 0,-5-2 0 0 0,0 2 0 0 0,3 4 0 0 0,-5-2 0 0 0,1 0 0 0 0,3 4 0 0 0,-4-5 0 0 0,0 1 0 0 0,4 4 0 0 0,4 2 0 0 0,-5-4 0 0 0,1 1 0 0 0,2 1 0 0 0,2 4 0 0 0,-4-5 0 0 0,0-1 0 0 0,2 3 0 0 0,3-5 0 0 0,2 0 0 0 0,2 3 0 0 0,2 3 0 0 0,1 4 0 0 0,1 2 0 0 0,-1 1 0 0 0,1 2 0 0 0,0 1 0 0 0,-1-1 0 0 0,1 1 0 0 0,-1 0 0 0 0,0-1 0 0 0,1 0 0 0 0,-1 0 0 0 0,0 0 0 0 0,0 0 0 0 0,0 0 0 0 0,0 0 0 0 0,1 0 0 0 0,-1 0 0 0 0,0 0 0 0 0,0 0 0 0 0,0 0 0 0 0,1 8 0 0 0,-1 1 0 0 0,0 1 0 0 0,0-3 0 0 0,0 6 0 0 0,1 0 0 0 0,-1-2 0 0 0,0-3 0 0 0,0-2 0 0 0,-7 4 0 0 0,-3 1 0 0 0,1-1 0 0 0,2-3 0 0 0,-5 5 0 0 0,-1 1 0 0 0,2-3 0 0 0,-5 5 0 0 0,1 0 0 0 0,3-3 0 0 0,4-3 0 0 0,2 4 0 0 0,3 0 0 0 0,2 5 0 0 0,1-1 0 0 0,1-3 0 0 0,0 4 0 0 0,0-2 0 0 0,0 4 0 0 0,7-1 0 0 0,-6 3 0 0 0,-2-2 0 0 0,-1-4 0 0 0,-1 2 0 0 0,0 6 0 0 0,1-2 0 0 0,0 3 0 0 0,0-2 0 0 0,1-6 0 0 0,-7 2 0 0 0,-3-2 0 0 0,1 3 0 0 0,2-2 0 0 0,-6 3 0 0 0,1-1 0 0 0,-7 3 0 0 0,2-3 0 0 0,2 3 0 0 0,5-2 0 0 0,-4 2 0 0 0,1-3 0 0 0,-5 3 0 0 0,1-3 0 0 0,-4 3 0 0 0,1-2 0 0 0,-3 2 0 0 0,3-3 0 0 0,-3 3 0 0 0,2-3 0 0 0,-2 3 0 0 0,3-3 0 0 0,-3 3 0 0 0,3 5 0 0 0,4 4 0 0 0,-1 5 0 0 0,1-4 0 0 0,-4 0 0 0 0,2 1 0 0 0,4-5 0 0 0,-3 0 0 0 0,2 3 0 0 0,-5 2 0 0 0,2-3 0 0 0,-4-1 0 0 0,2 2 0 0 0,-2 4 0 0 0,1-5 0 0 0,-2 0 0 0 0,3 1 0 0 0,4 4 0 0 0,-1 2 0 0 0,1-5 0 0 0,-4-1 0 0 0,2 2 0 0 0,4 2 0 0 0,-3 2 0 0 0,1 3 0 0 0,-3 1 0 0 0,1-7 0 0 0,-4-1 0 0 0,2 0 0 0 0,-3 2 0 0 0,3-5 0 0 0,-3 0 0 0 0,-5 1 0 0 0,3-4 0 0 0,-2 0 0 0 0,4 3 0 0 0,-2 3 0 0 0,3 4 0 0 0,-1 2 0 0 0,-4 2 0 0 0,2 1 0 0 0,-2 0 0 0 0,-4 1 0 0 0,-3 0 0 0 0,-4 0 0 0 0,5-8 0 0 0,1-2 0 0 0,-2 0 0 0 0,-2 2 0 0 0,-3 1 0 0 0,-1 3 0 0 0,-2 2 0 0 0,-1 0 0 0 0,0 1 0 0 0,0 1 0 0 0,-1-1 0 0 0,1 1 0 0 0,0 0 0 0 0,-1-1 0 0 0,1 0 0 0 0,0 1 0 0 0,0-1 0 0 0,0 0 0 0 0,0 0 0 0 0,0 0 0 0 0,-7 1 0 0 0,-3-1 0 0 0,-7-7 0 0 0,0-3 0 0 0,3 1 0 0 0,-5-6 0 0 0,2 0 0 0 0,-3-4 0 0 0,1 0 0 0 0,-4-4 0 0 0,3 3 0 0 0,-3 4 0 0 0,-5-2 0 0 0,-5 1 0 0 0,-4-2 0 0 0,4 0 0 0 0,1-2 0 0 0,-3-6 0 0 0,-1 2 0 0 0,-3-2 0 0 0,-2-4 0 0 0,6 3 0 0 0,2 0 0 0 0,-1-3 0 0 0,-2 3 0 0 0,-2 0 0 0 0,-3-3 0 0 0,0-3 0 0 0,-2-4 0 0 0,7 5 0 0 0,2 1 0 0 0,0-2 0 0 0,-2 6 0 0 0,-2-1 0 0 0,-3-2 0 0 0,0-3 0 0 0,-2-4 0 0 0,0 6 0 0 0,0 0 0 0 0,-1-1 0 0 0,0-3 0 0 0,1-3 0 0 0,0-1 0 0 0,-1-2 0 0 0,1 0 0 0 0,0-2 0 0 0,0 1 0 0 0,7 7 0 0 0,2 2 0 0 0,0 0 0 0 0,-1-2 0 0 0,-3-1 0 0 0,-2-3 0 0 0,-1-1 0 0 0,-2-2 0 0 0,0 0 0 0 0,-1 0 0 0 0,1 0 0 0 0,-1-1 0 0 0,1 1 0 0 0,-1 0 0 0 0,8-8 0 0 0,10-2 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1:13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16036 3594 16383 0 0,'0'7'0'0'0,"0"11"0"0"0,0 8 0 0 0,-7 1 0 0 0,-3 2 0 0 0,-6-3 0 0 0,-2 1 0 0 0,4 3 0 0 0,-4-3 0 0 0,1 1 0 0 0,3 3 0 0 0,-2-3 0 0 0,0 0 0 0 0,4 3 0 0 0,-4-4 0 0 0,1 1 0 0 0,-4-4 0 0 0,0 1 0 0 0,5 3 0 0 0,-4-2 0 0 0,2 1 0 0 0,3 3 0 0 0,-3-2 0 0 0,1 0 0 0 0,3-5 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1:13.4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16130 4051 16383 0 0,'0'0'0'0'0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3T17:11:18.3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16419 3633 16383 0 0,'7'0'0'0'0,"10"0"0"0"0,10 0 0 0 0,7 0 0 0 0,5 0 0 0 0,4 0 0 0 0,1 0 0 0 0,1 0 0 0 0,0 0 0 0 0,-8-7 0 0 0,-2-3 0 0 0,0 1 0 0 0,1 1 0 0 0,-6 10 0 0 0,-7 12 0 0 0,-15 3 0 0 0,-9 7 0 0 0,-12-2 0 0 0,-4 4 0 0 0,-5-3 0 0 0,-8-6 0 0 0,2 3 0 0 0,-1-4 0 0 0,3 4 0 0 0,0-1 0 0 0,4 2 0 0 0,-2-1 0 0 0,-4 3 0 0 0,-5-3 0 0 0,4 3 0 0 0,-1-2 0 0 0,4-6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7DE48-F571-4A6E-9A7F-877948646894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C1E0A-FA1A-4C10-AE2A-390C3CA58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43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A76D6-C0AA-410F-9DDC-526F0CB07C6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104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4D4EC-D1CC-15A8-D86E-AE875C44A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F686E5-0AFF-525F-A143-BF9D92D9F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4DCEB1-3C8A-087A-3E51-CE7609D4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A1D4-3D44-4C67-8611-D10D13F89357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035FDB-E77A-3A38-F656-44959E37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A4EDFF-8174-C6BB-6C30-551EB81B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C8EE-54B3-4241-92E8-7E333D50C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83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606B8-1D25-E110-2950-47269C1E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D10E90-9B9E-4EAA-4890-1D8B93635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06E215-2CDC-79ED-B8EF-25F6CD1C1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A1D4-3D44-4C67-8611-D10D13F89357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A44CB3-0315-F8A2-4932-25AFEB6B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F25686-8142-1FEA-A742-31D6EABE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C8EE-54B3-4241-92E8-7E333D50C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8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E2831C-E3DC-1462-4593-0A6ED5841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9E3D65-B72C-8171-C991-88AEC53C5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98E3C1-D5AA-6E17-3DCA-83761B0F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A1D4-3D44-4C67-8611-D10D13F89357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1F5EC-AC60-564D-8CAE-E4977939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544676-B3B4-1204-D654-88AECFB2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C8EE-54B3-4241-92E8-7E333D50C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764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0602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0107-AFD4-7557-0E8E-566A3B99E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96905E-6502-7204-82DD-BE4F74F9F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A96C9F-A2D3-18EE-35D0-6CDAF645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A1D4-3D44-4C67-8611-D10D13F89357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47708C-FCFD-6006-36A7-3E0EFB03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BC0548-7996-3E12-B350-9972BF10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C8EE-54B3-4241-92E8-7E333D50C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09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E7136-7967-3D27-51FB-7FF865E17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22E4EA-D153-137D-7D92-D8EE66040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A358F3-BED4-75EF-9743-B8607BC32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A1D4-3D44-4C67-8611-D10D13F89357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4B72E-7D30-60DD-6C8F-86429DEC5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945130-643D-0575-7FFC-F8B9523A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C8EE-54B3-4241-92E8-7E333D50C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44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E8808-BC2F-583A-16E6-796D6C75A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41BDEA-3BD6-DFD9-82FD-233F24D96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0AD6E6-1D5B-1E7B-8B4A-0C94E9F28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B42A89-8C3F-5EC0-E98A-013C47BE7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A1D4-3D44-4C67-8611-D10D13F89357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B2A105-AC64-C887-F46F-1FF80CA9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B57202-1C36-2438-F33B-EAD5635FA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C8EE-54B3-4241-92E8-7E333D50C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02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59004-D276-38A6-8CF9-617A6DE3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82DB29-5DDA-4C60-FAA3-900E6ADAD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68CECC-4FF5-C4CD-B005-1EB882C03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5DD7D6-317E-B080-CAA5-3F7C856E1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BAE6DB-82D2-D44B-EB38-8A93E0B49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766427-9A0E-91AE-C2C7-B283EC2E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A1D4-3D44-4C67-8611-D10D13F89357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8D6A8F-2CC0-7268-4994-8C7441C6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3C38DC-02D3-AC09-C114-3DA9A86B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C8EE-54B3-4241-92E8-7E333D50C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5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70826-61B8-10BD-CF69-28E05DA3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2769A7-C40A-1990-2BBF-E87BA6707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A1D4-3D44-4C67-8611-D10D13F89357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FE4E33-6240-255F-E24C-86BD41DB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B938D5-CF5D-F383-46D9-E359E8C9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C8EE-54B3-4241-92E8-7E333D50C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36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F7D0B4-3B22-95E8-CF74-EB7587A90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A1D4-3D44-4C67-8611-D10D13F89357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3DA6C9-30EA-C1A2-A777-81F98625B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18BB08-3273-A49E-F7B3-D68AC6ED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C8EE-54B3-4241-92E8-7E333D50C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356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E6015-5F2E-951B-182E-DC01E0AB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9A22A8-29E8-FC62-C7A1-9C31C32C9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F90545-8577-8237-7C03-0CDD86971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014DA6-1F68-766B-1640-E85FF353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A1D4-3D44-4C67-8611-D10D13F89357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72D813-56A5-C3F5-2496-612153F2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1FF474-580F-6DD5-0984-3BA27F54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C8EE-54B3-4241-92E8-7E333D50C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04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A18F9-351F-4977-734B-5320DE0C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3B3DC2-3AE4-E7EE-E07E-8480A3B5C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95830A-911E-B480-F399-69B432302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1F02E6-7247-655C-181E-2C49A561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A1D4-3D44-4C67-8611-D10D13F89357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4C52A3-23A1-BAB1-C60A-1C333AE4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2F6B7D-C4BC-BD69-1707-1CE0FA46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C8EE-54B3-4241-92E8-7E333D50C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38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726DB5-86E5-3AE5-8879-3D8834C07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F02187-E97B-4F7D-0B8C-D6B194842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78EC8-681C-AD20-0C61-AC0D3913D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5A1D4-3D44-4C67-8611-D10D13F89357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A901D-A4B2-1549-9C34-23095DA40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07DF99-A445-654C-875E-FE00C34CF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AC8EE-54B3-4241-92E8-7E333D50C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71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customXml" Target="../ink/ink5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.xml"/><Relationship Id="rId21" Type="http://schemas.openxmlformats.org/officeDocument/2006/relationships/image" Target="../media/image25.png"/><Relationship Id="rId42" Type="http://schemas.openxmlformats.org/officeDocument/2006/relationships/customXml" Target="../ink/ink26.xml"/><Relationship Id="rId47" Type="http://schemas.openxmlformats.org/officeDocument/2006/relationships/image" Target="../media/image38.png"/><Relationship Id="rId63" Type="http://schemas.openxmlformats.org/officeDocument/2006/relationships/image" Target="../media/image46.png"/><Relationship Id="rId68" Type="http://schemas.openxmlformats.org/officeDocument/2006/relationships/customXml" Target="../ink/ink39.xml"/><Relationship Id="rId84" Type="http://schemas.openxmlformats.org/officeDocument/2006/relationships/customXml" Target="../ink/ink47.xml"/><Relationship Id="rId89" Type="http://schemas.openxmlformats.org/officeDocument/2006/relationships/image" Target="../media/image59.png"/><Relationship Id="rId16" Type="http://schemas.openxmlformats.org/officeDocument/2006/relationships/customXml" Target="../ink/ink13.xml"/><Relationship Id="rId11" Type="http://schemas.openxmlformats.org/officeDocument/2006/relationships/image" Target="../media/image20.png"/><Relationship Id="rId32" Type="http://schemas.openxmlformats.org/officeDocument/2006/relationships/customXml" Target="../ink/ink21.xml"/><Relationship Id="rId37" Type="http://schemas.openxmlformats.org/officeDocument/2006/relationships/image" Target="../media/image33.png"/><Relationship Id="rId53" Type="http://schemas.openxmlformats.org/officeDocument/2006/relationships/image" Target="../media/image41.png"/><Relationship Id="rId58" Type="http://schemas.openxmlformats.org/officeDocument/2006/relationships/customXml" Target="../ink/ink34.xml"/><Relationship Id="rId74" Type="http://schemas.openxmlformats.org/officeDocument/2006/relationships/customXml" Target="../ink/ink42.xml"/><Relationship Id="rId79" Type="http://schemas.openxmlformats.org/officeDocument/2006/relationships/image" Target="../media/image54.png"/><Relationship Id="rId5" Type="http://schemas.openxmlformats.org/officeDocument/2006/relationships/image" Target="../media/image17.png"/><Relationship Id="rId90" Type="http://schemas.openxmlformats.org/officeDocument/2006/relationships/customXml" Target="../ink/ink50.xml"/><Relationship Id="rId95" Type="http://schemas.openxmlformats.org/officeDocument/2006/relationships/image" Target="../media/image62.png"/><Relationship Id="rId22" Type="http://schemas.openxmlformats.org/officeDocument/2006/relationships/customXml" Target="../ink/ink16.xml"/><Relationship Id="rId27" Type="http://schemas.openxmlformats.org/officeDocument/2006/relationships/image" Target="../media/image28.png"/><Relationship Id="rId43" Type="http://schemas.openxmlformats.org/officeDocument/2006/relationships/image" Target="../media/image36.png"/><Relationship Id="rId48" Type="http://schemas.openxmlformats.org/officeDocument/2006/relationships/customXml" Target="../ink/ink29.xml"/><Relationship Id="rId64" Type="http://schemas.openxmlformats.org/officeDocument/2006/relationships/customXml" Target="../ink/ink37.xml"/><Relationship Id="rId69" Type="http://schemas.openxmlformats.org/officeDocument/2006/relationships/image" Target="../media/image49.png"/><Relationship Id="rId80" Type="http://schemas.openxmlformats.org/officeDocument/2006/relationships/customXml" Target="../ink/ink45.xml"/><Relationship Id="rId85" Type="http://schemas.openxmlformats.org/officeDocument/2006/relationships/image" Target="../media/image57.png"/><Relationship Id="rId12" Type="http://schemas.openxmlformats.org/officeDocument/2006/relationships/customXml" Target="../ink/ink11.xml"/><Relationship Id="rId17" Type="http://schemas.openxmlformats.org/officeDocument/2006/relationships/image" Target="../media/image23.png"/><Relationship Id="rId25" Type="http://schemas.openxmlformats.org/officeDocument/2006/relationships/image" Target="../media/image27.png"/><Relationship Id="rId33" Type="http://schemas.openxmlformats.org/officeDocument/2006/relationships/image" Target="../media/image31.png"/><Relationship Id="rId38" Type="http://schemas.openxmlformats.org/officeDocument/2006/relationships/customXml" Target="../ink/ink24.xml"/><Relationship Id="rId46" Type="http://schemas.openxmlformats.org/officeDocument/2006/relationships/customXml" Target="../ink/ink28.xml"/><Relationship Id="rId59" Type="http://schemas.openxmlformats.org/officeDocument/2006/relationships/image" Target="../media/image44.png"/><Relationship Id="rId67" Type="http://schemas.openxmlformats.org/officeDocument/2006/relationships/image" Target="../media/image48.png"/><Relationship Id="rId20" Type="http://schemas.openxmlformats.org/officeDocument/2006/relationships/customXml" Target="../ink/ink15.xml"/><Relationship Id="rId41" Type="http://schemas.openxmlformats.org/officeDocument/2006/relationships/image" Target="../media/image35.png"/><Relationship Id="rId54" Type="http://schemas.openxmlformats.org/officeDocument/2006/relationships/customXml" Target="../ink/ink32.xml"/><Relationship Id="rId62" Type="http://schemas.openxmlformats.org/officeDocument/2006/relationships/customXml" Target="../ink/ink36.xml"/><Relationship Id="rId70" Type="http://schemas.openxmlformats.org/officeDocument/2006/relationships/customXml" Target="../ink/ink40.xml"/><Relationship Id="rId75" Type="http://schemas.openxmlformats.org/officeDocument/2006/relationships/image" Target="../media/image52.png"/><Relationship Id="rId83" Type="http://schemas.openxmlformats.org/officeDocument/2006/relationships/image" Target="../media/image56.png"/><Relationship Id="rId88" Type="http://schemas.openxmlformats.org/officeDocument/2006/relationships/customXml" Target="../ink/ink49.xml"/><Relationship Id="rId91" Type="http://schemas.openxmlformats.org/officeDocument/2006/relationships/image" Target="../media/image60.png"/><Relationship Id="rId96" Type="http://schemas.openxmlformats.org/officeDocument/2006/relationships/customXml" Target="../ink/ink5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28" Type="http://schemas.openxmlformats.org/officeDocument/2006/relationships/customXml" Target="../ink/ink19.xml"/><Relationship Id="rId36" Type="http://schemas.openxmlformats.org/officeDocument/2006/relationships/customXml" Target="../ink/ink23.xml"/><Relationship Id="rId49" Type="http://schemas.openxmlformats.org/officeDocument/2006/relationships/image" Target="../media/image39.png"/><Relationship Id="rId57" Type="http://schemas.openxmlformats.org/officeDocument/2006/relationships/image" Target="../media/image43.png"/><Relationship Id="rId10" Type="http://schemas.openxmlformats.org/officeDocument/2006/relationships/customXml" Target="../ink/ink10.xml"/><Relationship Id="rId31" Type="http://schemas.openxmlformats.org/officeDocument/2006/relationships/image" Target="../media/image30.png"/><Relationship Id="rId44" Type="http://schemas.openxmlformats.org/officeDocument/2006/relationships/customXml" Target="../ink/ink27.xml"/><Relationship Id="rId52" Type="http://schemas.openxmlformats.org/officeDocument/2006/relationships/customXml" Target="../ink/ink31.xml"/><Relationship Id="rId60" Type="http://schemas.openxmlformats.org/officeDocument/2006/relationships/customXml" Target="../ink/ink35.xml"/><Relationship Id="rId65" Type="http://schemas.openxmlformats.org/officeDocument/2006/relationships/image" Target="../media/image47.png"/><Relationship Id="rId73" Type="http://schemas.openxmlformats.org/officeDocument/2006/relationships/image" Target="../media/image51.png"/><Relationship Id="rId78" Type="http://schemas.openxmlformats.org/officeDocument/2006/relationships/customXml" Target="../ink/ink44.xml"/><Relationship Id="rId81" Type="http://schemas.openxmlformats.org/officeDocument/2006/relationships/image" Target="../media/image55.png"/><Relationship Id="rId86" Type="http://schemas.openxmlformats.org/officeDocument/2006/relationships/customXml" Target="../ink/ink48.xml"/><Relationship Id="rId94" Type="http://schemas.openxmlformats.org/officeDocument/2006/relationships/customXml" Target="../ink/ink52.xml"/><Relationship Id="rId99" Type="http://schemas.openxmlformats.org/officeDocument/2006/relationships/image" Target="../media/image64.png"/><Relationship Id="rId101" Type="http://schemas.openxmlformats.org/officeDocument/2006/relationships/image" Target="../media/image65.png"/><Relationship Id="rId4" Type="http://schemas.openxmlformats.org/officeDocument/2006/relationships/customXml" Target="../ink/ink7.xml"/><Relationship Id="rId9" Type="http://schemas.openxmlformats.org/officeDocument/2006/relationships/image" Target="../media/image19.png"/><Relationship Id="rId13" Type="http://schemas.openxmlformats.org/officeDocument/2006/relationships/image" Target="../media/image21.png"/><Relationship Id="rId18" Type="http://schemas.openxmlformats.org/officeDocument/2006/relationships/customXml" Target="../ink/ink14.xml"/><Relationship Id="rId39" Type="http://schemas.openxmlformats.org/officeDocument/2006/relationships/image" Target="../media/image34.png"/><Relationship Id="rId34" Type="http://schemas.openxmlformats.org/officeDocument/2006/relationships/customXml" Target="../ink/ink22.xml"/><Relationship Id="rId50" Type="http://schemas.openxmlformats.org/officeDocument/2006/relationships/customXml" Target="../ink/ink30.xml"/><Relationship Id="rId55" Type="http://schemas.openxmlformats.org/officeDocument/2006/relationships/image" Target="../media/image42.png"/><Relationship Id="rId76" Type="http://schemas.openxmlformats.org/officeDocument/2006/relationships/customXml" Target="../ink/ink43.xml"/><Relationship Id="rId97" Type="http://schemas.openxmlformats.org/officeDocument/2006/relationships/image" Target="../media/image63.png"/><Relationship Id="rId7" Type="http://schemas.openxmlformats.org/officeDocument/2006/relationships/image" Target="../media/image18.png"/><Relationship Id="rId71" Type="http://schemas.openxmlformats.org/officeDocument/2006/relationships/image" Target="../media/image50.png"/><Relationship Id="rId92" Type="http://schemas.openxmlformats.org/officeDocument/2006/relationships/customXml" Target="../ink/ink51.xml"/><Relationship Id="rId2" Type="http://schemas.openxmlformats.org/officeDocument/2006/relationships/customXml" Target="../ink/ink6.xml"/><Relationship Id="rId29" Type="http://schemas.openxmlformats.org/officeDocument/2006/relationships/image" Target="../media/image29.png"/><Relationship Id="rId24" Type="http://schemas.openxmlformats.org/officeDocument/2006/relationships/customXml" Target="../ink/ink17.xml"/><Relationship Id="rId40" Type="http://schemas.openxmlformats.org/officeDocument/2006/relationships/customXml" Target="../ink/ink25.xml"/><Relationship Id="rId45" Type="http://schemas.openxmlformats.org/officeDocument/2006/relationships/image" Target="../media/image37.png"/><Relationship Id="rId66" Type="http://schemas.openxmlformats.org/officeDocument/2006/relationships/customXml" Target="../ink/ink38.xml"/><Relationship Id="rId87" Type="http://schemas.openxmlformats.org/officeDocument/2006/relationships/image" Target="../media/image58.png"/><Relationship Id="rId61" Type="http://schemas.openxmlformats.org/officeDocument/2006/relationships/image" Target="../media/image45.png"/><Relationship Id="rId82" Type="http://schemas.openxmlformats.org/officeDocument/2006/relationships/customXml" Target="../ink/ink46.xml"/><Relationship Id="rId19" Type="http://schemas.openxmlformats.org/officeDocument/2006/relationships/image" Target="../media/image24.png"/><Relationship Id="rId14" Type="http://schemas.openxmlformats.org/officeDocument/2006/relationships/customXml" Target="../ink/ink12.xml"/><Relationship Id="rId30" Type="http://schemas.openxmlformats.org/officeDocument/2006/relationships/customXml" Target="../ink/ink20.xml"/><Relationship Id="rId35" Type="http://schemas.openxmlformats.org/officeDocument/2006/relationships/image" Target="../media/image32.png"/><Relationship Id="rId56" Type="http://schemas.openxmlformats.org/officeDocument/2006/relationships/customXml" Target="../ink/ink33.xml"/><Relationship Id="rId77" Type="http://schemas.openxmlformats.org/officeDocument/2006/relationships/image" Target="../media/image53.png"/><Relationship Id="rId100" Type="http://schemas.openxmlformats.org/officeDocument/2006/relationships/customXml" Target="../ink/ink55.xml"/><Relationship Id="rId8" Type="http://schemas.openxmlformats.org/officeDocument/2006/relationships/customXml" Target="../ink/ink9.xml"/><Relationship Id="rId51" Type="http://schemas.openxmlformats.org/officeDocument/2006/relationships/image" Target="../media/image40.png"/><Relationship Id="rId72" Type="http://schemas.openxmlformats.org/officeDocument/2006/relationships/customXml" Target="../ink/ink41.xml"/><Relationship Id="rId93" Type="http://schemas.openxmlformats.org/officeDocument/2006/relationships/image" Target="../media/image61.png"/><Relationship Id="rId98" Type="http://schemas.openxmlformats.org/officeDocument/2006/relationships/customXml" Target="../ink/ink54.xml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png"/><Relationship Id="rId4" Type="http://schemas.openxmlformats.org/officeDocument/2006/relationships/customXml" Target="../ink/ink5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8.xml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4.png"/><Relationship Id="rId21" Type="http://schemas.openxmlformats.org/officeDocument/2006/relationships/customXml" Target="../ink/ink68.xml"/><Relationship Id="rId42" Type="http://schemas.openxmlformats.org/officeDocument/2006/relationships/image" Target="../media/image97.png"/><Relationship Id="rId63" Type="http://schemas.openxmlformats.org/officeDocument/2006/relationships/customXml" Target="../ink/ink89.xml"/><Relationship Id="rId84" Type="http://schemas.openxmlformats.org/officeDocument/2006/relationships/customXml" Target="../ink/ink100.xml"/><Relationship Id="rId138" Type="http://schemas.openxmlformats.org/officeDocument/2006/relationships/customXml" Target="../ink/ink127.xml"/><Relationship Id="rId159" Type="http://schemas.openxmlformats.org/officeDocument/2006/relationships/customXml" Target="../ink/ink138.xml"/><Relationship Id="rId107" Type="http://schemas.openxmlformats.org/officeDocument/2006/relationships/image" Target="../media/image129.png"/><Relationship Id="rId11" Type="http://schemas.openxmlformats.org/officeDocument/2006/relationships/customXml" Target="../ink/ink63.xml"/><Relationship Id="rId32" Type="http://schemas.openxmlformats.org/officeDocument/2006/relationships/image" Target="../media/image92.png"/><Relationship Id="rId53" Type="http://schemas.openxmlformats.org/officeDocument/2006/relationships/customXml" Target="../ink/ink84.xml"/><Relationship Id="rId74" Type="http://schemas.openxmlformats.org/officeDocument/2006/relationships/image" Target="../media/image113.png"/><Relationship Id="rId128" Type="http://schemas.openxmlformats.org/officeDocument/2006/relationships/customXml" Target="../ink/ink122.xml"/><Relationship Id="rId149" Type="http://schemas.openxmlformats.org/officeDocument/2006/relationships/image" Target="../media/image150.png"/><Relationship Id="rId5" Type="http://schemas.openxmlformats.org/officeDocument/2006/relationships/customXml" Target="../ink/ink60.xml"/><Relationship Id="rId95" Type="http://schemas.openxmlformats.org/officeDocument/2006/relationships/image" Target="../media/image123.png"/><Relationship Id="rId160" Type="http://schemas.openxmlformats.org/officeDocument/2006/relationships/image" Target="../media/image155.png"/><Relationship Id="rId22" Type="http://schemas.openxmlformats.org/officeDocument/2006/relationships/image" Target="../media/image87.png"/><Relationship Id="rId43" Type="http://schemas.openxmlformats.org/officeDocument/2006/relationships/customXml" Target="../ink/ink79.xml"/><Relationship Id="rId64" Type="http://schemas.openxmlformats.org/officeDocument/2006/relationships/image" Target="../media/image108.png"/><Relationship Id="rId118" Type="http://schemas.openxmlformats.org/officeDocument/2006/relationships/customXml" Target="../ink/ink117.xml"/><Relationship Id="rId139" Type="http://schemas.openxmlformats.org/officeDocument/2006/relationships/image" Target="../media/image145.png"/><Relationship Id="rId85" Type="http://schemas.openxmlformats.org/officeDocument/2006/relationships/image" Target="../media/image118.png"/><Relationship Id="rId150" Type="http://schemas.openxmlformats.org/officeDocument/2006/relationships/customXml" Target="../ink/ink133.xml"/><Relationship Id="rId12" Type="http://schemas.openxmlformats.org/officeDocument/2006/relationships/image" Target="../media/image82.png"/><Relationship Id="rId17" Type="http://schemas.openxmlformats.org/officeDocument/2006/relationships/customXml" Target="../ink/ink66.xml"/><Relationship Id="rId33" Type="http://schemas.openxmlformats.org/officeDocument/2006/relationships/customXml" Target="../ink/ink74.xml"/><Relationship Id="rId38" Type="http://schemas.openxmlformats.org/officeDocument/2006/relationships/image" Target="../media/image95.png"/><Relationship Id="rId59" Type="http://schemas.openxmlformats.org/officeDocument/2006/relationships/customXml" Target="../ink/ink87.xml"/><Relationship Id="rId103" Type="http://schemas.openxmlformats.org/officeDocument/2006/relationships/image" Target="../media/image127.png"/><Relationship Id="rId108" Type="http://schemas.openxmlformats.org/officeDocument/2006/relationships/customXml" Target="../ink/ink112.xml"/><Relationship Id="rId124" Type="http://schemas.openxmlformats.org/officeDocument/2006/relationships/customXml" Target="../ink/ink120.xml"/><Relationship Id="rId129" Type="http://schemas.openxmlformats.org/officeDocument/2006/relationships/image" Target="../media/image140.png"/><Relationship Id="rId54" Type="http://schemas.openxmlformats.org/officeDocument/2006/relationships/image" Target="../media/image103.png"/><Relationship Id="rId70" Type="http://schemas.openxmlformats.org/officeDocument/2006/relationships/image" Target="../media/image111.png"/><Relationship Id="rId75" Type="http://schemas.openxmlformats.org/officeDocument/2006/relationships/customXml" Target="../ink/ink95.xml"/><Relationship Id="rId91" Type="http://schemas.openxmlformats.org/officeDocument/2006/relationships/image" Target="../media/image121.png"/><Relationship Id="rId96" Type="http://schemas.openxmlformats.org/officeDocument/2006/relationships/customXml" Target="../ink/ink106.xml"/><Relationship Id="rId140" Type="http://schemas.openxmlformats.org/officeDocument/2006/relationships/customXml" Target="../ink/ink128.xml"/><Relationship Id="rId145" Type="http://schemas.openxmlformats.org/officeDocument/2006/relationships/image" Target="../media/image148.png"/><Relationship Id="rId161" Type="http://schemas.openxmlformats.org/officeDocument/2006/relationships/customXml" Target="../ink/ink1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23" Type="http://schemas.openxmlformats.org/officeDocument/2006/relationships/customXml" Target="../ink/ink69.xml"/><Relationship Id="rId28" Type="http://schemas.openxmlformats.org/officeDocument/2006/relationships/image" Target="../media/image90.png"/><Relationship Id="rId49" Type="http://schemas.openxmlformats.org/officeDocument/2006/relationships/customXml" Target="../ink/ink82.xml"/><Relationship Id="rId114" Type="http://schemas.openxmlformats.org/officeDocument/2006/relationships/customXml" Target="../ink/ink115.xml"/><Relationship Id="rId119" Type="http://schemas.openxmlformats.org/officeDocument/2006/relationships/image" Target="../media/image135.png"/><Relationship Id="rId44" Type="http://schemas.openxmlformats.org/officeDocument/2006/relationships/image" Target="../media/image98.png"/><Relationship Id="rId60" Type="http://schemas.openxmlformats.org/officeDocument/2006/relationships/image" Target="../media/image106.png"/><Relationship Id="rId65" Type="http://schemas.openxmlformats.org/officeDocument/2006/relationships/customXml" Target="../ink/ink90.xml"/><Relationship Id="rId81" Type="http://schemas.openxmlformats.org/officeDocument/2006/relationships/customXml" Target="../ink/ink98.xml"/><Relationship Id="rId86" Type="http://schemas.openxmlformats.org/officeDocument/2006/relationships/customXml" Target="../ink/ink101.xml"/><Relationship Id="rId130" Type="http://schemas.openxmlformats.org/officeDocument/2006/relationships/customXml" Target="../ink/ink123.xml"/><Relationship Id="rId135" Type="http://schemas.openxmlformats.org/officeDocument/2006/relationships/image" Target="../media/image143.png"/><Relationship Id="rId151" Type="http://schemas.openxmlformats.org/officeDocument/2006/relationships/image" Target="../media/image151.png"/><Relationship Id="rId156" Type="http://schemas.openxmlformats.org/officeDocument/2006/relationships/image" Target="../media/image153.png"/><Relationship Id="rId13" Type="http://schemas.openxmlformats.org/officeDocument/2006/relationships/customXml" Target="../ink/ink64.xml"/><Relationship Id="rId18" Type="http://schemas.openxmlformats.org/officeDocument/2006/relationships/image" Target="../media/image85.png"/><Relationship Id="rId39" Type="http://schemas.openxmlformats.org/officeDocument/2006/relationships/customXml" Target="../ink/ink77.xml"/><Relationship Id="rId109" Type="http://schemas.openxmlformats.org/officeDocument/2006/relationships/image" Target="../media/image130.png"/><Relationship Id="rId34" Type="http://schemas.openxmlformats.org/officeDocument/2006/relationships/image" Target="../media/image93.png"/><Relationship Id="rId50" Type="http://schemas.openxmlformats.org/officeDocument/2006/relationships/image" Target="../media/image101.png"/><Relationship Id="rId55" Type="http://schemas.openxmlformats.org/officeDocument/2006/relationships/customXml" Target="../ink/ink85.xml"/><Relationship Id="rId76" Type="http://schemas.openxmlformats.org/officeDocument/2006/relationships/image" Target="../media/image114.png"/><Relationship Id="rId97" Type="http://schemas.openxmlformats.org/officeDocument/2006/relationships/image" Target="../media/image124.png"/><Relationship Id="rId104" Type="http://schemas.openxmlformats.org/officeDocument/2006/relationships/customXml" Target="../ink/ink110.xml"/><Relationship Id="rId120" Type="http://schemas.openxmlformats.org/officeDocument/2006/relationships/customXml" Target="../ink/ink118.xml"/><Relationship Id="rId125" Type="http://schemas.openxmlformats.org/officeDocument/2006/relationships/image" Target="../media/image138.png"/><Relationship Id="rId141" Type="http://schemas.openxmlformats.org/officeDocument/2006/relationships/image" Target="../media/image146.png"/><Relationship Id="rId146" Type="http://schemas.openxmlformats.org/officeDocument/2006/relationships/customXml" Target="../ink/ink131.xml"/><Relationship Id="rId7" Type="http://schemas.openxmlformats.org/officeDocument/2006/relationships/customXml" Target="../ink/ink61.xml"/><Relationship Id="rId71" Type="http://schemas.openxmlformats.org/officeDocument/2006/relationships/customXml" Target="../ink/ink93.xml"/><Relationship Id="rId92" Type="http://schemas.openxmlformats.org/officeDocument/2006/relationships/customXml" Target="../ink/ink104.xml"/><Relationship Id="rId162" Type="http://schemas.openxmlformats.org/officeDocument/2006/relationships/image" Target="../media/image156.png"/><Relationship Id="rId2" Type="http://schemas.openxmlformats.org/officeDocument/2006/relationships/customXml" Target="../ink/ink59.xml"/><Relationship Id="rId29" Type="http://schemas.openxmlformats.org/officeDocument/2006/relationships/customXml" Target="../ink/ink72.xml"/><Relationship Id="rId24" Type="http://schemas.openxmlformats.org/officeDocument/2006/relationships/image" Target="../media/image88.png"/><Relationship Id="rId40" Type="http://schemas.openxmlformats.org/officeDocument/2006/relationships/image" Target="../media/image96.png"/><Relationship Id="rId45" Type="http://schemas.openxmlformats.org/officeDocument/2006/relationships/customXml" Target="../ink/ink80.xml"/><Relationship Id="rId66" Type="http://schemas.openxmlformats.org/officeDocument/2006/relationships/image" Target="../media/image109.png"/><Relationship Id="rId87" Type="http://schemas.openxmlformats.org/officeDocument/2006/relationships/image" Target="../media/image119.png"/><Relationship Id="rId110" Type="http://schemas.openxmlformats.org/officeDocument/2006/relationships/customXml" Target="../ink/ink113.xml"/><Relationship Id="rId115" Type="http://schemas.openxmlformats.org/officeDocument/2006/relationships/image" Target="../media/image133.png"/><Relationship Id="rId131" Type="http://schemas.openxmlformats.org/officeDocument/2006/relationships/image" Target="../media/image141.png"/><Relationship Id="rId136" Type="http://schemas.openxmlformats.org/officeDocument/2006/relationships/customXml" Target="../ink/ink126.xml"/><Relationship Id="rId157" Type="http://schemas.openxmlformats.org/officeDocument/2006/relationships/customXml" Target="../ink/ink137.xml"/><Relationship Id="rId61" Type="http://schemas.openxmlformats.org/officeDocument/2006/relationships/customXml" Target="../ink/ink88.xml"/><Relationship Id="rId82" Type="http://schemas.openxmlformats.org/officeDocument/2006/relationships/customXml" Target="../ink/ink99.xml"/><Relationship Id="rId152" Type="http://schemas.openxmlformats.org/officeDocument/2006/relationships/customXml" Target="../ink/ink134.xml"/><Relationship Id="rId19" Type="http://schemas.openxmlformats.org/officeDocument/2006/relationships/customXml" Target="../ink/ink67.xml"/><Relationship Id="rId14" Type="http://schemas.openxmlformats.org/officeDocument/2006/relationships/image" Target="../media/image83.png"/><Relationship Id="rId30" Type="http://schemas.openxmlformats.org/officeDocument/2006/relationships/image" Target="../media/image91.png"/><Relationship Id="rId35" Type="http://schemas.openxmlformats.org/officeDocument/2006/relationships/customXml" Target="../ink/ink75.xml"/><Relationship Id="rId56" Type="http://schemas.openxmlformats.org/officeDocument/2006/relationships/image" Target="../media/image104.png"/><Relationship Id="rId77" Type="http://schemas.openxmlformats.org/officeDocument/2006/relationships/customXml" Target="../ink/ink96.xml"/><Relationship Id="rId100" Type="http://schemas.openxmlformats.org/officeDocument/2006/relationships/customXml" Target="../ink/ink108.xml"/><Relationship Id="rId105" Type="http://schemas.openxmlformats.org/officeDocument/2006/relationships/image" Target="../media/image128.png"/><Relationship Id="rId126" Type="http://schemas.openxmlformats.org/officeDocument/2006/relationships/customXml" Target="../ink/ink121.xml"/><Relationship Id="rId147" Type="http://schemas.openxmlformats.org/officeDocument/2006/relationships/image" Target="../media/image149.png"/><Relationship Id="rId8" Type="http://schemas.openxmlformats.org/officeDocument/2006/relationships/image" Target="../media/image80.png"/><Relationship Id="rId51" Type="http://schemas.openxmlformats.org/officeDocument/2006/relationships/customXml" Target="../ink/ink83.xml"/><Relationship Id="rId72" Type="http://schemas.openxmlformats.org/officeDocument/2006/relationships/image" Target="../media/image112.png"/><Relationship Id="rId93" Type="http://schemas.openxmlformats.org/officeDocument/2006/relationships/image" Target="../media/image122.png"/><Relationship Id="rId98" Type="http://schemas.openxmlformats.org/officeDocument/2006/relationships/customXml" Target="../ink/ink107.xml"/><Relationship Id="rId121" Type="http://schemas.openxmlformats.org/officeDocument/2006/relationships/image" Target="../media/image136.png"/><Relationship Id="rId142" Type="http://schemas.openxmlformats.org/officeDocument/2006/relationships/customXml" Target="../ink/ink129.xml"/><Relationship Id="rId163" Type="http://schemas.openxmlformats.org/officeDocument/2006/relationships/customXml" Target="../ink/ink140.xml"/><Relationship Id="rId3" Type="http://schemas.openxmlformats.org/officeDocument/2006/relationships/image" Target="../media/image14.png"/><Relationship Id="rId25" Type="http://schemas.openxmlformats.org/officeDocument/2006/relationships/customXml" Target="../ink/ink70.xml"/><Relationship Id="rId46" Type="http://schemas.openxmlformats.org/officeDocument/2006/relationships/image" Target="../media/image99.png"/><Relationship Id="rId67" Type="http://schemas.openxmlformats.org/officeDocument/2006/relationships/customXml" Target="../ink/ink91.xml"/><Relationship Id="rId116" Type="http://schemas.openxmlformats.org/officeDocument/2006/relationships/customXml" Target="../ink/ink116.xml"/><Relationship Id="rId137" Type="http://schemas.openxmlformats.org/officeDocument/2006/relationships/image" Target="../media/image144.png"/><Relationship Id="rId158" Type="http://schemas.openxmlformats.org/officeDocument/2006/relationships/image" Target="../media/image154.png"/><Relationship Id="rId20" Type="http://schemas.openxmlformats.org/officeDocument/2006/relationships/image" Target="../media/image86.png"/><Relationship Id="rId41" Type="http://schemas.openxmlformats.org/officeDocument/2006/relationships/customXml" Target="../ink/ink78.xml"/><Relationship Id="rId62" Type="http://schemas.openxmlformats.org/officeDocument/2006/relationships/image" Target="../media/image107.png"/><Relationship Id="rId83" Type="http://schemas.openxmlformats.org/officeDocument/2006/relationships/image" Target="../media/image117.png"/><Relationship Id="rId88" Type="http://schemas.openxmlformats.org/officeDocument/2006/relationships/customXml" Target="../ink/ink102.xml"/><Relationship Id="rId111" Type="http://schemas.openxmlformats.org/officeDocument/2006/relationships/image" Target="../media/image131.png"/><Relationship Id="rId132" Type="http://schemas.openxmlformats.org/officeDocument/2006/relationships/customXml" Target="../ink/ink124.xml"/><Relationship Id="rId153" Type="http://schemas.openxmlformats.org/officeDocument/2006/relationships/customXml" Target="../ink/ink135.xml"/><Relationship Id="rId15" Type="http://schemas.openxmlformats.org/officeDocument/2006/relationships/customXml" Target="../ink/ink65.xml"/><Relationship Id="rId36" Type="http://schemas.openxmlformats.org/officeDocument/2006/relationships/image" Target="../media/image94.png"/><Relationship Id="rId57" Type="http://schemas.openxmlformats.org/officeDocument/2006/relationships/customXml" Target="../ink/ink86.xml"/><Relationship Id="rId106" Type="http://schemas.openxmlformats.org/officeDocument/2006/relationships/customXml" Target="../ink/ink111.xml"/><Relationship Id="rId127" Type="http://schemas.openxmlformats.org/officeDocument/2006/relationships/image" Target="../media/image139.png"/><Relationship Id="rId10" Type="http://schemas.openxmlformats.org/officeDocument/2006/relationships/image" Target="../media/image81.png"/><Relationship Id="rId31" Type="http://schemas.openxmlformats.org/officeDocument/2006/relationships/customXml" Target="../ink/ink73.xml"/><Relationship Id="rId52" Type="http://schemas.openxmlformats.org/officeDocument/2006/relationships/image" Target="../media/image102.png"/><Relationship Id="rId73" Type="http://schemas.openxmlformats.org/officeDocument/2006/relationships/customXml" Target="../ink/ink94.xml"/><Relationship Id="rId78" Type="http://schemas.openxmlformats.org/officeDocument/2006/relationships/image" Target="../media/image115.png"/><Relationship Id="rId94" Type="http://schemas.openxmlformats.org/officeDocument/2006/relationships/customXml" Target="../ink/ink105.xml"/><Relationship Id="rId99" Type="http://schemas.openxmlformats.org/officeDocument/2006/relationships/image" Target="../media/image125.png"/><Relationship Id="rId101" Type="http://schemas.openxmlformats.org/officeDocument/2006/relationships/image" Target="../media/image126.png"/><Relationship Id="rId122" Type="http://schemas.openxmlformats.org/officeDocument/2006/relationships/customXml" Target="../ink/ink119.xml"/><Relationship Id="rId143" Type="http://schemas.openxmlformats.org/officeDocument/2006/relationships/image" Target="../media/image147.png"/><Relationship Id="rId148" Type="http://schemas.openxmlformats.org/officeDocument/2006/relationships/customXml" Target="../ink/ink132.xml"/><Relationship Id="rId164" Type="http://schemas.openxmlformats.org/officeDocument/2006/relationships/image" Target="../media/image157.png"/><Relationship Id="rId4" Type="http://schemas.openxmlformats.org/officeDocument/2006/relationships/image" Target="../media/image77.png"/><Relationship Id="rId9" Type="http://schemas.openxmlformats.org/officeDocument/2006/relationships/customXml" Target="../ink/ink62.xml"/><Relationship Id="rId26" Type="http://schemas.openxmlformats.org/officeDocument/2006/relationships/image" Target="../media/image89.png"/><Relationship Id="rId47" Type="http://schemas.openxmlformats.org/officeDocument/2006/relationships/customXml" Target="../ink/ink81.xml"/><Relationship Id="rId68" Type="http://schemas.openxmlformats.org/officeDocument/2006/relationships/image" Target="../media/image110.png"/><Relationship Id="rId89" Type="http://schemas.openxmlformats.org/officeDocument/2006/relationships/image" Target="../media/image120.png"/><Relationship Id="rId112" Type="http://schemas.openxmlformats.org/officeDocument/2006/relationships/customXml" Target="../ink/ink114.xml"/><Relationship Id="rId133" Type="http://schemas.openxmlformats.org/officeDocument/2006/relationships/image" Target="../media/image142.png"/><Relationship Id="rId154" Type="http://schemas.openxmlformats.org/officeDocument/2006/relationships/image" Target="../media/image152.png"/><Relationship Id="rId16" Type="http://schemas.openxmlformats.org/officeDocument/2006/relationships/image" Target="../media/image84.png"/><Relationship Id="rId37" Type="http://schemas.openxmlformats.org/officeDocument/2006/relationships/customXml" Target="../ink/ink76.xml"/><Relationship Id="rId58" Type="http://schemas.openxmlformats.org/officeDocument/2006/relationships/image" Target="../media/image105.png"/><Relationship Id="rId79" Type="http://schemas.openxmlformats.org/officeDocument/2006/relationships/customXml" Target="../ink/ink97.xml"/><Relationship Id="rId102" Type="http://schemas.openxmlformats.org/officeDocument/2006/relationships/customXml" Target="../ink/ink109.xml"/><Relationship Id="rId123" Type="http://schemas.openxmlformats.org/officeDocument/2006/relationships/image" Target="../media/image137.png"/><Relationship Id="rId144" Type="http://schemas.openxmlformats.org/officeDocument/2006/relationships/customXml" Target="../ink/ink130.xml"/><Relationship Id="rId90" Type="http://schemas.openxmlformats.org/officeDocument/2006/relationships/customXml" Target="../ink/ink103.xml"/><Relationship Id="rId27" Type="http://schemas.openxmlformats.org/officeDocument/2006/relationships/customXml" Target="../ink/ink71.xml"/><Relationship Id="rId48" Type="http://schemas.openxmlformats.org/officeDocument/2006/relationships/image" Target="../media/image100.png"/><Relationship Id="rId69" Type="http://schemas.openxmlformats.org/officeDocument/2006/relationships/customXml" Target="../ink/ink92.xml"/><Relationship Id="rId113" Type="http://schemas.openxmlformats.org/officeDocument/2006/relationships/image" Target="../media/image132.png"/><Relationship Id="rId134" Type="http://schemas.openxmlformats.org/officeDocument/2006/relationships/customXml" Target="../ink/ink125.xml"/><Relationship Id="rId80" Type="http://schemas.openxmlformats.org/officeDocument/2006/relationships/image" Target="../media/image116.png"/><Relationship Id="rId155" Type="http://schemas.openxmlformats.org/officeDocument/2006/relationships/customXml" Target="../ink/ink13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1.xml"/><Relationship Id="rId1" Type="http://schemas.openxmlformats.org/officeDocument/2006/relationships/slideLayout" Target="../slideLayouts/slideLayout1.xml"/><Relationship Id="rId4" Type="http://schemas.openxmlformats.org/officeDocument/2006/relationships/customXml" Target="../ink/ink1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3.xml"/><Relationship Id="rId1" Type="http://schemas.openxmlformats.org/officeDocument/2006/relationships/slideLayout" Target="../slideLayouts/slideLayout1.xml"/><Relationship Id="rId4" Type="http://schemas.openxmlformats.org/officeDocument/2006/relationships/customXml" Target="../ink/ink1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customXml" Target="../ink/ink1.xml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11" Type="http://schemas.openxmlformats.org/officeDocument/2006/relationships/customXml" Target="../ink/ink3.xml"/><Relationship Id="rId5" Type="http://schemas.openxmlformats.org/officeDocument/2006/relationships/image" Target="../media/image8.sv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017C2D-6A00-FF79-5046-8698329D3DC6}"/>
              </a:ext>
            </a:extLst>
          </p:cNvPr>
          <p:cNvSpPr txBox="1"/>
          <p:nvPr/>
        </p:nvSpPr>
        <p:spPr>
          <a:xfrm>
            <a:off x="2090937" y="2278202"/>
            <a:ext cx="78740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err="1">
                <a:ea typeface="맑은 고딕"/>
              </a:rPr>
              <a:t>눌러쿡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소개</a:t>
            </a:r>
            <a:r>
              <a:rPr lang="en-US" altLang="ko-KR">
                <a:ea typeface="맑은 고딕"/>
              </a:rPr>
              <a:t> 후 </a:t>
            </a:r>
            <a:r>
              <a:rPr lang="en-US" altLang="ko-KR" err="1">
                <a:ea typeface="맑은 고딕"/>
              </a:rPr>
              <a:t>선정이유로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들어가자</a:t>
            </a:r>
            <a:r>
              <a:rPr lang="en-US" altLang="ko-KR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8684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017C2D-6A00-FF79-5046-8698329D3DC6}"/>
              </a:ext>
            </a:extLst>
          </p:cNvPr>
          <p:cNvSpPr txBox="1"/>
          <p:nvPr/>
        </p:nvSpPr>
        <p:spPr>
          <a:xfrm>
            <a:off x="-179251" y="4340805"/>
            <a:ext cx="836676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800" kern="5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800" kern="5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인층</a:t>
            </a:r>
            <a:r>
              <a:rPr lang="ko-KR" altLang="ko-KR" sz="1800" kern="5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가구 중 요리를 하지 않는 이유를 조사해본 결과 귀찮아서</a:t>
            </a:r>
            <a:r>
              <a:rPr lang="en-US" altLang="ko-KR" sz="1800" kern="5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5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요리를 잘 못한다</a:t>
            </a:r>
            <a:r>
              <a:rPr lang="en-US" altLang="ko-KR" sz="1800" kern="5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5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시간이 많이 든다</a:t>
            </a:r>
            <a:r>
              <a:rPr lang="en-US" altLang="ko-KR" sz="1800" kern="5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5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재료를 사도 잘 활용하지 못해 버리게 된다 등 다양한 이유가 도출된다</a:t>
            </a:r>
            <a:r>
              <a:rPr lang="en-US" altLang="ko-KR" sz="1800" kern="5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5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이런 병목 현상들을 줄이기 위한 방법을 생각해본 결과 요리사가 집에 직접 와서 요리를 해주면 된다는 생각이 떠올랐다</a:t>
            </a:r>
            <a:r>
              <a:rPr lang="en-US" altLang="ko-KR" sz="1800" kern="5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en-US" altLang="ko-KR"/>
          </a:p>
        </p:txBody>
      </p:sp>
      <p:pic>
        <p:nvPicPr>
          <p:cNvPr id="3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773C075-55C5-751D-E3F8-D4C813150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700" y="1119091"/>
            <a:ext cx="5756336" cy="49915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DC287A-CE63-D492-0A60-BB4418611542}"/>
              </a:ext>
            </a:extLst>
          </p:cNvPr>
          <p:cNvSpPr txBox="1"/>
          <p:nvPr/>
        </p:nvSpPr>
        <p:spPr>
          <a:xfrm>
            <a:off x="2810329" y="33183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3DCECF-72AE-F35F-DDFD-DFFE3B8387DB}"/>
              </a:ext>
            </a:extLst>
          </p:cNvPr>
          <p:cNvSpPr txBox="1"/>
          <p:nvPr/>
        </p:nvSpPr>
        <p:spPr>
          <a:xfrm>
            <a:off x="375557" y="2534556"/>
            <a:ext cx="53648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이 7번은 구글 폼 설문조사 만든 다음에 20명정도 구글 폼 스샷 찍은 후 이런 문제점이 발견되었다. 그래서 더 검색해본 결과 오른쪽 나온 사진 보여주고 저 위에는 대본으로.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7A681E-A331-54CB-2DC6-6E0C8495FD90}"/>
              </a:ext>
            </a:extLst>
          </p:cNvPr>
          <p:cNvSpPr txBox="1"/>
          <p:nvPr/>
        </p:nvSpPr>
        <p:spPr>
          <a:xfrm>
            <a:off x="1005840" y="1405793"/>
            <a:ext cx="509016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err="1">
                <a:ea typeface="맑은 고딕"/>
              </a:rPr>
              <a:t>소제목</a:t>
            </a:r>
            <a:r>
              <a:rPr lang="en-US" altLang="ko-KR">
                <a:ea typeface="맑은 고딕"/>
              </a:rPr>
              <a:t>) 1</a:t>
            </a:r>
            <a:r>
              <a:rPr lang="ko-KR" altLang="en-US" err="1">
                <a:ea typeface="맑은 고딕"/>
              </a:rPr>
              <a:t>인층가구들의</a:t>
            </a:r>
            <a:r>
              <a:rPr lang="ko-KR" altLang="en-US">
                <a:ea typeface="맑은 고딕"/>
              </a:rPr>
              <a:t> 성격 및 특성.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FBFF6B4B-ABEE-3D07-570C-F1534E452064}"/>
                  </a:ext>
                </a:extLst>
              </p14:cNvPr>
              <p14:cNvContentPartPr/>
              <p14:nvPr/>
            </p14:nvContentPartPr>
            <p14:xfrm>
              <a:off x="10276113" y="4963885"/>
              <a:ext cx="9525" cy="9525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FBFF6B4B-ABEE-3D07-570C-F1534E4520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99863" y="4487635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5EA7EC3D-786A-5E7A-14B7-8982952616E7}"/>
                  </a:ext>
                </a:extLst>
              </p14:cNvPr>
              <p14:cNvContentPartPr/>
              <p14:nvPr/>
            </p14:nvContentPartPr>
            <p14:xfrm>
              <a:off x="6476547" y="620010"/>
              <a:ext cx="4743450" cy="4886325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5EA7EC3D-786A-5E7A-14B7-8982952616E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58562" y="602019"/>
                <a:ext cx="4779061" cy="492194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2131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DC287A-CE63-D492-0A60-BB4418611542}"/>
              </a:ext>
            </a:extLst>
          </p:cNvPr>
          <p:cNvSpPr txBox="1"/>
          <p:nvPr/>
        </p:nvSpPr>
        <p:spPr>
          <a:xfrm>
            <a:off x="2810329" y="33183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ea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0B2E91-F59A-7911-E5AC-1414736E6122}"/>
              </a:ext>
            </a:extLst>
          </p:cNvPr>
          <p:cNvSpPr txBox="1"/>
          <p:nvPr/>
        </p:nvSpPr>
        <p:spPr>
          <a:xfrm>
            <a:off x="2705100" y="2491013"/>
            <a:ext cx="53648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이 7번은 구글 폼 설문조사 만든 다음에 20명정도 구글 폼 스샷 찍은 후 이런 문제점이 발견되었다. 그래서 더 검색해본 결과 오른쪽 나온 사진 보여주고 저 위에는 대본으로.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6068042C-EC42-2761-EE12-BFC2754F15F2}"/>
                  </a:ext>
                </a:extLst>
              </p14:cNvPr>
              <p14:cNvContentPartPr/>
              <p14:nvPr/>
            </p14:nvContentPartPr>
            <p14:xfrm>
              <a:off x="772885" y="903133"/>
              <a:ext cx="323850" cy="5715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6068042C-EC42-2761-EE12-BFC2754F15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4973" y="884457"/>
                <a:ext cx="359316" cy="94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BE10766-CD3C-99D5-1157-60566F9B0C34}"/>
                  </a:ext>
                </a:extLst>
              </p14:cNvPr>
              <p14:cNvContentPartPr/>
              <p14:nvPr/>
            </p14:nvContentPartPr>
            <p14:xfrm>
              <a:off x="903513" y="957942"/>
              <a:ext cx="9525" cy="13335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BE10766-CD3C-99D5-1157-60566F9B0C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9081" y="939421"/>
                <a:ext cx="38100" cy="1700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4EA05E74-41E4-6EF7-5517-93B6D15C1662}"/>
                  </a:ext>
                </a:extLst>
              </p14:cNvPr>
              <p14:cNvContentPartPr/>
              <p14:nvPr/>
            </p14:nvContentPartPr>
            <p14:xfrm>
              <a:off x="1012370" y="968828"/>
              <a:ext cx="28575" cy="9525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4EA05E74-41E4-6EF7-5517-93B6D15C16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6495" y="951319"/>
                <a:ext cx="60008" cy="1299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143E8BF9-E31B-9DEA-9B71-93ABEDC6B631}"/>
                  </a:ext>
                </a:extLst>
              </p14:cNvPr>
              <p14:cNvContentPartPr/>
              <p14:nvPr/>
            </p14:nvContentPartPr>
            <p14:xfrm>
              <a:off x="849085" y="1089553"/>
              <a:ext cx="314325" cy="1905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143E8BF9-E31B-9DEA-9B71-93ABEDC6B63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1165" y="1073409"/>
                <a:ext cx="349808" cy="51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F223865F-5FF5-2E7A-AE1C-4198A3EE80BC}"/>
                  </a:ext>
                </a:extLst>
              </p14:cNvPr>
              <p14:cNvContentPartPr/>
              <p14:nvPr/>
            </p14:nvContentPartPr>
            <p14:xfrm>
              <a:off x="1023256" y="1121228"/>
              <a:ext cx="9525" cy="7620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F223865F-5FF5-2E7A-AE1C-4198A3EE80B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6834" y="1103085"/>
                <a:ext cx="42041" cy="112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90DE7B15-99C7-8411-8751-570AE1241C3B}"/>
                  </a:ext>
                </a:extLst>
              </p14:cNvPr>
              <p14:cNvContentPartPr/>
              <p14:nvPr/>
            </p14:nvContentPartPr>
            <p14:xfrm>
              <a:off x="838199" y="1251856"/>
              <a:ext cx="333375" cy="9525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90DE7B15-99C7-8411-8751-570AE1241C3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0371" y="775606"/>
                <a:ext cx="368674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9A413F74-9D31-54FA-ED4B-5C518745CFB9}"/>
                  </a:ext>
                </a:extLst>
              </p14:cNvPr>
              <p14:cNvContentPartPr/>
              <p14:nvPr/>
            </p14:nvContentPartPr>
            <p14:xfrm>
              <a:off x="914399" y="1360713"/>
              <a:ext cx="9525" cy="28575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9A413F74-9D31-54FA-ED4B-5C518745CFB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8149" y="1343499"/>
                <a:ext cx="952500" cy="62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8731957D-0DE7-DBD0-B44D-81DA839555FC}"/>
                  </a:ext>
                </a:extLst>
              </p14:cNvPr>
              <p14:cNvContentPartPr/>
              <p14:nvPr/>
            </p14:nvContentPartPr>
            <p14:xfrm>
              <a:off x="881742" y="1360239"/>
              <a:ext cx="257175" cy="85725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8731957D-0DE7-DBD0-B44D-81DA839555F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63451" y="1343094"/>
                <a:ext cx="293392" cy="1196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A8DD5319-87EE-A598-1355-734B72250537}"/>
                  </a:ext>
                </a:extLst>
              </p14:cNvPr>
              <p14:cNvContentPartPr/>
              <p14:nvPr/>
            </p14:nvContentPartPr>
            <p14:xfrm>
              <a:off x="1614630" y="892628"/>
              <a:ext cx="190500" cy="295275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A8DD5319-87EE-A598-1355-734B7225053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96859" y="874840"/>
                <a:ext cx="225686" cy="3304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AAEC71CF-D785-95BF-58CB-D995ABAF21C8}"/>
                  </a:ext>
                </a:extLst>
              </p14:cNvPr>
              <p14:cNvContentPartPr/>
              <p14:nvPr/>
            </p14:nvContentPartPr>
            <p14:xfrm>
              <a:off x="1709056" y="1088570"/>
              <a:ext cx="161925" cy="66675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AAEC71CF-D785-95BF-58CB-D995ABAF21C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90655" y="1071297"/>
                <a:ext cx="198358" cy="1008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6D373C03-730B-21B3-218C-647AA17673D1}"/>
                  </a:ext>
                </a:extLst>
              </p14:cNvPr>
              <p14:cNvContentPartPr/>
              <p14:nvPr/>
            </p14:nvContentPartPr>
            <p14:xfrm>
              <a:off x="1839685" y="1034551"/>
              <a:ext cx="171450" cy="66675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6D373C03-730B-21B3-218C-647AA17673D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21446" y="1016132"/>
                <a:ext cx="207564" cy="1031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BCC6E1A9-8234-EB9A-7380-CFB6EB1369AE}"/>
                  </a:ext>
                </a:extLst>
              </p14:cNvPr>
              <p14:cNvContentPartPr/>
              <p14:nvPr/>
            </p14:nvContentPartPr>
            <p14:xfrm>
              <a:off x="2057399" y="859971"/>
              <a:ext cx="9525" cy="34290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BCC6E1A9-8234-EB9A-7380-CFB6EB1369A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81149" y="842204"/>
                <a:ext cx="952500" cy="3780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DA413FBE-9F53-9B33-1503-081DBE401969}"/>
                  </a:ext>
                </a:extLst>
              </p14:cNvPr>
              <p14:cNvContentPartPr/>
              <p14:nvPr/>
            </p14:nvContentPartPr>
            <p14:xfrm>
              <a:off x="1883228" y="1262742"/>
              <a:ext cx="447675" cy="20955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DA413FBE-9F53-9B33-1503-081DBE40196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865133" y="1244583"/>
                <a:ext cx="483503" cy="2455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AF696763-D380-B14D-606F-9DB24E16429D}"/>
                  </a:ext>
                </a:extLst>
              </p14:cNvPr>
              <p14:cNvContentPartPr/>
              <p14:nvPr/>
            </p14:nvContentPartPr>
            <p14:xfrm>
              <a:off x="2373085" y="936170"/>
              <a:ext cx="38100" cy="123825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AF696763-D380-B14D-606F-9DB24E16429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54224" y="918531"/>
                <a:ext cx="75446" cy="158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72A11DFC-9936-A84B-2558-270DA25BC80F}"/>
                  </a:ext>
                </a:extLst>
              </p14:cNvPr>
              <p14:cNvContentPartPr/>
              <p14:nvPr/>
            </p14:nvContentPartPr>
            <p14:xfrm>
              <a:off x="2457287" y="849085"/>
              <a:ext cx="361950" cy="22860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72A11DFC-9936-A84B-2558-270DA25BC80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439171" y="831170"/>
                <a:ext cx="397819" cy="2640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F67F895A-1589-C7FD-8B4F-B4EF6D92818A}"/>
                  </a:ext>
                </a:extLst>
              </p14:cNvPr>
              <p14:cNvContentPartPr/>
              <p14:nvPr/>
            </p14:nvContentPartPr>
            <p14:xfrm>
              <a:off x="2253342" y="1208038"/>
              <a:ext cx="561975" cy="28575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F67F895A-1589-C7FD-8B4F-B4EF6D92818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235445" y="1192508"/>
                <a:ext cx="597412" cy="593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26669AFD-EA71-8461-62D7-755126F1E904}"/>
                  </a:ext>
                </a:extLst>
              </p14:cNvPr>
              <p14:cNvContentPartPr/>
              <p14:nvPr/>
            </p14:nvContentPartPr>
            <p14:xfrm>
              <a:off x="2633850" y="1240971"/>
              <a:ext cx="28575" cy="11430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26669AFD-EA71-8461-62D7-755126F1E90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18487" y="1223600"/>
                <a:ext cx="58994" cy="148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FBB61B80-B14F-4228-1095-2B295718084B}"/>
                  </a:ext>
                </a:extLst>
              </p14:cNvPr>
              <p14:cNvContentPartPr/>
              <p14:nvPr/>
            </p14:nvContentPartPr>
            <p14:xfrm>
              <a:off x="2503713" y="1415142"/>
              <a:ext cx="390525" cy="104775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FBB61B80-B14F-4228-1095-2B295718084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485930" y="1397966"/>
                <a:ext cx="425736" cy="1387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BD34DC71-F4DE-A805-1BCA-AE0AD6133E70}"/>
                  </a:ext>
                </a:extLst>
              </p14:cNvPr>
              <p14:cNvContentPartPr/>
              <p14:nvPr/>
            </p14:nvContentPartPr>
            <p14:xfrm>
              <a:off x="2979535" y="968353"/>
              <a:ext cx="295275" cy="257175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BD34DC71-F4DE-A805-1BCA-AE0AD6133E7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961618" y="950419"/>
                <a:ext cx="330751" cy="2926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63FBB099-FBE0-1084-B97E-704175020E7A}"/>
                  </a:ext>
                </a:extLst>
              </p14:cNvPr>
              <p14:cNvContentPartPr/>
              <p14:nvPr/>
            </p14:nvContentPartPr>
            <p14:xfrm>
              <a:off x="3189514" y="1208314"/>
              <a:ext cx="228600" cy="9525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63FBB099-FBE0-1084-B97E-704175020E7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171738" y="1189997"/>
                <a:ext cx="263797" cy="1315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B836338A-C77C-BD72-E08E-B2CADC485AF3}"/>
                  </a:ext>
                </a:extLst>
              </p14:cNvPr>
              <p14:cNvContentPartPr/>
              <p14:nvPr/>
            </p14:nvContentPartPr>
            <p14:xfrm>
              <a:off x="3494314" y="772885"/>
              <a:ext cx="114300" cy="619125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B836338A-C77C-BD72-E08E-B2CADC485AF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475879" y="754761"/>
                <a:ext cx="150802" cy="655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EC393DDE-57EE-CA1D-A5C7-08854C77095A}"/>
                  </a:ext>
                </a:extLst>
              </p14:cNvPr>
              <p14:cNvContentPartPr/>
              <p14:nvPr/>
            </p14:nvContentPartPr>
            <p14:xfrm>
              <a:off x="4046726" y="805542"/>
              <a:ext cx="114300" cy="19050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EC393DDE-57EE-CA1D-A5C7-08854C77095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028350" y="787705"/>
                <a:ext cx="150685" cy="2258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2189F7B7-F713-0F64-A4DB-2C31B019624E}"/>
                  </a:ext>
                </a:extLst>
              </p14:cNvPr>
              <p14:cNvContentPartPr/>
              <p14:nvPr/>
            </p14:nvContentPartPr>
            <p14:xfrm>
              <a:off x="4212770" y="903513"/>
              <a:ext cx="123825" cy="47625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2189F7B7-F713-0F64-A4DB-2C31B019624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194928" y="885054"/>
                <a:ext cx="159153" cy="84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CAE70664-EDEA-4FDE-E686-853D5E5D1BEB}"/>
                  </a:ext>
                </a:extLst>
              </p14:cNvPr>
              <p14:cNvContentPartPr/>
              <p14:nvPr/>
            </p14:nvContentPartPr>
            <p14:xfrm>
              <a:off x="3951514" y="1166917"/>
              <a:ext cx="400050" cy="3810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CAE70664-EDEA-4FDE-E686-853D5E5D1BE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933702" y="1150495"/>
                <a:ext cx="435317" cy="706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637E690A-A8BE-7109-7169-F0EB23DAFD11}"/>
                  </a:ext>
                </a:extLst>
              </p14:cNvPr>
              <p14:cNvContentPartPr/>
              <p14:nvPr/>
            </p14:nvContentPartPr>
            <p14:xfrm>
              <a:off x="4577556" y="653142"/>
              <a:ext cx="200025" cy="28575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637E690A-A8BE-7109-7169-F0EB23DAFD1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559697" y="635148"/>
                <a:ext cx="235387" cy="3213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DFF3C963-F813-108A-C4DE-999583F46D48}"/>
                  </a:ext>
                </a:extLst>
              </p14:cNvPr>
              <p14:cNvContentPartPr/>
              <p14:nvPr/>
            </p14:nvContentPartPr>
            <p14:xfrm>
              <a:off x="4735285" y="838199"/>
              <a:ext cx="190500" cy="13335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DFF3C963-F813-108A-C4DE-999583F46D4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717142" y="820790"/>
                <a:ext cx="226423" cy="167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9623F35F-F4AC-DD54-F91F-9ECF9D126FEC}"/>
                  </a:ext>
                </a:extLst>
              </p14:cNvPr>
              <p14:cNvContentPartPr/>
              <p14:nvPr/>
            </p14:nvContentPartPr>
            <p14:xfrm>
              <a:off x="4953000" y="511628"/>
              <a:ext cx="133350" cy="53340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9623F35F-F4AC-DD54-F91F-9ECF9D126FE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934683" y="493608"/>
                <a:ext cx="169618" cy="5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C5E391C6-D1C0-CA51-C5BF-20FE7B331D12}"/>
                  </a:ext>
                </a:extLst>
              </p14:cNvPr>
              <p14:cNvContentPartPr/>
              <p14:nvPr/>
            </p14:nvContentPartPr>
            <p14:xfrm>
              <a:off x="5061857" y="761999"/>
              <a:ext cx="114300" cy="9525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C5E391C6-D1C0-CA51-C5BF-20FE7B331D1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044591" y="285749"/>
                <a:ext cx="148486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947D7169-BC55-DF56-1A36-28E11673593B}"/>
                  </a:ext>
                </a:extLst>
              </p14:cNvPr>
              <p14:cNvContentPartPr/>
              <p14:nvPr/>
            </p14:nvContentPartPr>
            <p14:xfrm>
              <a:off x="5148942" y="859970"/>
              <a:ext cx="85725" cy="9525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947D7169-BC55-DF56-1A36-28E11673593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30933" y="383720"/>
                <a:ext cx="121384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085880EE-42D9-F657-A8B1-1CDF9E73BE0B}"/>
                  </a:ext>
                </a:extLst>
              </p14:cNvPr>
              <p14:cNvContentPartPr/>
              <p14:nvPr/>
            </p14:nvContentPartPr>
            <p14:xfrm>
              <a:off x="4942087" y="1110342"/>
              <a:ext cx="104775" cy="13335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085880EE-42D9-F657-A8B1-1CDF9E73BE0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924854" y="1091872"/>
                <a:ext cx="138896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28F20E16-031C-1E63-FB0A-EE6BEFC5D9BF}"/>
                  </a:ext>
                </a:extLst>
              </p14:cNvPr>
              <p14:cNvContentPartPr/>
              <p14:nvPr/>
            </p14:nvContentPartPr>
            <p14:xfrm>
              <a:off x="4985656" y="1219200"/>
              <a:ext cx="123825" cy="5715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28F20E16-031C-1E63-FB0A-EE6BEFC5D9B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67175" y="1201341"/>
                <a:ext cx="160418" cy="92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526DAEA0-3320-80E7-3390-DD950246F016}"/>
                  </a:ext>
                </a:extLst>
              </p14:cNvPr>
              <p14:cNvContentPartPr/>
              <p14:nvPr/>
            </p14:nvContentPartPr>
            <p14:xfrm>
              <a:off x="6324599" y="685799"/>
              <a:ext cx="238125" cy="257175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526DAEA0-3320-80E7-3390-DD950246F01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306641" y="668136"/>
                <a:ext cx="273682" cy="292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B74D2414-D73B-828B-4A32-66E67376D549}"/>
                  </a:ext>
                </a:extLst>
              </p14:cNvPr>
              <p14:cNvContentPartPr/>
              <p14:nvPr/>
            </p14:nvContentPartPr>
            <p14:xfrm>
              <a:off x="6629400" y="587828"/>
              <a:ext cx="38100" cy="43815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B74D2414-D73B-828B-4A32-66E67376D54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612391" y="569930"/>
                <a:ext cx="71778" cy="473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B46604B0-3718-2D04-C436-B8C887FBBFEC}"/>
                  </a:ext>
                </a:extLst>
              </p14:cNvPr>
              <p14:cNvContentPartPr/>
              <p14:nvPr/>
            </p14:nvContentPartPr>
            <p14:xfrm>
              <a:off x="6803570" y="587828"/>
              <a:ext cx="123825" cy="24765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B46604B0-3718-2D04-C436-B8C887FBBFE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785144" y="569751"/>
                <a:ext cx="160309" cy="2834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D9E5B161-BBC4-C00B-7B37-70424839159E}"/>
                  </a:ext>
                </a:extLst>
              </p14:cNvPr>
              <p14:cNvContentPartPr/>
              <p14:nvPr/>
            </p14:nvContentPartPr>
            <p14:xfrm>
              <a:off x="6945085" y="740228"/>
              <a:ext cx="95250" cy="28575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D9E5B161-BBC4-C00B-7B37-70424839159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926335" y="721911"/>
                <a:ext cx="132375" cy="648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3A29A558-6D25-2034-459E-615C67620005}"/>
                  </a:ext>
                </a:extLst>
              </p14:cNvPr>
              <p14:cNvContentPartPr/>
              <p14:nvPr/>
            </p14:nvContentPartPr>
            <p14:xfrm>
              <a:off x="6814457" y="1001485"/>
              <a:ext cx="438150" cy="9525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3A29A558-6D25-2034-459E-615C6762000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796307" y="525235"/>
                <a:ext cx="474088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B30F6889-3AEF-DFEB-658A-81C29F581844}"/>
                  </a:ext>
                </a:extLst>
              </p14:cNvPr>
              <p14:cNvContentPartPr/>
              <p14:nvPr/>
            </p14:nvContentPartPr>
            <p14:xfrm>
              <a:off x="7326085" y="566057"/>
              <a:ext cx="285750" cy="13335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B30F6889-3AEF-DFEB-658A-81C29F58184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307815" y="547790"/>
                <a:ext cx="321926" cy="1695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BD6052DB-5483-B09D-6535-E8964DED71B0}"/>
                  </a:ext>
                </a:extLst>
              </p14:cNvPr>
              <p14:cNvContentPartPr/>
              <p14:nvPr/>
            </p14:nvContentPartPr>
            <p14:xfrm>
              <a:off x="7413171" y="794656"/>
              <a:ext cx="381000" cy="9525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BD6052DB-5483-B09D-6535-E8964DED71B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395148" y="780224"/>
                <a:ext cx="416685" cy="38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BF18C6C7-9E71-B99D-A657-C09ABAE42C8A}"/>
                  </a:ext>
                </a:extLst>
              </p14:cNvPr>
              <p14:cNvContentPartPr/>
              <p14:nvPr/>
            </p14:nvContentPartPr>
            <p14:xfrm>
              <a:off x="7413171" y="859971"/>
              <a:ext cx="381000" cy="17145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BF18C6C7-9E71-B99D-A657-C09ABAE42C8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395131" y="842259"/>
                <a:ext cx="416719" cy="2065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A1E55D47-B3D1-9240-184A-E049F6427863}"/>
                  </a:ext>
                </a:extLst>
              </p14:cNvPr>
              <p14:cNvContentPartPr/>
              <p14:nvPr/>
            </p14:nvContentPartPr>
            <p14:xfrm>
              <a:off x="8414657" y="664028"/>
              <a:ext cx="381000" cy="9525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A1E55D47-B3D1-9240-184A-E049F642786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396617" y="187778"/>
                <a:ext cx="416719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DA526DD7-07BF-2F82-F207-4D78539EE360}"/>
                  </a:ext>
                </a:extLst>
              </p14:cNvPr>
              <p14:cNvContentPartPr/>
              <p14:nvPr/>
            </p14:nvContentPartPr>
            <p14:xfrm>
              <a:off x="8556170" y="729342"/>
              <a:ext cx="9525" cy="9525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DA526DD7-07BF-2F82-F207-4D78539EE36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079920" y="711638"/>
                <a:ext cx="952500" cy="1303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E8862B31-0EC9-EFDC-7406-413B85324753}"/>
                  </a:ext>
                </a:extLst>
              </p14:cNvPr>
              <p14:cNvContentPartPr/>
              <p14:nvPr/>
            </p14:nvContentPartPr>
            <p14:xfrm>
              <a:off x="8306575" y="718457"/>
              <a:ext cx="533400" cy="24765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E8862B31-0EC9-EFDC-7406-413B8532475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288615" y="700615"/>
                <a:ext cx="568960" cy="2829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1379D6E2-CA9D-2BA4-9345-F99BAD8F3EC0}"/>
                  </a:ext>
                </a:extLst>
              </p14:cNvPr>
              <p14:cNvContentPartPr/>
              <p14:nvPr/>
            </p14:nvContentPartPr>
            <p14:xfrm>
              <a:off x="8937171" y="533400"/>
              <a:ext cx="76200" cy="45720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1379D6E2-CA9D-2BA4-9345-F99BAD8F3EC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919367" y="515386"/>
                <a:ext cx="111451" cy="4928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6931A72B-8CB0-9106-CCAB-1A79A567DCD8}"/>
                  </a:ext>
                </a:extLst>
              </p14:cNvPr>
              <p14:cNvContentPartPr/>
              <p14:nvPr/>
            </p14:nvContentPartPr>
            <p14:xfrm>
              <a:off x="9002485" y="785833"/>
              <a:ext cx="142875" cy="28575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6931A72B-8CB0-9106-CCAB-1A79A567DCD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984491" y="769220"/>
                <a:ext cx="178504" cy="61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0B09534D-2A3D-86D3-A7FF-5D504A0E6053}"/>
                  </a:ext>
                </a:extLst>
              </p14:cNvPr>
              <p14:cNvContentPartPr/>
              <p14:nvPr/>
            </p14:nvContentPartPr>
            <p14:xfrm>
              <a:off x="9241971" y="632821"/>
              <a:ext cx="152400" cy="66675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0B09534D-2A3D-86D3-A7FF-5D504A0E605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224209" y="614197"/>
                <a:ext cx="187569" cy="1035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3B0AB9EE-FD09-2229-C41E-BE1A27559297}"/>
                  </a:ext>
                </a:extLst>
              </p14:cNvPr>
              <p14:cNvContentPartPr/>
              <p14:nvPr/>
            </p14:nvContentPartPr>
            <p14:xfrm>
              <a:off x="9218032" y="543442"/>
              <a:ext cx="190500" cy="133350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3B0AB9EE-FD09-2229-C41E-BE1A2755929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199644" y="525470"/>
                <a:ext cx="226908" cy="1689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6113EA22-B9E6-50BD-9D5E-EAE7B96F3257}"/>
                  </a:ext>
                </a:extLst>
              </p14:cNvPr>
              <p14:cNvContentPartPr/>
              <p14:nvPr/>
            </p14:nvContentPartPr>
            <p14:xfrm>
              <a:off x="9557657" y="478971"/>
              <a:ext cx="57150" cy="28575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6113EA22-B9E6-50BD-9D5E-EAE7B96F325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541140" y="461112"/>
                <a:ext cx="89854" cy="3211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9A83AB5D-E930-6308-C4C5-5A09AB546535}"/>
                  </a:ext>
                </a:extLst>
              </p14:cNvPr>
              <p14:cNvContentPartPr/>
              <p14:nvPr/>
            </p14:nvContentPartPr>
            <p14:xfrm>
              <a:off x="9633857" y="652570"/>
              <a:ext cx="114300" cy="1905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9A83AB5D-E930-6308-C4C5-5A09AB54653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616486" y="637451"/>
                <a:ext cx="148694" cy="48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33EB903E-4BDC-7FFD-F81E-DCB216DC37FF}"/>
                  </a:ext>
                </a:extLst>
              </p14:cNvPr>
              <p14:cNvContentPartPr/>
              <p14:nvPr/>
            </p14:nvContentPartPr>
            <p14:xfrm>
              <a:off x="9416142" y="837725"/>
              <a:ext cx="381000" cy="266700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33EB903E-4BDC-7FFD-F81E-DCB216DC37F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398051" y="819458"/>
                <a:ext cx="416821" cy="302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A2CA08F5-F58F-772C-E78D-F01F973F22BF}"/>
                  </a:ext>
                </a:extLst>
              </p14:cNvPr>
              <p14:cNvContentPartPr/>
              <p14:nvPr/>
            </p14:nvContentPartPr>
            <p14:xfrm>
              <a:off x="10112828" y="1088570"/>
              <a:ext cx="9525" cy="9525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A2CA08F5-F58F-772C-E78D-F01F973F22B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076193" y="612320"/>
                <a:ext cx="82062" cy="952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4632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017C2D-6A00-FF79-5046-8698329D3DC6}"/>
              </a:ext>
            </a:extLst>
          </p:cNvPr>
          <p:cNvSpPr txBox="1"/>
          <p:nvPr/>
        </p:nvSpPr>
        <p:spPr>
          <a:xfrm>
            <a:off x="1172234" y="768709"/>
            <a:ext cx="9570720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/>
              <a:t>따라서 저희는 이러한 </a:t>
            </a:r>
            <a:r>
              <a:rPr lang="ko-KR" altLang="en-US" err="1"/>
              <a:t>푸드테크</a:t>
            </a:r>
            <a:r>
              <a:rPr lang="ko-KR" altLang="en-US"/>
              <a:t> 시장의 문제점을 간파하고 이를 개선하기 위한 아이템으로 </a:t>
            </a:r>
            <a:endParaRPr lang="en-US" altLang="ko-KR"/>
          </a:p>
          <a:p>
            <a:endParaRPr lang="en-US" altLang="ko-KR" sz="1800">
              <a:effectLst/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r>
              <a:rPr lang="ko-KR" altLang="en-US" sz="180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대규모의 </a:t>
            </a:r>
            <a:r>
              <a:rPr lang="ko-KR" altLang="ko-KR" sz="180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푸드테크</a:t>
            </a:r>
            <a:r>
              <a:rPr lang="ko-KR" altLang="ko-KR" sz="180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시장의</a:t>
            </a:r>
            <a:r>
              <a:rPr lang="en-US" altLang="ko-KR" sz="180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O2O </a:t>
            </a:r>
            <a:r>
              <a:rPr lang="ko-KR" altLang="ko-KR" sz="180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시스템을 통한 질 좋은 음식을 집에서 먹기 원하는 소비자 대상으로 주변 지역 요리사를 </a:t>
            </a:r>
            <a:r>
              <a:rPr lang="ko-KR" altLang="en-US">
                <a:ea typeface="맑은 고딕" panose="020B0503020000020004" pitchFamily="50" charset="-127"/>
                <a:cs typeface="맑은 고딕" panose="020B0503020000020004" pitchFamily="50" charset="-127"/>
              </a:rPr>
              <a:t>저희 </a:t>
            </a:r>
            <a:r>
              <a:rPr lang="ko-KR" altLang="en-US" err="1">
                <a:ea typeface="맑은 고딕" panose="020B0503020000020004" pitchFamily="50" charset="-127"/>
                <a:cs typeface="맑은 고딕" panose="020B0503020000020004" pitchFamily="50" charset="-127"/>
              </a:rPr>
              <a:t>눌러쿡</a:t>
            </a:r>
            <a:r>
              <a:rPr lang="ko-KR" altLang="ko-KR" sz="180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플랫폼</a:t>
            </a:r>
            <a:r>
              <a:rPr lang="en-US" altLang="ko-KR" sz="180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(B2C2C)</a:t>
            </a:r>
            <a:r>
              <a:rPr lang="ko-KR" altLang="ko-KR" sz="180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을 통해 연결 시켜</a:t>
            </a:r>
            <a:r>
              <a:rPr lang="ko-KR" altLang="en-US">
                <a:ea typeface="맑은 고딕" panose="020B0503020000020004" pitchFamily="50" charset="-127"/>
                <a:cs typeface="맑은 고딕" panose="020B0503020000020004" pitchFamily="50" charset="-127"/>
              </a:rPr>
              <a:t>주는 </a:t>
            </a:r>
            <a:r>
              <a:rPr lang="en-US" altLang="ko-KR">
                <a:ea typeface="맑은 고딕" panose="020B0503020000020004" pitchFamily="50" charset="-127"/>
                <a:cs typeface="맑은 고딕" panose="020B0503020000020004" pitchFamily="50" charset="-127"/>
              </a:rPr>
              <a:t>o2o</a:t>
            </a:r>
            <a:r>
              <a:rPr lang="ko-KR" altLang="en-US">
                <a:ea typeface="맑은 고딕" panose="020B0503020000020004" pitchFamily="50" charset="-127"/>
                <a:cs typeface="맑은 고딕" panose="020B0503020000020004" pitchFamily="50" charset="-127"/>
              </a:rPr>
              <a:t>플랫폼을 창업했습니다</a:t>
            </a:r>
            <a:r>
              <a:rPr lang="en-US" altLang="ko-KR"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FEDE2D-DA7A-79F5-3C1B-822D5FD2DA2F}"/>
              </a:ext>
            </a:extLst>
          </p:cNvPr>
          <p:cNvSpPr txBox="1"/>
          <p:nvPr/>
        </p:nvSpPr>
        <p:spPr>
          <a:xfrm>
            <a:off x="1671320" y="3604627"/>
            <a:ext cx="765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눌러쿡은</a:t>
            </a:r>
            <a:r>
              <a:rPr lang="ko-KR" altLang="en-US"/>
              <a:t> 소비자에게 출장요리사를 매칭시켜 건강하고 질 좋은 음식을 먹을 수 있습니다</a:t>
            </a:r>
            <a:r>
              <a:rPr lang="en-US" altLang="ko-KR"/>
              <a:t>.</a:t>
            </a:r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6D8592FF-6402-2DE9-9BD7-C543FFED0DA7}"/>
                  </a:ext>
                </a:extLst>
              </p14:cNvPr>
              <p14:cNvContentPartPr/>
              <p14:nvPr/>
            </p14:nvContentPartPr>
            <p14:xfrm>
              <a:off x="2100942" y="2220210"/>
              <a:ext cx="781050" cy="9525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6D8592FF-6402-2DE9-9BD7-C543FFED0D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2979" y="2205778"/>
                <a:ext cx="816618" cy="38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4F5239F3-B140-2DAF-BDC2-9A26EE17E435}"/>
                  </a:ext>
                </a:extLst>
              </p14:cNvPr>
              <p14:cNvContentPartPr/>
              <p14:nvPr/>
            </p14:nvContentPartPr>
            <p14:xfrm>
              <a:off x="3167742" y="2231570"/>
              <a:ext cx="9525" cy="9525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4F5239F3-B140-2DAF-BDC2-9A26EE17E4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91492" y="1755320"/>
                <a:ext cx="952500" cy="952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3075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FEDE2D-DA7A-79F5-3C1B-822D5FD2DA2F}"/>
              </a:ext>
            </a:extLst>
          </p:cNvPr>
          <p:cNvSpPr txBox="1"/>
          <p:nvPr/>
        </p:nvSpPr>
        <p:spPr>
          <a:xfrm>
            <a:off x="1822187" y="2062416"/>
            <a:ext cx="765048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err="1">
                <a:ea typeface="맑은 고딕"/>
              </a:rPr>
              <a:t>목차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해결방안</a:t>
            </a:r>
            <a:r>
              <a:rPr lang="en-US" altLang="ko-KR">
                <a:ea typeface="맑은 고딕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4749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D1DB91-825B-272C-6D85-5DF8930FAE7B}"/>
              </a:ext>
            </a:extLst>
          </p:cNvPr>
          <p:cNvSpPr txBox="1"/>
          <p:nvPr/>
        </p:nvSpPr>
        <p:spPr>
          <a:xfrm>
            <a:off x="387955" y="566283"/>
            <a:ext cx="765048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>
                <a:ea typeface="맑은 고딕"/>
              </a:rPr>
              <a:t>1.</a:t>
            </a:r>
            <a:r>
              <a:rPr lang="ko-KR" altLang="en-US">
                <a:ea typeface="맑은 고딕"/>
              </a:rPr>
              <a:t>사람들은 최근 싸고 가성비 측면의 음식을 선호하기보다는 비싸더라도 질 좋은 음식을 추구하는 경향이 점차 증가 하고 있음 </a:t>
            </a:r>
            <a:r>
              <a:rPr lang="en-US" altLang="ko-KR">
                <a:ea typeface="맑은 고딕"/>
              </a:rPr>
              <a:t>ex)</a:t>
            </a:r>
            <a:r>
              <a:rPr lang="ko-KR" altLang="en-US">
                <a:ea typeface="맑은 고딕"/>
              </a:rPr>
              <a:t>건강측면</a:t>
            </a:r>
            <a:r>
              <a:rPr lang="en-US" altLang="ko-KR">
                <a:ea typeface="맑은 고딕"/>
              </a:rPr>
              <a:t> </a:t>
            </a:r>
          </a:p>
          <a:p>
            <a:r>
              <a:rPr lang="en-US" altLang="ko-KR" err="1">
                <a:ea typeface="맑은 고딕"/>
              </a:rPr>
              <a:t>처음에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말씀드렸던</a:t>
            </a:r>
            <a:r>
              <a:rPr lang="en-US" altLang="ko-KR">
                <a:ea typeface="맑은 고딕"/>
              </a:rPr>
              <a:t> </a:t>
            </a:r>
            <a:r>
              <a:rPr lang="en-US" altLang="ko-KR" err="1">
                <a:ea typeface="맑은 고딕"/>
              </a:rPr>
              <a:t>음식점에서의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재활용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부분을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막기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위해서</a:t>
            </a:r>
            <a:endParaRPr lang="en-US" altLang="ko-KR">
              <a:ea typeface="맑은 고딕"/>
            </a:endParaRPr>
          </a:p>
          <a:p>
            <a:r>
              <a:rPr lang="en-US" altLang="ko-KR" err="1">
                <a:ea typeface="맑은 고딕"/>
              </a:rPr>
              <a:t>저희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눌러쿡은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소매상에서부터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깨끗한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재료들을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고객님들의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자택에서</a:t>
            </a:r>
            <a:r>
              <a:rPr lang="en-US" altLang="ko-KR">
                <a:ea typeface="맑은 고딕"/>
              </a:rPr>
              <a:t> </a:t>
            </a:r>
          </a:p>
          <a:p>
            <a:r>
              <a:rPr lang="en-US" altLang="ko-KR" err="1">
                <a:ea typeface="맑은 고딕"/>
              </a:rPr>
              <a:t>안심하게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요리를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해준다</a:t>
            </a:r>
            <a:r>
              <a:rPr lang="en-US" altLang="ko-KR">
                <a:ea typeface="맑은 고딕"/>
              </a:rPr>
              <a:t>.</a:t>
            </a:r>
          </a:p>
          <a:p>
            <a:r>
              <a:rPr lang="ko-KR" altLang="en-US">
                <a:ea typeface="맑은 고딕"/>
              </a:rPr>
              <a:t>또 </a:t>
            </a:r>
            <a:r>
              <a:rPr lang="ko-KR" altLang="en-US"/>
              <a:t>소비자가 원하는 음식을 요리사의 베스트 메뉴 또는 </a:t>
            </a:r>
            <a:r>
              <a:rPr lang="ko-KR" altLang="en-US" err="1"/>
              <a:t>메인메뉴를</a:t>
            </a:r>
            <a:r>
              <a:rPr lang="ko-KR" altLang="en-US"/>
              <a:t> 보고 선정하여 요리사가 직접 소비자의 눈앞에서 요리를 해주기 때문에 안심이 가능하다 </a:t>
            </a:r>
            <a:endParaRPr lang="en-US" altLang="ko-KR">
              <a:ea typeface="맑은 고딕"/>
            </a:endParaRPr>
          </a:p>
        </p:txBody>
      </p:sp>
      <p:pic>
        <p:nvPicPr>
          <p:cNvPr id="7" name="그림 7" descr="사람, 실내, 주방, 음식이(가) 표시된 사진&#10;&#10;자동 생성된 설명">
            <a:extLst>
              <a:ext uri="{FF2B5EF4-FFF2-40B4-BE49-F238E27FC236}">
                <a16:creationId xmlns:a16="http://schemas.microsoft.com/office/drawing/2014/main" id="{01C6C08E-91D3-5784-805F-9811F62D6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89" y="3340475"/>
            <a:ext cx="2507088" cy="31069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142818-2FFB-C6EB-BBA8-6541FAD9A563}"/>
              </a:ext>
            </a:extLst>
          </p:cNvPr>
          <p:cNvSpPr txBox="1"/>
          <p:nvPr/>
        </p:nvSpPr>
        <p:spPr>
          <a:xfrm>
            <a:off x="3626454" y="2721311"/>
            <a:ext cx="604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일회용 용기 남용으로 인한 환경문제</a:t>
            </a:r>
            <a:endParaRPr lang="en-US" altLang="ko-KR" dirty="0"/>
          </a:p>
          <a:p>
            <a:r>
              <a:rPr lang="en-US" altLang="ko-KR" dirty="0"/>
              <a:t>2050</a:t>
            </a:r>
            <a:r>
              <a:rPr lang="ko-KR" altLang="en-US" dirty="0"/>
              <a:t>년에 완전히 플라스틱 용기에 대한 사용불가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AD3AB0-9546-9C07-A823-67968C08DE4C}"/>
              </a:ext>
            </a:extLst>
          </p:cNvPr>
          <p:cNvSpPr txBox="1"/>
          <p:nvPr/>
        </p:nvSpPr>
        <p:spPr>
          <a:xfrm>
            <a:off x="8276821" y="2721311"/>
            <a:ext cx="60452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/>
              <a:t>3. </a:t>
            </a:r>
            <a:r>
              <a:rPr lang="ko-KR" altLang="en-US"/>
              <a:t>배달시간 문제로 </a:t>
            </a:r>
            <a:r>
              <a:rPr lang="ko-KR" altLang="en-US" err="1"/>
              <a:t>라이더들의</a:t>
            </a:r>
            <a:r>
              <a:rPr lang="ko-KR" altLang="en-US"/>
              <a:t> 교통 법규 무시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ED05FD-3B46-179B-EE4F-29BCFF3D4497}"/>
              </a:ext>
            </a:extLst>
          </p:cNvPr>
          <p:cNvSpPr txBox="1"/>
          <p:nvPr/>
        </p:nvSpPr>
        <p:spPr>
          <a:xfrm>
            <a:off x="599919" y="2764240"/>
            <a:ext cx="60452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>
                <a:ea typeface="맑은 고딕"/>
              </a:rPr>
              <a:t>1. </a:t>
            </a:r>
            <a:r>
              <a:rPr lang="en-US" altLang="ko-KR" err="1">
                <a:ea typeface="맑은 고딕"/>
              </a:rPr>
              <a:t>음식</a:t>
            </a:r>
            <a:r>
              <a:rPr lang="en-US" altLang="ko-KR">
                <a:ea typeface="맑은 고딕"/>
              </a:rPr>
              <a:t> 질 </a:t>
            </a:r>
            <a:r>
              <a:rPr lang="en-US" altLang="ko-KR" err="1">
                <a:ea typeface="맑은 고딕"/>
              </a:rPr>
              <a:t>개선</a:t>
            </a:r>
          </a:p>
        </p:txBody>
      </p:sp>
      <p:pic>
        <p:nvPicPr>
          <p:cNvPr id="14" name="그림 7" descr="사람, 실내, 주방, 음식이(가) 표시된 사진&#10;&#10;자동 생성된 설명">
            <a:extLst>
              <a:ext uri="{FF2B5EF4-FFF2-40B4-BE49-F238E27FC236}">
                <a16:creationId xmlns:a16="http://schemas.microsoft.com/office/drawing/2014/main" id="{5B748325-8892-F3FC-718D-8216481FD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638" y="3265348"/>
            <a:ext cx="2507088" cy="3106992"/>
          </a:xfrm>
          <a:prstGeom prst="rect">
            <a:avLst/>
          </a:prstGeom>
        </p:spPr>
      </p:pic>
      <p:pic>
        <p:nvPicPr>
          <p:cNvPr id="15" name="그림 7" descr="사람, 실내, 주방, 음식이(가) 표시된 사진&#10;&#10;자동 생성된 설명">
            <a:extLst>
              <a:ext uri="{FF2B5EF4-FFF2-40B4-BE49-F238E27FC236}">
                <a16:creationId xmlns:a16="http://schemas.microsoft.com/office/drawing/2014/main" id="{0FDC4797-DDC8-96A9-130D-D5B50ABFD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821" y="3265348"/>
            <a:ext cx="2507088" cy="310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72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D1DB91-825B-272C-6D85-5DF8930FAE7B}"/>
              </a:ext>
            </a:extLst>
          </p:cNvPr>
          <p:cNvSpPr txBox="1"/>
          <p:nvPr/>
        </p:nvSpPr>
        <p:spPr>
          <a:xfrm>
            <a:off x="5567434" y="1663124"/>
            <a:ext cx="64666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err="1">
                <a:ea typeface="맑은 고딕"/>
              </a:rPr>
              <a:t>저희가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경쟁업체라고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생각하는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몽셰프를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예로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들어보자면</a:t>
            </a:r>
            <a:r>
              <a:rPr lang="en-US" altLang="ko-KR">
                <a:ea typeface="맑은 고딕"/>
              </a:rPr>
              <a:t>, </a:t>
            </a:r>
          </a:p>
          <a:p>
            <a:r>
              <a:rPr lang="en-US" altLang="ko-KR" err="1">
                <a:ea typeface="맑은 고딕"/>
              </a:rPr>
              <a:t>가격대가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많이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나가는걸</a:t>
            </a:r>
            <a:r>
              <a:rPr lang="en-US" altLang="ko-KR">
                <a:ea typeface="맑은 고딕"/>
              </a:rPr>
              <a:t> 알 수 </a:t>
            </a:r>
            <a:r>
              <a:rPr lang="en-US" altLang="ko-KR" err="1">
                <a:ea typeface="맑은 고딕"/>
              </a:rPr>
              <a:t>있습니다</a:t>
            </a:r>
            <a:r>
              <a:rPr lang="en-US" altLang="ko-KR">
                <a:ea typeface="맑은 고딕"/>
              </a:rPr>
              <a:t>.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71AB9C7E-5CFA-E050-5321-6E40CCFBE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40" y="1115098"/>
            <a:ext cx="5025083" cy="39913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EFC6E2-9042-FC8A-2F15-43773C081871}"/>
              </a:ext>
            </a:extLst>
          </p:cNvPr>
          <p:cNvSpPr txBox="1"/>
          <p:nvPr/>
        </p:nvSpPr>
        <p:spPr>
          <a:xfrm>
            <a:off x="5831840" y="3119120"/>
            <a:ext cx="502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숨고</a:t>
            </a:r>
          </a:p>
        </p:txBody>
      </p:sp>
    </p:spTree>
    <p:extLst>
      <p:ext uri="{BB962C8B-B14F-4D97-AF65-F5344CB8AC3E}">
        <p14:creationId xmlns:p14="http://schemas.microsoft.com/office/powerpoint/2010/main" val="1607014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61822E6-B544-B65A-A7DB-43D39A611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716744"/>
            <a:ext cx="2819400" cy="1338287"/>
          </a:xfrm>
          <a:prstGeom prst="rect">
            <a:avLst/>
          </a:prstGeom>
        </p:spPr>
      </p:pic>
      <p:pic>
        <p:nvPicPr>
          <p:cNvPr id="7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71B56E2-DE20-4ED7-6C54-57F4D31C0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2203196"/>
            <a:ext cx="2743200" cy="3680332"/>
          </a:xfrm>
          <a:prstGeom prst="rect">
            <a:avLst/>
          </a:prstGeom>
        </p:spPr>
      </p:pic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36D32AFF-4CE4-BE67-4436-E05EE6C5A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0" y="2199849"/>
            <a:ext cx="2743200" cy="3648927"/>
          </a:xfrm>
          <a:prstGeom prst="rect">
            <a:avLst/>
          </a:prstGeom>
        </p:spPr>
      </p:pic>
      <p:pic>
        <p:nvPicPr>
          <p:cNvPr id="10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8B82C97D-7075-6361-1234-DD64ACEB00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100" y="766277"/>
            <a:ext cx="2743200" cy="1334471"/>
          </a:xfrm>
          <a:prstGeom prst="rect">
            <a:avLst/>
          </a:prstGeom>
        </p:spPr>
      </p:pic>
      <p:pic>
        <p:nvPicPr>
          <p:cNvPr id="11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9AAD1335-85DE-C756-7C11-97A8F2EB45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4225" y="1763257"/>
            <a:ext cx="2743200" cy="683537"/>
          </a:xfrm>
          <a:prstGeom prst="rect">
            <a:avLst/>
          </a:prstGeom>
        </p:spPr>
      </p:pic>
      <p:pic>
        <p:nvPicPr>
          <p:cNvPr id="12" name="그림 12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69EE7249-8918-2D94-0294-4EB588DE3F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5660" y="3000576"/>
            <a:ext cx="2743200" cy="543697"/>
          </a:xfrm>
          <a:prstGeom prst="rect">
            <a:avLst/>
          </a:prstGeom>
        </p:spPr>
      </p:pic>
      <p:pic>
        <p:nvPicPr>
          <p:cNvPr id="14" name="그림 14">
            <a:extLst>
              <a:ext uri="{FF2B5EF4-FFF2-40B4-BE49-F238E27FC236}">
                <a16:creationId xmlns:a16="http://schemas.microsoft.com/office/drawing/2014/main" id="{7950279F-4364-3000-0654-4E4A0185B5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7988" y="4329600"/>
            <a:ext cx="2743200" cy="2779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A7A2DB7-B158-B384-75E6-998B31761458}"/>
              </a:ext>
            </a:extLst>
          </p:cNvPr>
          <p:cNvSpPr txBox="1"/>
          <p:nvPr/>
        </p:nvSpPr>
        <p:spPr>
          <a:xfrm>
            <a:off x="6366440" y="765410"/>
            <a:ext cx="570484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>
                <a:ea typeface="맑은 고딕"/>
              </a:rPr>
              <a:t>두번째로는 외식업계의 실정.</a:t>
            </a:r>
          </a:p>
        </p:txBody>
      </p:sp>
    </p:spTree>
    <p:extLst>
      <p:ext uri="{BB962C8B-B14F-4D97-AF65-F5344CB8AC3E}">
        <p14:creationId xmlns:p14="http://schemas.microsoft.com/office/powerpoint/2010/main" val="2148200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FEDE2D-DA7A-79F5-3C1B-822D5FD2DA2F}"/>
              </a:ext>
            </a:extLst>
          </p:cNvPr>
          <p:cNvSpPr txBox="1"/>
          <p:nvPr/>
        </p:nvSpPr>
        <p:spPr>
          <a:xfrm>
            <a:off x="1822187" y="2062416"/>
            <a:ext cx="7650480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>
                <a:ea typeface="맑은 고딕"/>
              </a:rPr>
              <a:t>어떻게 구현할 건지</a:t>
            </a:r>
            <a:endParaRPr lang="en-US" altLang="ko-KR">
              <a:ea typeface="맑은 고딕"/>
            </a:endParaRPr>
          </a:p>
          <a:p>
            <a:endParaRPr lang="en-US" altLang="ko-KR">
              <a:ea typeface="맑은 고딕"/>
            </a:endParaRPr>
          </a:p>
          <a:p>
            <a:pPr marL="342900" indent="-342900">
              <a:buAutoNum type="arabicPeriod"/>
            </a:pPr>
            <a:r>
              <a:rPr lang="ko-KR" altLang="en-US" err="1">
                <a:ea typeface="맑은 고딕"/>
              </a:rPr>
              <a:t>홈화면</a:t>
            </a:r>
            <a:endParaRPr lang="en-US" altLang="ko-KR">
              <a:ea typeface="맑은 고딕"/>
            </a:endParaRPr>
          </a:p>
          <a:p>
            <a:pPr marL="342900" indent="-342900">
              <a:buAutoNum type="arabicPeriod"/>
            </a:pPr>
            <a:r>
              <a:rPr lang="ko-KR" altLang="en-US">
                <a:ea typeface="맑은 고딕"/>
              </a:rPr>
              <a:t>요리사의 베스트 </a:t>
            </a:r>
            <a:r>
              <a:rPr lang="ko-KR" altLang="en-US" err="1">
                <a:ea typeface="맑은 고딕"/>
              </a:rPr>
              <a:t>메뉴랑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추천매뉴</a:t>
            </a:r>
            <a:r>
              <a:rPr lang="ko-KR" altLang="en-US">
                <a:ea typeface="맑은 고딕"/>
              </a:rPr>
              <a:t> 어떻게 보이는지</a:t>
            </a:r>
            <a:endParaRPr lang="en-US" altLang="ko-KR">
              <a:ea typeface="맑은 고딕"/>
            </a:endParaRPr>
          </a:p>
          <a:p>
            <a:pPr marL="342900" indent="-342900">
              <a:buAutoNum type="arabicPeriod"/>
            </a:pPr>
            <a:r>
              <a:rPr lang="ko-KR" altLang="en-US">
                <a:ea typeface="맑은 고딕"/>
              </a:rPr>
              <a:t>요리사 추천</a:t>
            </a:r>
            <a:endParaRPr lang="en-US" altLang="ko-KR">
              <a:ea typeface="맑은 고딕"/>
            </a:endParaRPr>
          </a:p>
          <a:p>
            <a:pPr marL="342900" indent="-342900">
              <a:buAutoNum type="arabicPeriod"/>
            </a:pPr>
            <a:r>
              <a:rPr lang="ko-KR" altLang="en-US" err="1">
                <a:ea typeface="맑은 고딕"/>
              </a:rPr>
              <a:t>광고배너</a:t>
            </a:r>
            <a:r>
              <a:rPr lang="ko-KR" altLang="en-US">
                <a:ea typeface="맑은 고딕"/>
              </a:rPr>
              <a:t> 어떻게 등록 되는지</a:t>
            </a:r>
            <a:endParaRPr lang="en-US" altLang="ko-KR">
              <a:ea typeface="맑은 고딕"/>
            </a:endParaRPr>
          </a:p>
          <a:p>
            <a:pPr marL="342900" indent="-342900">
              <a:buAutoNum type="arabicPeriod"/>
            </a:pPr>
            <a:r>
              <a:rPr lang="ko-KR" altLang="en-US">
                <a:ea typeface="맑은 고딕"/>
              </a:rPr>
              <a:t>요리사 지원신청</a:t>
            </a:r>
            <a:endParaRPr lang="en-US" altLang="ko-KR">
              <a:ea typeface="맑은 고딕"/>
            </a:endParaRPr>
          </a:p>
          <a:p>
            <a:pPr marL="342900" indent="-342900">
              <a:buAutoNum type="arabicPeriod"/>
            </a:pPr>
            <a:r>
              <a:rPr lang="ko-KR" altLang="en-US">
                <a:ea typeface="맑은 고딕"/>
              </a:rPr>
              <a:t>소비자의 위치에 따른 요리사 선정</a:t>
            </a:r>
            <a:r>
              <a:rPr lang="en-US" altLang="ko-KR">
                <a:ea typeface="맑은 고딕"/>
              </a:rPr>
              <a:t>-</a:t>
            </a:r>
          </a:p>
          <a:p>
            <a:r>
              <a:rPr lang="en-US" altLang="ko-KR">
                <a:ea typeface="맑은 고딕"/>
              </a:rPr>
              <a:t>Ex) </a:t>
            </a:r>
            <a:r>
              <a:rPr lang="ko-KR" altLang="en-US">
                <a:ea typeface="맑은 고딕"/>
              </a:rPr>
              <a:t>네이버지도 </a:t>
            </a:r>
            <a:r>
              <a:rPr lang="ko-KR" altLang="en-US" err="1">
                <a:ea typeface="맑은 고딕"/>
              </a:rPr>
              <a:t>맛집추천</a:t>
            </a:r>
            <a:r>
              <a:rPr lang="ko-KR" altLang="en-US">
                <a:ea typeface="맑은 고딕"/>
              </a:rPr>
              <a:t> 같은</a:t>
            </a:r>
            <a:endParaRPr lang="en-US" altLang="ko-KR">
              <a:ea typeface="맑은 고딕"/>
            </a:endParaRPr>
          </a:p>
          <a:p>
            <a:pPr marL="342900" indent="-342900">
              <a:buAutoNum type="arabicPeriod"/>
            </a:pPr>
            <a:endParaRPr lang="en-US" altLang="ko-KR">
              <a:ea typeface="맑은 고딕"/>
            </a:endParaRPr>
          </a:p>
          <a:p>
            <a:r>
              <a:rPr lang="en-US" altLang="ko-KR">
                <a:ea typeface="맑은 고딕"/>
              </a:rPr>
              <a:t>7. </a:t>
            </a:r>
            <a:r>
              <a:rPr lang="ko-KR" altLang="en-US">
                <a:ea typeface="맑은 고딕"/>
              </a:rPr>
              <a:t>요리사가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가능 지역 범위를 정할 건지</a:t>
            </a:r>
            <a:endParaRPr lang="en-US" altLang="ko-KR">
              <a:ea typeface="맑은 고딕"/>
            </a:endParaRPr>
          </a:p>
          <a:p>
            <a:pPr marL="342900" indent="-342900">
              <a:buAutoNum type="arabicPeriod"/>
            </a:pPr>
            <a:endParaRPr lang="en-US" altLang="ko-KR">
              <a:ea typeface="맑은 고딕"/>
            </a:endParaRPr>
          </a:p>
          <a:p>
            <a:pPr marL="342900" indent="-342900">
              <a:buAutoNum type="arabicPeriod"/>
            </a:pPr>
            <a:endParaRPr lang="en-US" altLang="ko-KR">
              <a:ea typeface="맑은 고딕"/>
            </a:endParaRPr>
          </a:p>
          <a:p>
            <a:pPr marL="342900" indent="-342900">
              <a:buAutoNum type="arabicPeriod"/>
            </a:pPr>
            <a:endParaRPr lang="en-US" altLang="ko-KR">
              <a:ea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BED0BF-D23B-698F-B59E-22F0AE80E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791" y="3429000"/>
            <a:ext cx="5073911" cy="29973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DA0007B8-C793-A5B8-F992-0A93F184E785}"/>
                  </a:ext>
                </a:extLst>
              </p14:cNvPr>
              <p14:cNvContentPartPr/>
              <p14:nvPr/>
            </p14:nvContentPartPr>
            <p14:xfrm>
              <a:off x="5699341" y="1544876"/>
              <a:ext cx="9525" cy="9525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DA0007B8-C793-A5B8-F992-0A93F184E7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3091" y="1068626"/>
                <a:ext cx="952500" cy="952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3412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FEDE2D-DA7A-79F5-3C1B-822D5FD2DA2F}"/>
              </a:ext>
            </a:extLst>
          </p:cNvPr>
          <p:cNvSpPr txBox="1"/>
          <p:nvPr/>
        </p:nvSpPr>
        <p:spPr>
          <a:xfrm>
            <a:off x="2348757" y="591972"/>
            <a:ext cx="765048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err="1">
                <a:ea typeface="맑은 고딕"/>
              </a:rPr>
              <a:t>비지니스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모델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삼위일체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보여줌</a:t>
            </a:r>
            <a:r>
              <a:rPr lang="en-US" altLang="ko-KR">
                <a:ea typeface="맑은 고딕"/>
              </a:rPr>
              <a:t>.</a:t>
            </a:r>
          </a:p>
          <a:p>
            <a:endParaRPr lang="en-US" altLang="ko-KR">
              <a:ea typeface="맑은 고딕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F71E9919-DE59-DE85-05CF-0B4E64D0BB47}"/>
                  </a:ext>
                </a:extLst>
              </p14:cNvPr>
              <p14:cNvContentPartPr/>
              <p14:nvPr/>
            </p14:nvContentPartPr>
            <p14:xfrm>
              <a:off x="3204574" y="2181615"/>
              <a:ext cx="9525" cy="9525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F71E9919-DE59-DE85-05CF-0B4E64D0BB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8324" y="1705365"/>
                <a:ext cx="952500" cy="9525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그림 12">
            <a:extLst>
              <a:ext uri="{FF2B5EF4-FFF2-40B4-BE49-F238E27FC236}">
                <a16:creationId xmlns:a16="http://schemas.microsoft.com/office/drawing/2014/main" id="{14D9968F-6906-7E00-42FB-5A0161B08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233" y="1152061"/>
            <a:ext cx="11249025" cy="51717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9F9C40D6-BC00-4DA0-A181-3EB96EF3C271}"/>
                  </a:ext>
                </a:extLst>
              </p14:cNvPr>
              <p14:cNvContentPartPr/>
              <p14:nvPr/>
            </p14:nvContentPartPr>
            <p14:xfrm>
              <a:off x="6799384" y="9007231"/>
              <a:ext cx="38100" cy="28575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9F9C40D6-BC00-4DA0-A181-3EB96EF3C27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79945" y="7578481"/>
                <a:ext cx="76589" cy="2857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5EA1C132-96B9-9D65-D13F-5B70B5E94244}"/>
                  </a:ext>
                </a:extLst>
              </p14:cNvPr>
              <p14:cNvContentPartPr/>
              <p14:nvPr/>
            </p14:nvContentPartPr>
            <p14:xfrm>
              <a:off x="8510087" y="4297863"/>
              <a:ext cx="209550" cy="17145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5EA1C132-96B9-9D65-D13F-5B70B5E9424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91897" y="4280188"/>
                <a:ext cx="245566" cy="2064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4CCACAC0-79D8-4355-6826-6ED15AE25649}"/>
                  </a:ext>
                </a:extLst>
              </p14:cNvPr>
              <p14:cNvContentPartPr/>
              <p14:nvPr/>
            </p14:nvContentPartPr>
            <p14:xfrm>
              <a:off x="8435214" y="4501047"/>
              <a:ext cx="390524" cy="66675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4CCACAC0-79D8-4355-6826-6ED15AE2564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17184" y="4482105"/>
                <a:ext cx="426223" cy="104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E6A0F730-2053-CD7F-366F-1A47709CF7D0}"/>
                  </a:ext>
                </a:extLst>
              </p14:cNvPr>
              <p14:cNvContentPartPr/>
              <p14:nvPr/>
            </p14:nvContentPartPr>
            <p14:xfrm>
              <a:off x="8684029" y="4563252"/>
              <a:ext cx="28575" cy="13335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E6A0F730-2053-CD7F-366F-1A47709CF7D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68154" y="4545889"/>
                <a:ext cx="60008" cy="1677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2F255F87-3DA5-76A6-246A-D0ABEEB5678B}"/>
                  </a:ext>
                </a:extLst>
              </p14:cNvPr>
              <p14:cNvContentPartPr/>
              <p14:nvPr/>
            </p14:nvContentPartPr>
            <p14:xfrm>
              <a:off x="8900808" y="4395524"/>
              <a:ext cx="133350" cy="17145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2F255F87-3DA5-76A6-246A-D0ABEEB5678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82788" y="4377849"/>
                <a:ext cx="169030" cy="2064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245F5283-C1A5-F9B7-9A7A-7F5EF9306300}"/>
                  </a:ext>
                </a:extLst>
              </p14:cNvPr>
              <p14:cNvContentPartPr/>
              <p14:nvPr/>
            </p14:nvContentPartPr>
            <p14:xfrm>
              <a:off x="9119458" y="4345538"/>
              <a:ext cx="19050" cy="47625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245F5283-C1A5-F9B7-9A7A-7F5EF930630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66958" y="4327701"/>
                <a:ext cx="1905000" cy="5115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88133ADD-20D6-9C2A-476E-ED67D24E8007}"/>
                  </a:ext>
                </a:extLst>
              </p14:cNvPr>
              <p14:cNvContentPartPr/>
              <p14:nvPr/>
            </p14:nvContentPartPr>
            <p14:xfrm>
              <a:off x="10794460" y="2992599"/>
              <a:ext cx="85725" cy="22860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88133ADD-20D6-9C2A-476E-ED67D24E800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775824" y="2974795"/>
                <a:ext cx="122624" cy="2638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246F7048-6381-63FF-B527-E97B7C3C7676}"/>
                  </a:ext>
                </a:extLst>
              </p14:cNvPr>
              <p14:cNvContentPartPr/>
              <p14:nvPr/>
            </p14:nvContentPartPr>
            <p14:xfrm>
              <a:off x="10907825" y="3117006"/>
              <a:ext cx="66675" cy="66675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246F7048-6381-63FF-B527-E97B7C3C767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889805" y="3100253"/>
                <a:ext cx="102355" cy="998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49F83072-4A4D-4A22-3C07-A76180821EED}"/>
                  </a:ext>
                </a:extLst>
              </p14:cNvPr>
              <p14:cNvContentPartPr/>
              <p14:nvPr/>
            </p14:nvContentPartPr>
            <p14:xfrm>
              <a:off x="10801510" y="3210313"/>
              <a:ext cx="171450" cy="11430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49F83072-4A4D-4A22-3C07-A76180821EE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783232" y="3191758"/>
                <a:ext cx="207641" cy="1510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B13D19FD-4348-1E4B-429C-2464B15C45E1}"/>
                  </a:ext>
                </a:extLst>
              </p14:cNvPr>
              <p14:cNvContentPartPr/>
              <p14:nvPr/>
            </p14:nvContentPartPr>
            <p14:xfrm>
              <a:off x="10767866" y="3319169"/>
              <a:ext cx="257175" cy="142875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B13D19FD-4348-1E4B-429C-2464B15C45E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749857" y="3301175"/>
                <a:ext cx="292834" cy="1785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AF8FDA45-185E-B2E7-2C94-93178D86A6AE}"/>
                  </a:ext>
                </a:extLst>
              </p14:cNvPr>
              <p14:cNvContentPartPr/>
              <p14:nvPr/>
            </p14:nvContentPartPr>
            <p14:xfrm>
              <a:off x="11109989" y="3009157"/>
              <a:ext cx="266700" cy="371475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AF8FDA45-185E-B2E7-2C94-93178D86A6A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091895" y="2991107"/>
                <a:ext cx="302525" cy="4072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2D263CCB-F142-3572-B6CC-ED7BE2FD3A03}"/>
                  </a:ext>
                </a:extLst>
              </p14:cNvPr>
              <p14:cNvContentPartPr/>
              <p14:nvPr/>
            </p14:nvContentPartPr>
            <p14:xfrm>
              <a:off x="11156219" y="3412477"/>
              <a:ext cx="142875" cy="238124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2D263CCB-F142-3572-B6CC-ED7BE2FD3A0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138360" y="3394382"/>
                <a:ext cx="178237" cy="2739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88E9C4F5-3866-7D79-AFC9-59D54533077C}"/>
                  </a:ext>
                </a:extLst>
              </p14:cNvPr>
              <p14:cNvContentPartPr/>
              <p14:nvPr/>
            </p14:nvContentPartPr>
            <p14:xfrm>
              <a:off x="10245232" y="5200843"/>
              <a:ext cx="104775" cy="257175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88E9C4F5-3866-7D79-AFC9-59D54533077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226915" y="5182604"/>
                <a:ext cx="141043" cy="293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61D1D60D-7F6C-E91D-CCC2-FFE267C894CB}"/>
                  </a:ext>
                </a:extLst>
              </p14:cNvPr>
              <p14:cNvContentPartPr/>
              <p14:nvPr/>
            </p14:nvContentPartPr>
            <p14:xfrm>
              <a:off x="10394641" y="5325252"/>
              <a:ext cx="66675" cy="7620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61D1D60D-7F6C-E91D-CCC2-FFE267C894C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376523" y="5306202"/>
                <a:ext cx="102549" cy="1139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7C7B37B0-337B-6563-05A9-0BD5E4C6A8E6}"/>
                  </a:ext>
                </a:extLst>
              </p14:cNvPr>
              <p14:cNvContentPartPr/>
              <p14:nvPr/>
            </p14:nvContentPartPr>
            <p14:xfrm>
              <a:off x="10379091" y="5495636"/>
              <a:ext cx="228600" cy="1905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7C7B37B0-337B-6563-05A9-0BD5E4C6A8E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361315" y="5474929"/>
                <a:ext cx="263797" cy="600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6BA1DA29-DF85-8901-5B43-7E2EE8E66367}"/>
                  </a:ext>
                </a:extLst>
              </p14:cNvPr>
              <p14:cNvContentPartPr/>
              <p14:nvPr/>
            </p14:nvContentPartPr>
            <p14:xfrm>
              <a:off x="10472395" y="5496313"/>
              <a:ext cx="28575" cy="219075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6BA1DA29-DF85-8901-5B43-7E2EE8E6636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455586" y="5478178"/>
                <a:ext cx="61856" cy="2549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CA272EC0-3778-E4C6-4EC4-1B4D5BC48580}"/>
                  </a:ext>
                </a:extLst>
              </p14:cNvPr>
              <p14:cNvContentPartPr/>
              <p14:nvPr/>
            </p14:nvContentPartPr>
            <p14:xfrm>
              <a:off x="10715538" y="5216394"/>
              <a:ext cx="66675" cy="219075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CA272EC0-3778-E4C6-4EC4-1B4D5BC485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697992" y="5198229"/>
                <a:ext cx="101416" cy="255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F7501D15-1F18-333E-8A60-8BC4F5BB0E4C}"/>
                  </a:ext>
                </a:extLst>
              </p14:cNvPr>
              <p14:cNvContentPartPr/>
              <p14:nvPr/>
            </p14:nvContentPartPr>
            <p14:xfrm>
              <a:off x="10830070" y="5309700"/>
              <a:ext cx="104775" cy="123825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F7501D15-1F18-333E-8A60-8BC4F5BB0E4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812780" y="5291597"/>
                <a:ext cx="139008" cy="1596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31C5C40D-51B8-C506-EB4E-9BE9C1B10B41}"/>
                  </a:ext>
                </a:extLst>
              </p14:cNvPr>
              <p14:cNvContentPartPr/>
              <p14:nvPr/>
            </p14:nvContentPartPr>
            <p14:xfrm>
              <a:off x="10736764" y="5495880"/>
              <a:ext cx="276225" cy="28575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31C5C40D-51B8-C506-EB4E-9BE9C1B10B4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718874" y="5479644"/>
                <a:ext cx="311648" cy="607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DFB3C6C2-518D-568D-2F55-2273281A20BE}"/>
                  </a:ext>
                </a:extLst>
              </p14:cNvPr>
              <p14:cNvContentPartPr/>
              <p14:nvPr/>
            </p14:nvContentPartPr>
            <p14:xfrm>
              <a:off x="10954056" y="5496313"/>
              <a:ext cx="19050" cy="15240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DFB3C6C2-518D-568D-2F55-2273281A20B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932889" y="5478509"/>
                <a:ext cx="60960" cy="187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C30CB206-E122-E4F3-CE75-7AF557BDB7EE}"/>
                  </a:ext>
                </a:extLst>
              </p14:cNvPr>
              <p14:cNvContentPartPr/>
              <p14:nvPr/>
            </p14:nvContentPartPr>
            <p14:xfrm>
              <a:off x="11078886" y="5263048"/>
              <a:ext cx="295275" cy="17145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C30CB206-E122-E4F3-CE75-7AF557BDB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1060815" y="5245226"/>
                <a:ext cx="331055" cy="206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0B2011A0-A33B-C940-82D6-DED3F004F786}"/>
                  </a:ext>
                </a:extLst>
              </p14:cNvPr>
              <p14:cNvContentPartPr/>
              <p14:nvPr/>
            </p14:nvContentPartPr>
            <p14:xfrm>
              <a:off x="11184553" y="5434109"/>
              <a:ext cx="142875" cy="20955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0B2011A0-A33B-C940-82D6-DED3F004F78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1165949" y="5416440"/>
                <a:ext cx="179710" cy="244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C7D0FAA2-6AD5-FEFC-07EE-5BF629764E04}"/>
                  </a:ext>
                </a:extLst>
              </p14:cNvPr>
              <p14:cNvContentPartPr/>
              <p14:nvPr/>
            </p14:nvContentPartPr>
            <p14:xfrm>
              <a:off x="11156641" y="5637687"/>
              <a:ext cx="266700" cy="1905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C7D0FAA2-6AD5-FEFC-07EE-5BF629764E0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1138498" y="5613874"/>
                <a:ext cx="302623" cy="661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4B9BCEF6-1461-748D-9ADD-8B2DAFC410D2}"/>
                  </a:ext>
                </a:extLst>
              </p14:cNvPr>
              <p14:cNvContentPartPr/>
              <p14:nvPr/>
            </p14:nvContentPartPr>
            <p14:xfrm>
              <a:off x="11551258" y="5216395"/>
              <a:ext cx="276225" cy="34290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4B9BCEF6-1461-748D-9ADD-8B2DAFC410D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533133" y="5198591"/>
                <a:ext cx="312113" cy="378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FAD3A481-9241-5375-7991-3AF08CCCAC36}"/>
                  </a:ext>
                </a:extLst>
              </p14:cNvPr>
              <p14:cNvContentPartPr/>
              <p14:nvPr/>
            </p14:nvContentPartPr>
            <p14:xfrm>
              <a:off x="11498764" y="5200843"/>
              <a:ext cx="381000" cy="409575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FAD3A481-9241-5375-7991-3AF08CCCAC3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1480877" y="5182863"/>
                <a:ext cx="416417" cy="4451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5AC2EE45-3099-4BCF-67B8-1CAA044D9945}"/>
                  </a:ext>
                </a:extLst>
              </p14:cNvPr>
              <p14:cNvContentPartPr/>
              <p14:nvPr/>
            </p14:nvContentPartPr>
            <p14:xfrm>
              <a:off x="10254682" y="5744451"/>
              <a:ext cx="1819275" cy="7620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5AC2EE45-3099-4BCF-67B8-1CAA044D9945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0236673" y="5727054"/>
                <a:ext cx="1854933" cy="110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E8057756-C3F3-2E42-A18E-95674C4EE1B9}"/>
                  </a:ext>
                </a:extLst>
              </p14:cNvPr>
              <p14:cNvContentPartPr/>
              <p14:nvPr/>
            </p14:nvContentPartPr>
            <p14:xfrm>
              <a:off x="10270233" y="6055499"/>
              <a:ext cx="342900" cy="247649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E8057756-C3F3-2E42-A18E-95674C4EE1B9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0252374" y="6037290"/>
                <a:ext cx="378262" cy="283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3207AD12-02FF-339C-00C1-CEEE65F291BF}"/>
                  </a:ext>
                </a:extLst>
              </p14:cNvPr>
              <p14:cNvContentPartPr/>
              <p14:nvPr/>
            </p14:nvContentPartPr>
            <p14:xfrm>
              <a:off x="10287478" y="6227211"/>
              <a:ext cx="400050" cy="104775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3207AD12-02FF-339C-00C1-CEEE65F291BF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0269603" y="6210035"/>
                <a:ext cx="435443" cy="1387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F0B21AD4-A486-5103-8CFA-C38B0BC4CC19}"/>
                  </a:ext>
                </a:extLst>
              </p14:cNvPr>
              <p14:cNvContentPartPr/>
              <p14:nvPr/>
            </p14:nvContentPartPr>
            <p14:xfrm>
              <a:off x="10767866" y="5993945"/>
              <a:ext cx="19050" cy="36195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F0B21AD4-A486-5103-8CFA-C38B0BC4CC19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746218" y="5975829"/>
                <a:ext cx="61913" cy="397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B1A69F74-6CC3-9BB9-43F2-20C13F3E8662}"/>
                  </a:ext>
                </a:extLst>
              </p14:cNvPr>
              <p14:cNvContentPartPr/>
              <p14:nvPr/>
            </p14:nvContentPartPr>
            <p14:xfrm>
              <a:off x="10830070" y="6196055"/>
              <a:ext cx="161925" cy="28575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B1A69F74-6CC3-9BB9-43F2-20C13F3E866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0812197" y="6179633"/>
                <a:ext cx="197313" cy="61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19A91362-E186-12F0-B3AB-F048844D02E0}"/>
                  </a:ext>
                </a:extLst>
              </p14:cNvPr>
              <p14:cNvContentPartPr/>
              <p14:nvPr/>
            </p14:nvContentPartPr>
            <p14:xfrm>
              <a:off x="10720545" y="6397452"/>
              <a:ext cx="142875" cy="17145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19A91362-E186-12F0-B3AB-F048844D02E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0702460" y="6379135"/>
                <a:ext cx="178684" cy="207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CB69E869-F2A8-6AED-73CB-3C91E9E37E16}"/>
                  </a:ext>
                </a:extLst>
              </p14:cNvPr>
              <p14:cNvContentPartPr/>
              <p14:nvPr/>
            </p14:nvContentPartPr>
            <p14:xfrm>
              <a:off x="11078887" y="6087252"/>
              <a:ext cx="209550" cy="200025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CB69E869-F2A8-6AED-73CB-3C91E9E37E1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1060538" y="6069644"/>
                <a:ext cx="245882" cy="234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D9E22DD1-DB71-19D0-8361-C67807A73475}"/>
                  </a:ext>
                </a:extLst>
              </p14:cNvPr>
              <p14:cNvContentPartPr/>
              <p14:nvPr/>
            </p14:nvContentPartPr>
            <p14:xfrm>
              <a:off x="11092968" y="6273864"/>
              <a:ext cx="409575" cy="15240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D9E22DD1-DB71-19D0-8361-C67807A73475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1074877" y="6256347"/>
                <a:ext cx="445395" cy="187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C3FEF526-89C6-83CE-63BB-9C8504360A22}"/>
                  </a:ext>
                </a:extLst>
              </p14:cNvPr>
              <p14:cNvContentPartPr/>
              <p14:nvPr/>
            </p14:nvContentPartPr>
            <p14:xfrm>
              <a:off x="11685376" y="6116627"/>
              <a:ext cx="190500" cy="238124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C3FEF526-89C6-83CE-63BB-9C8504360A2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1667164" y="6098560"/>
                <a:ext cx="226560" cy="2738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AEA3A0A8-AF22-EC82-C2A7-8AAF16DA4B9D}"/>
                  </a:ext>
                </a:extLst>
              </p14:cNvPr>
              <p14:cNvContentPartPr/>
              <p14:nvPr/>
            </p14:nvContentPartPr>
            <p14:xfrm>
              <a:off x="9678446" y="5389658"/>
              <a:ext cx="352425" cy="942975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AEA3A0A8-AF22-EC82-C2A7-8AAF16DA4B9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660683" y="5371751"/>
                <a:ext cx="387596" cy="9784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B77CBC29-B98D-B414-57CB-51D8D13EE3D5}"/>
                  </a:ext>
                </a:extLst>
              </p14:cNvPr>
              <p14:cNvContentPartPr/>
              <p14:nvPr/>
            </p14:nvContentPartPr>
            <p14:xfrm>
              <a:off x="5679570" y="2836411"/>
              <a:ext cx="1419225" cy="89535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B77CBC29-B98D-B414-57CB-51D8D13EE3D5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661601" y="2818410"/>
                <a:ext cx="1454804" cy="930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7FE60D71-C066-01DF-47A6-36653B984C2A}"/>
                  </a:ext>
                </a:extLst>
              </p14:cNvPr>
              <p14:cNvContentPartPr/>
              <p14:nvPr/>
            </p14:nvContentPartPr>
            <p14:xfrm>
              <a:off x="9989675" y="2416145"/>
              <a:ext cx="1971675" cy="152400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7FE60D71-C066-01DF-47A6-36653B984C2A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971721" y="2398169"/>
                <a:ext cx="2007223" cy="15595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01E0B038-DC4E-67DE-8614-25C093EAF57C}"/>
                  </a:ext>
                </a:extLst>
              </p14:cNvPr>
              <p14:cNvContentPartPr/>
              <p14:nvPr/>
            </p14:nvContentPartPr>
            <p14:xfrm>
              <a:off x="9948808" y="100110"/>
              <a:ext cx="123825" cy="238124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01E0B038-DC4E-67DE-8614-25C093EAF57C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9930160" y="82015"/>
                <a:ext cx="160749" cy="2739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37FE264E-210C-99C5-D7BA-BAE547407665}"/>
                  </a:ext>
                </a:extLst>
              </p14:cNvPr>
              <p14:cNvContentPartPr/>
              <p14:nvPr/>
            </p14:nvContentPartPr>
            <p14:xfrm>
              <a:off x="10223580" y="395579"/>
              <a:ext cx="19050" cy="1905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37FE264E-210C-99C5-D7BA-BAE5474076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71080" y="-556921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1CD86D09-E8EE-855F-DBA6-18E0F7003B4E}"/>
                  </a:ext>
                </a:extLst>
              </p14:cNvPr>
              <p14:cNvContentPartPr/>
              <p14:nvPr/>
            </p14:nvContentPartPr>
            <p14:xfrm>
              <a:off x="10410192" y="103442"/>
              <a:ext cx="180975" cy="13335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1CD86D09-E8EE-855F-DBA6-18E0F7003B4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392309" y="85125"/>
                <a:ext cx="216383" cy="1696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6B8335CA-B1AC-39E2-146F-0E17377AA71C}"/>
                  </a:ext>
                </a:extLst>
              </p14:cNvPr>
              <p14:cNvContentPartPr/>
              <p14:nvPr/>
            </p14:nvContentPartPr>
            <p14:xfrm>
              <a:off x="10534600" y="240068"/>
              <a:ext cx="47625" cy="19050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6B8335CA-B1AC-39E2-146F-0E17377AA71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516829" y="204790"/>
                <a:ext cx="82811" cy="88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7CFEFA79-4334-353B-7E5D-E4B21E428DEC}"/>
                  </a:ext>
                </a:extLst>
              </p14:cNvPr>
              <p14:cNvContentPartPr/>
              <p14:nvPr/>
            </p14:nvContentPartPr>
            <p14:xfrm>
              <a:off x="10627907" y="224334"/>
              <a:ext cx="19050" cy="28575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7CFEFA79-4334-353B-7E5D-E4B21E428DE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606740" y="205027"/>
                <a:ext cx="60960" cy="668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D1371209-9636-DDE8-2F74-2342446B96A2}"/>
                  </a:ext>
                </a:extLst>
              </p14:cNvPr>
              <p14:cNvContentPartPr/>
              <p14:nvPr/>
            </p14:nvContentPartPr>
            <p14:xfrm>
              <a:off x="10659009" y="208966"/>
              <a:ext cx="19050" cy="104775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D1371209-9636-DDE8-2F74-2342446B96A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706509" y="191208"/>
                <a:ext cx="1905000" cy="139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66791BF5-EF5D-6511-B980-8107435C9AE8}"/>
                  </a:ext>
                </a:extLst>
              </p14:cNvPr>
              <p14:cNvContentPartPr/>
              <p14:nvPr/>
            </p14:nvContentPartPr>
            <p14:xfrm>
              <a:off x="10783416" y="47805"/>
              <a:ext cx="95250" cy="85725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66791BF5-EF5D-6511-B980-8107435C9AE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765579" y="29409"/>
                <a:ext cx="130567" cy="1221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8863AC0B-8BE4-3743-D807-F4FF1A1052A4}"/>
                  </a:ext>
                </a:extLst>
              </p14:cNvPr>
              <p14:cNvContentPartPr/>
              <p14:nvPr/>
            </p14:nvContentPartPr>
            <p14:xfrm>
              <a:off x="10798968" y="193415"/>
              <a:ext cx="104775" cy="19050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8863AC0B-8BE4-3743-D807-F4FF1A1052A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781210" y="-759085"/>
                <a:ext cx="139937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C4898064-99F6-8CCB-481E-52A4464046F6}"/>
                  </a:ext>
                </a:extLst>
              </p14:cNvPr>
              <p14:cNvContentPartPr/>
              <p14:nvPr/>
            </p14:nvContentPartPr>
            <p14:xfrm>
              <a:off x="10864084" y="208966"/>
              <a:ext cx="28575" cy="57150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C4898064-99F6-8CCB-481E-52A4464046F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845999" y="191218"/>
                <a:ext cx="64384" cy="92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CA40DD83-934E-090F-CD0A-408FB4B585C0}"/>
                  </a:ext>
                </a:extLst>
              </p14:cNvPr>
              <p14:cNvContentPartPr/>
              <p14:nvPr/>
            </p14:nvContentPartPr>
            <p14:xfrm>
              <a:off x="10871978" y="240068"/>
              <a:ext cx="19050" cy="5715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CA40DD83-934E-090F-CD0A-408FB4B585C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855267" y="220761"/>
                <a:ext cx="52137" cy="953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024A939F-721E-6BFC-6D20-11CB95E19CE6}"/>
                  </a:ext>
                </a:extLst>
              </p14:cNvPr>
              <p14:cNvContentPartPr/>
              <p14:nvPr/>
            </p14:nvContentPartPr>
            <p14:xfrm>
              <a:off x="10907820" y="348925"/>
              <a:ext cx="19050" cy="104775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024A939F-721E-6BFC-6D20-11CB95E19CE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879805" y="331167"/>
                <a:ext cx="74519" cy="139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10103FC4-9C31-ECCC-BA79-22C4F3465913}"/>
                  </a:ext>
                </a:extLst>
              </p14:cNvPr>
              <p14:cNvContentPartPr/>
              <p14:nvPr/>
            </p14:nvContentPartPr>
            <p14:xfrm>
              <a:off x="10798968" y="301595"/>
              <a:ext cx="123825" cy="19050"/>
            </p14:xfrm>
          </p:contentPart>
        </mc:Choice>
        <mc:Fallback xmlns=""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10103FC4-9C31-ECCC-BA79-22C4F346591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780758" y="280888"/>
                <a:ext cx="159880" cy="600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A8D6AE74-5C99-26E4-7ED1-19B63C76E94D}"/>
                  </a:ext>
                </a:extLst>
              </p14:cNvPr>
              <p14:cNvContentPartPr/>
              <p14:nvPr/>
            </p14:nvContentPartPr>
            <p14:xfrm>
              <a:off x="10687513" y="-117667"/>
              <a:ext cx="190500" cy="190500"/>
            </p14:xfrm>
          </p:contentPart>
        </mc:Choice>
        <mc:Fallback xmlns=""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A8D6AE74-5C99-26E4-7ED1-19B63C76E94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669575" y="-135810"/>
                <a:ext cx="226017" cy="2264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CD7601E9-BD2B-4E81-583F-D4EB09491374}"/>
                  </a:ext>
                </a:extLst>
              </p14:cNvPr>
              <p14:cNvContentPartPr/>
              <p14:nvPr/>
            </p14:nvContentPartPr>
            <p14:xfrm>
              <a:off x="10425743" y="85557"/>
              <a:ext cx="123825" cy="95250"/>
            </p14:xfrm>
          </p:contentPart>
        </mc:Choice>
        <mc:Fallback xmlns=""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CD7601E9-BD2B-4E81-583F-D4EB0949137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408104" y="68426"/>
                <a:ext cx="158750" cy="1291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4" name="잉크 63">
                <a:extLst>
                  <a:ext uri="{FF2B5EF4-FFF2-40B4-BE49-F238E27FC236}">
                    <a16:creationId xmlns:a16="http://schemas.microsoft.com/office/drawing/2014/main" id="{E1F48A05-566E-BBCE-B5BE-AA8B817C45F9}"/>
                  </a:ext>
                </a:extLst>
              </p14:cNvPr>
              <p14:cNvContentPartPr/>
              <p14:nvPr/>
            </p14:nvContentPartPr>
            <p14:xfrm>
              <a:off x="11410068" y="-39849"/>
              <a:ext cx="104775" cy="85725"/>
            </p14:xfrm>
          </p:contentPart>
        </mc:Choice>
        <mc:Fallback xmlns="">
          <p:pic>
            <p:nvPicPr>
              <p:cNvPr id="64" name="잉크 63">
                <a:extLst>
                  <a:ext uri="{FF2B5EF4-FFF2-40B4-BE49-F238E27FC236}">
                    <a16:creationId xmlns:a16="http://schemas.microsoft.com/office/drawing/2014/main" id="{E1F48A05-566E-BBCE-B5BE-AA8B817C45F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1392065" y="-58731"/>
                <a:ext cx="140420" cy="1231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9B1A6562-A5D7-94BF-A0D3-25361086F05F}"/>
                  </a:ext>
                </a:extLst>
              </p14:cNvPr>
              <p14:cNvContentPartPr/>
              <p14:nvPr/>
            </p14:nvContentPartPr>
            <p14:xfrm>
              <a:off x="11385795" y="-86502"/>
              <a:ext cx="219075" cy="371475"/>
            </p14:xfrm>
          </p:contentPart>
        </mc:Choice>
        <mc:Fallback xmlns=""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9B1A6562-A5D7-94BF-A0D3-25361086F05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1368184" y="-104379"/>
                <a:ext cx="253944" cy="406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E72BC72A-E4E9-464D-9F8F-140B47437581}"/>
                  </a:ext>
                </a:extLst>
              </p14:cNvPr>
              <p14:cNvContentPartPr/>
              <p14:nvPr/>
            </p14:nvContentPartPr>
            <p14:xfrm>
              <a:off x="11601340" y="224517"/>
              <a:ext cx="85725" cy="85725"/>
            </p14:xfrm>
          </p:contentPart>
        </mc:Choice>
        <mc:Fallback xmlns=""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E72BC72A-E4E9-464D-9F8F-140B4743758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583101" y="206583"/>
                <a:ext cx="121839" cy="1212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7" name="잉크 66">
                <a:extLst>
                  <a:ext uri="{FF2B5EF4-FFF2-40B4-BE49-F238E27FC236}">
                    <a16:creationId xmlns:a16="http://schemas.microsoft.com/office/drawing/2014/main" id="{D2234F27-FC4B-7D4E-C33E-7235F99A4095}"/>
                  </a:ext>
                </a:extLst>
              </p14:cNvPr>
              <p14:cNvContentPartPr/>
              <p14:nvPr/>
            </p14:nvContentPartPr>
            <p14:xfrm>
              <a:off x="11856437" y="84326"/>
              <a:ext cx="142875" cy="114300"/>
            </p14:xfrm>
          </p:contentPart>
        </mc:Choice>
        <mc:Fallback xmlns="">
          <p:pic>
            <p:nvPicPr>
              <p:cNvPr id="67" name="잉크 66">
                <a:extLst>
                  <a:ext uri="{FF2B5EF4-FFF2-40B4-BE49-F238E27FC236}">
                    <a16:creationId xmlns:a16="http://schemas.microsoft.com/office/drawing/2014/main" id="{D2234F27-FC4B-7D4E-C33E-7235F99A409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1838488" y="65831"/>
                <a:ext cx="178414" cy="1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32A8489D-7ED1-72BB-3A51-76BEF569B9CA}"/>
                  </a:ext>
                </a:extLst>
              </p14:cNvPr>
              <p14:cNvContentPartPr/>
              <p14:nvPr/>
            </p14:nvContentPartPr>
            <p14:xfrm>
              <a:off x="11416495" y="22353"/>
              <a:ext cx="171450" cy="295275"/>
            </p14:xfrm>
          </p:contentPart>
        </mc:Choice>
        <mc:Fallback xmlns=""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32A8489D-7ED1-72BB-3A51-76BEF569B9C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1398448" y="4458"/>
                <a:ext cx="207184" cy="330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9" name="잉크 68">
                <a:extLst>
                  <a:ext uri="{FF2B5EF4-FFF2-40B4-BE49-F238E27FC236}">
                    <a16:creationId xmlns:a16="http://schemas.microsoft.com/office/drawing/2014/main" id="{8591C047-415C-B7CA-7B0C-966CA5CE3032}"/>
                  </a:ext>
                </a:extLst>
              </p14:cNvPr>
              <p14:cNvContentPartPr/>
              <p14:nvPr/>
            </p14:nvContentPartPr>
            <p14:xfrm>
              <a:off x="12043050" y="98417"/>
              <a:ext cx="133350" cy="47625"/>
            </p14:xfrm>
          </p:contentPart>
        </mc:Choice>
        <mc:Fallback xmlns="">
          <p:pic>
            <p:nvPicPr>
              <p:cNvPr id="69" name="잉크 68">
                <a:extLst>
                  <a:ext uri="{FF2B5EF4-FFF2-40B4-BE49-F238E27FC236}">
                    <a16:creationId xmlns:a16="http://schemas.microsoft.com/office/drawing/2014/main" id="{8591C047-415C-B7CA-7B0C-966CA5CE303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2025550" y="81036"/>
                <a:ext cx="168000" cy="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45A52228-8A2F-547D-250B-57CB4FD08940}"/>
                  </a:ext>
                </a:extLst>
              </p14:cNvPr>
              <p14:cNvContentPartPr/>
              <p14:nvPr/>
            </p14:nvContentPartPr>
            <p14:xfrm>
              <a:off x="12245213" y="100109"/>
              <a:ext cx="57150" cy="47625"/>
            </p14:xfrm>
          </p:contentPart>
        </mc:Choice>
        <mc:Fallback xmlns=""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45A52228-8A2F-547D-250B-57CB4FD0894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2227895" y="80591"/>
                <a:ext cx="91440" cy="862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1" name="잉크 70">
                <a:extLst>
                  <a:ext uri="{FF2B5EF4-FFF2-40B4-BE49-F238E27FC236}">
                    <a16:creationId xmlns:a16="http://schemas.microsoft.com/office/drawing/2014/main" id="{44FAF53A-F8A2-FBCC-7960-A371F0B66C61}"/>
                  </a:ext>
                </a:extLst>
              </p14:cNvPr>
              <p14:cNvContentPartPr/>
              <p14:nvPr/>
            </p14:nvContentPartPr>
            <p14:xfrm>
              <a:off x="6598410" y="510661"/>
              <a:ext cx="2781300" cy="2238375"/>
            </p14:xfrm>
          </p:contentPart>
        </mc:Choice>
        <mc:Fallback xmlns="">
          <p:pic>
            <p:nvPicPr>
              <p:cNvPr id="71" name="잉크 70">
                <a:extLst>
                  <a:ext uri="{FF2B5EF4-FFF2-40B4-BE49-F238E27FC236}">
                    <a16:creationId xmlns:a16="http://schemas.microsoft.com/office/drawing/2014/main" id="{44FAF53A-F8A2-FBCC-7960-A371F0B66C6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580408" y="492691"/>
                <a:ext cx="2816944" cy="2273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2" name="잉크 71">
                <a:extLst>
                  <a:ext uri="{FF2B5EF4-FFF2-40B4-BE49-F238E27FC236}">
                    <a16:creationId xmlns:a16="http://schemas.microsoft.com/office/drawing/2014/main" id="{9E3738EF-4A61-6760-0A92-7FDFEDC53DC4}"/>
                  </a:ext>
                </a:extLst>
              </p14:cNvPr>
              <p14:cNvContentPartPr/>
              <p14:nvPr/>
            </p14:nvContentPartPr>
            <p14:xfrm>
              <a:off x="9249311" y="436291"/>
              <a:ext cx="219075" cy="219075"/>
            </p14:xfrm>
          </p:contentPart>
        </mc:Choice>
        <mc:Fallback xmlns="">
          <p:pic>
            <p:nvPicPr>
              <p:cNvPr id="72" name="잉크 71">
                <a:extLst>
                  <a:ext uri="{FF2B5EF4-FFF2-40B4-BE49-F238E27FC236}">
                    <a16:creationId xmlns:a16="http://schemas.microsoft.com/office/drawing/2014/main" id="{9E3738EF-4A61-6760-0A92-7FDFEDC53DC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231325" y="418186"/>
                <a:ext cx="254688" cy="2549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3" name="잉크 72">
                <a:extLst>
                  <a:ext uri="{FF2B5EF4-FFF2-40B4-BE49-F238E27FC236}">
                    <a16:creationId xmlns:a16="http://schemas.microsoft.com/office/drawing/2014/main" id="{692AA261-4063-261F-BAEC-C6E436EA8C0A}"/>
                  </a:ext>
                </a:extLst>
              </p14:cNvPr>
              <p14:cNvContentPartPr/>
              <p14:nvPr/>
            </p14:nvContentPartPr>
            <p14:xfrm>
              <a:off x="8282721" y="5520696"/>
              <a:ext cx="790575" cy="733425"/>
            </p14:xfrm>
          </p:contentPart>
        </mc:Choice>
        <mc:Fallback xmlns="">
          <p:pic>
            <p:nvPicPr>
              <p:cNvPr id="73" name="잉크 72">
                <a:extLst>
                  <a:ext uri="{FF2B5EF4-FFF2-40B4-BE49-F238E27FC236}">
                    <a16:creationId xmlns:a16="http://schemas.microsoft.com/office/drawing/2014/main" id="{692AA261-4063-261F-BAEC-C6E436EA8C0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264827" y="5502640"/>
                <a:ext cx="826006" cy="7691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4" name="잉크 73">
                <a:extLst>
                  <a:ext uri="{FF2B5EF4-FFF2-40B4-BE49-F238E27FC236}">
                    <a16:creationId xmlns:a16="http://schemas.microsoft.com/office/drawing/2014/main" id="{34F74672-8F22-4932-854C-78B57213EA5B}"/>
                  </a:ext>
                </a:extLst>
              </p14:cNvPr>
              <p14:cNvContentPartPr/>
              <p14:nvPr/>
            </p14:nvContentPartPr>
            <p14:xfrm>
              <a:off x="6259072" y="3918722"/>
              <a:ext cx="2085975" cy="2076450"/>
            </p14:xfrm>
          </p:contentPart>
        </mc:Choice>
        <mc:Fallback xmlns="">
          <p:pic>
            <p:nvPicPr>
              <p:cNvPr id="74" name="잉크 73">
                <a:extLst>
                  <a:ext uri="{FF2B5EF4-FFF2-40B4-BE49-F238E27FC236}">
                    <a16:creationId xmlns:a16="http://schemas.microsoft.com/office/drawing/2014/main" id="{34F74672-8F22-4932-854C-78B57213EA5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241099" y="3900710"/>
                <a:ext cx="2121562" cy="21121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5" name="잉크 74">
                <a:extLst>
                  <a:ext uri="{FF2B5EF4-FFF2-40B4-BE49-F238E27FC236}">
                    <a16:creationId xmlns:a16="http://schemas.microsoft.com/office/drawing/2014/main" id="{190A4D5A-E98D-6EED-B602-8B6C65603E56}"/>
                  </a:ext>
                </a:extLst>
              </p14:cNvPr>
              <p14:cNvContentPartPr/>
              <p14:nvPr/>
            </p14:nvContentPartPr>
            <p14:xfrm>
              <a:off x="5568099" y="4652612"/>
              <a:ext cx="180975" cy="133350"/>
            </p14:xfrm>
          </p:contentPart>
        </mc:Choice>
        <mc:Fallback xmlns="">
          <p:pic>
            <p:nvPicPr>
              <p:cNvPr id="75" name="잉크 74">
                <a:extLst>
                  <a:ext uri="{FF2B5EF4-FFF2-40B4-BE49-F238E27FC236}">
                    <a16:creationId xmlns:a16="http://schemas.microsoft.com/office/drawing/2014/main" id="{190A4D5A-E98D-6EED-B602-8B6C65603E5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550181" y="4634832"/>
                <a:ext cx="216453" cy="1685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6" name="잉크 75">
                <a:extLst>
                  <a:ext uri="{FF2B5EF4-FFF2-40B4-BE49-F238E27FC236}">
                    <a16:creationId xmlns:a16="http://schemas.microsoft.com/office/drawing/2014/main" id="{5ED44BE9-E6A7-45C1-86DE-F4FF32E8ADA2}"/>
                  </a:ext>
                </a:extLst>
              </p14:cNvPr>
              <p14:cNvContentPartPr/>
              <p14:nvPr/>
            </p14:nvContentPartPr>
            <p14:xfrm>
              <a:off x="5782748" y="4759146"/>
              <a:ext cx="38100" cy="38100"/>
            </p14:xfrm>
          </p:contentPart>
        </mc:Choice>
        <mc:Fallback xmlns="">
          <p:pic>
            <p:nvPicPr>
              <p:cNvPr id="76" name="잉크 75">
                <a:extLst>
                  <a:ext uri="{FF2B5EF4-FFF2-40B4-BE49-F238E27FC236}">
                    <a16:creationId xmlns:a16="http://schemas.microsoft.com/office/drawing/2014/main" id="{5ED44BE9-E6A7-45C1-86DE-F4FF32E8ADA2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765109" y="4739507"/>
                <a:ext cx="73025" cy="76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7" name="잉크 76">
                <a:extLst>
                  <a:ext uri="{FF2B5EF4-FFF2-40B4-BE49-F238E27FC236}">
                    <a16:creationId xmlns:a16="http://schemas.microsoft.com/office/drawing/2014/main" id="{D6AE5AEA-E87E-224E-71B2-FAE73C81D4BF}"/>
                  </a:ext>
                </a:extLst>
              </p14:cNvPr>
              <p14:cNvContentPartPr/>
              <p14:nvPr/>
            </p14:nvContentPartPr>
            <p14:xfrm>
              <a:off x="5868606" y="4588133"/>
              <a:ext cx="142875" cy="285750"/>
            </p14:xfrm>
          </p:contentPart>
        </mc:Choice>
        <mc:Fallback xmlns="">
          <p:pic>
            <p:nvPicPr>
              <p:cNvPr id="77" name="잉크 76">
                <a:extLst>
                  <a:ext uri="{FF2B5EF4-FFF2-40B4-BE49-F238E27FC236}">
                    <a16:creationId xmlns:a16="http://schemas.microsoft.com/office/drawing/2014/main" id="{D6AE5AEA-E87E-224E-71B2-FAE73C81D4B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850289" y="4570429"/>
                <a:ext cx="179143" cy="320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8" name="잉크 77">
                <a:extLst>
                  <a:ext uri="{FF2B5EF4-FFF2-40B4-BE49-F238E27FC236}">
                    <a16:creationId xmlns:a16="http://schemas.microsoft.com/office/drawing/2014/main" id="{8A73EF49-E93F-3CC4-B6BE-45C2C39D7BD4}"/>
                  </a:ext>
                </a:extLst>
              </p14:cNvPr>
              <p14:cNvContentPartPr/>
              <p14:nvPr/>
            </p14:nvContentPartPr>
            <p14:xfrm>
              <a:off x="6115451" y="4480103"/>
              <a:ext cx="180975" cy="152400"/>
            </p14:xfrm>
          </p:contentPart>
        </mc:Choice>
        <mc:Fallback xmlns="">
          <p:pic>
            <p:nvPicPr>
              <p:cNvPr id="78" name="잉크 77">
                <a:extLst>
                  <a:ext uri="{FF2B5EF4-FFF2-40B4-BE49-F238E27FC236}">
                    <a16:creationId xmlns:a16="http://schemas.microsoft.com/office/drawing/2014/main" id="{8A73EF49-E93F-3CC4-B6BE-45C2C39D7BD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097533" y="4462046"/>
                <a:ext cx="216453" cy="1881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9" name="잉크 78">
                <a:extLst>
                  <a:ext uri="{FF2B5EF4-FFF2-40B4-BE49-F238E27FC236}">
                    <a16:creationId xmlns:a16="http://schemas.microsoft.com/office/drawing/2014/main" id="{1FB34834-F86E-0564-23E6-0249FDB002FD}"/>
                  </a:ext>
                </a:extLst>
              </p14:cNvPr>
              <p14:cNvContentPartPr/>
              <p14:nvPr/>
            </p14:nvContentPartPr>
            <p14:xfrm>
              <a:off x="6222314" y="4662554"/>
              <a:ext cx="28575" cy="85725"/>
            </p14:xfrm>
          </p:contentPart>
        </mc:Choice>
        <mc:Fallback xmlns="">
          <p:pic>
            <p:nvPicPr>
              <p:cNvPr id="79" name="잉크 78">
                <a:extLst>
                  <a:ext uri="{FF2B5EF4-FFF2-40B4-BE49-F238E27FC236}">
                    <a16:creationId xmlns:a16="http://schemas.microsoft.com/office/drawing/2014/main" id="{1FB34834-F86E-0564-23E6-0249FDB002F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203759" y="4643999"/>
                <a:ext cx="65314" cy="122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80" name="잉크 79">
                <a:extLst>
                  <a:ext uri="{FF2B5EF4-FFF2-40B4-BE49-F238E27FC236}">
                    <a16:creationId xmlns:a16="http://schemas.microsoft.com/office/drawing/2014/main" id="{32CD2A85-879E-CE6A-1261-A33223981CE2}"/>
                  </a:ext>
                </a:extLst>
              </p14:cNvPr>
              <p14:cNvContentPartPr/>
              <p14:nvPr/>
            </p14:nvContentPartPr>
            <p14:xfrm>
              <a:off x="6192096" y="4684018"/>
              <a:ext cx="190500" cy="104775"/>
            </p14:xfrm>
          </p:contentPart>
        </mc:Choice>
        <mc:Fallback xmlns="">
          <p:pic>
            <p:nvPicPr>
              <p:cNvPr id="80" name="잉크 79">
                <a:extLst>
                  <a:ext uri="{FF2B5EF4-FFF2-40B4-BE49-F238E27FC236}">
                    <a16:creationId xmlns:a16="http://schemas.microsoft.com/office/drawing/2014/main" id="{32CD2A85-879E-CE6A-1261-A33223981CE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174124" y="4666614"/>
                <a:ext cx="226084" cy="1392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03093735-6A23-9CB9-AB4C-7B6E7E91B3A2}"/>
                  </a:ext>
                </a:extLst>
              </p14:cNvPr>
              <p14:cNvContentPartPr/>
              <p14:nvPr/>
            </p14:nvContentPartPr>
            <p14:xfrm>
              <a:off x="9667874" y="241795"/>
              <a:ext cx="2590800" cy="409575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03093735-6A23-9CB9-AB4C-7B6E7E91B3A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649845" y="223688"/>
                <a:ext cx="2626498" cy="445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267E820D-075F-E136-6715-F7D651A76015}"/>
                  </a:ext>
                </a:extLst>
              </p14:cNvPr>
              <p14:cNvContentPartPr/>
              <p14:nvPr/>
            </p14:nvContentPartPr>
            <p14:xfrm>
              <a:off x="7035244" y="1088667"/>
              <a:ext cx="400050" cy="228600"/>
            </p14:xfrm>
          </p:contentPart>
        </mc:Choice>
        <mc:Fallback xmlns=""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267E820D-075F-E136-6715-F7D651A7601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017401" y="1070524"/>
                <a:ext cx="435380" cy="2645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72286940-39B5-0A90-90DC-6D059C13F1A6}"/>
                  </a:ext>
                </a:extLst>
              </p14:cNvPr>
              <p14:cNvContentPartPr/>
              <p14:nvPr/>
            </p14:nvContentPartPr>
            <p14:xfrm>
              <a:off x="5288505" y="4254182"/>
              <a:ext cx="1323975" cy="942974"/>
            </p14:xfrm>
          </p:contentPart>
        </mc:Choice>
        <mc:Fallback xmlns=""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72286940-39B5-0A90-90DC-6D059C13F1A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270467" y="4236152"/>
                <a:ext cx="1359690" cy="9786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84" name="잉크 83">
                <a:extLst>
                  <a:ext uri="{FF2B5EF4-FFF2-40B4-BE49-F238E27FC236}">
                    <a16:creationId xmlns:a16="http://schemas.microsoft.com/office/drawing/2014/main" id="{32433F16-5B97-DF17-1080-A68EE489E389}"/>
                  </a:ext>
                </a:extLst>
              </p14:cNvPr>
              <p14:cNvContentPartPr/>
              <p14:nvPr/>
            </p14:nvContentPartPr>
            <p14:xfrm>
              <a:off x="5385649" y="4874371"/>
              <a:ext cx="1028700" cy="428625"/>
            </p14:xfrm>
          </p:contentPart>
        </mc:Choice>
        <mc:Fallback xmlns="">
          <p:pic>
            <p:nvPicPr>
              <p:cNvPr id="84" name="잉크 83">
                <a:extLst>
                  <a:ext uri="{FF2B5EF4-FFF2-40B4-BE49-F238E27FC236}">
                    <a16:creationId xmlns:a16="http://schemas.microsoft.com/office/drawing/2014/main" id="{32433F16-5B97-DF17-1080-A68EE489E38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367696" y="4856541"/>
                <a:ext cx="1064247" cy="4639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85" name="잉크 84">
                <a:extLst>
                  <a:ext uri="{FF2B5EF4-FFF2-40B4-BE49-F238E27FC236}">
                    <a16:creationId xmlns:a16="http://schemas.microsoft.com/office/drawing/2014/main" id="{5A7F4448-3248-04E6-AABE-A12892F8B0DA}"/>
                  </a:ext>
                </a:extLst>
              </p14:cNvPr>
              <p14:cNvContentPartPr/>
              <p14:nvPr/>
            </p14:nvContentPartPr>
            <p14:xfrm>
              <a:off x="5514438" y="4900197"/>
              <a:ext cx="895350" cy="504825"/>
            </p14:xfrm>
          </p:contentPart>
        </mc:Choice>
        <mc:Fallback xmlns="">
          <p:pic>
            <p:nvPicPr>
              <p:cNvPr id="85" name="잉크 84">
                <a:extLst>
                  <a:ext uri="{FF2B5EF4-FFF2-40B4-BE49-F238E27FC236}">
                    <a16:creationId xmlns:a16="http://schemas.microsoft.com/office/drawing/2014/main" id="{5A7F4448-3248-04E6-AABE-A12892F8B0D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496372" y="4882142"/>
                <a:ext cx="931121" cy="5405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86" name="잉크 85">
                <a:extLst>
                  <a:ext uri="{FF2B5EF4-FFF2-40B4-BE49-F238E27FC236}">
                    <a16:creationId xmlns:a16="http://schemas.microsoft.com/office/drawing/2014/main" id="{B03A0A2F-328C-C422-E088-082F002F3E56}"/>
                  </a:ext>
                </a:extLst>
              </p14:cNvPr>
              <p14:cNvContentPartPr/>
              <p14:nvPr/>
            </p14:nvContentPartPr>
            <p14:xfrm>
              <a:off x="5750550" y="4958673"/>
              <a:ext cx="581025" cy="581025"/>
            </p14:xfrm>
          </p:contentPart>
        </mc:Choice>
        <mc:Fallback xmlns="">
          <p:pic>
            <p:nvPicPr>
              <p:cNvPr id="86" name="잉크 85">
                <a:extLst>
                  <a:ext uri="{FF2B5EF4-FFF2-40B4-BE49-F238E27FC236}">
                    <a16:creationId xmlns:a16="http://schemas.microsoft.com/office/drawing/2014/main" id="{B03A0A2F-328C-C422-E088-082F002F3E56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732683" y="4940773"/>
                <a:ext cx="616401" cy="6164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7" name="잉크 86">
                <a:extLst>
                  <a:ext uri="{FF2B5EF4-FFF2-40B4-BE49-F238E27FC236}">
                    <a16:creationId xmlns:a16="http://schemas.microsoft.com/office/drawing/2014/main" id="{6B2D149E-8349-983A-0370-42B65C143FA7}"/>
                  </a:ext>
                </a:extLst>
              </p14:cNvPr>
              <p14:cNvContentPartPr/>
              <p14:nvPr/>
            </p14:nvContentPartPr>
            <p14:xfrm>
              <a:off x="6297902" y="5091849"/>
              <a:ext cx="9525" cy="9525"/>
            </p14:xfrm>
          </p:contentPart>
        </mc:Choice>
        <mc:Fallback xmlns="">
          <p:pic>
            <p:nvPicPr>
              <p:cNvPr id="87" name="잉크 86">
                <a:extLst>
                  <a:ext uri="{FF2B5EF4-FFF2-40B4-BE49-F238E27FC236}">
                    <a16:creationId xmlns:a16="http://schemas.microsoft.com/office/drawing/2014/main" id="{6B2D149E-8349-983A-0370-42B65C143F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21652" y="4615599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88" name="잉크 87">
                <a:extLst>
                  <a:ext uri="{FF2B5EF4-FFF2-40B4-BE49-F238E27FC236}">
                    <a16:creationId xmlns:a16="http://schemas.microsoft.com/office/drawing/2014/main" id="{0BFA01AD-661A-EBA2-9E38-498589B88037}"/>
                  </a:ext>
                </a:extLst>
              </p14:cNvPr>
              <p14:cNvContentPartPr/>
              <p14:nvPr/>
            </p14:nvContentPartPr>
            <p14:xfrm>
              <a:off x="4773449" y="354489"/>
              <a:ext cx="4162425" cy="4114800"/>
            </p14:xfrm>
          </p:contentPart>
        </mc:Choice>
        <mc:Fallback xmlns="">
          <p:pic>
            <p:nvPicPr>
              <p:cNvPr id="88" name="잉크 87">
                <a:extLst>
                  <a:ext uri="{FF2B5EF4-FFF2-40B4-BE49-F238E27FC236}">
                    <a16:creationId xmlns:a16="http://schemas.microsoft.com/office/drawing/2014/main" id="{0BFA01AD-661A-EBA2-9E38-498589B88037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4755438" y="336492"/>
                <a:ext cx="4198087" cy="41504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89" name="잉크 88">
                <a:extLst>
                  <a:ext uri="{FF2B5EF4-FFF2-40B4-BE49-F238E27FC236}">
                    <a16:creationId xmlns:a16="http://schemas.microsoft.com/office/drawing/2014/main" id="{0FD08DED-C7B6-711C-539F-7E30C5A6DCBA}"/>
                  </a:ext>
                </a:extLst>
              </p14:cNvPr>
              <p14:cNvContentPartPr/>
              <p14:nvPr/>
            </p14:nvContentPartPr>
            <p14:xfrm>
              <a:off x="8787818" y="308712"/>
              <a:ext cx="161925" cy="247650"/>
            </p14:xfrm>
          </p:contentPart>
        </mc:Choice>
        <mc:Fallback xmlns="">
          <p:pic>
            <p:nvPicPr>
              <p:cNvPr id="89" name="잉크 88">
                <a:extLst>
                  <a:ext uri="{FF2B5EF4-FFF2-40B4-BE49-F238E27FC236}">
                    <a16:creationId xmlns:a16="http://schemas.microsoft.com/office/drawing/2014/main" id="{0FD08DED-C7B6-711C-539F-7E30C5A6DCBA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8769826" y="290635"/>
                <a:ext cx="197549" cy="2834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90" name="잉크 89">
                <a:extLst>
                  <a:ext uri="{FF2B5EF4-FFF2-40B4-BE49-F238E27FC236}">
                    <a16:creationId xmlns:a16="http://schemas.microsoft.com/office/drawing/2014/main" id="{5416888F-5628-77DF-397D-F33D474638ED}"/>
                  </a:ext>
                </a:extLst>
              </p14:cNvPr>
              <p14:cNvContentPartPr/>
              <p14:nvPr/>
            </p14:nvContentPartPr>
            <p14:xfrm>
              <a:off x="5063075" y="3910837"/>
              <a:ext cx="1704975" cy="1876425"/>
            </p14:xfrm>
          </p:contentPart>
        </mc:Choice>
        <mc:Fallback xmlns="">
          <p:pic>
            <p:nvPicPr>
              <p:cNvPr id="90" name="잉크 89">
                <a:extLst>
                  <a:ext uri="{FF2B5EF4-FFF2-40B4-BE49-F238E27FC236}">
                    <a16:creationId xmlns:a16="http://schemas.microsoft.com/office/drawing/2014/main" id="{5416888F-5628-77DF-397D-F33D474638ED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5045105" y="3892864"/>
                <a:ext cx="1740555" cy="1912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91" name="잉크 90">
                <a:extLst>
                  <a:ext uri="{FF2B5EF4-FFF2-40B4-BE49-F238E27FC236}">
                    <a16:creationId xmlns:a16="http://schemas.microsoft.com/office/drawing/2014/main" id="{2B91CA62-B873-5216-A3CD-5AC33197FAA2}"/>
                  </a:ext>
                </a:extLst>
              </p14:cNvPr>
              <p14:cNvContentPartPr/>
              <p14:nvPr/>
            </p14:nvContentPartPr>
            <p14:xfrm>
              <a:off x="9764011" y="-339209"/>
              <a:ext cx="2838450" cy="990600"/>
            </p14:xfrm>
          </p:contentPart>
        </mc:Choice>
        <mc:Fallback xmlns="">
          <p:pic>
            <p:nvPicPr>
              <p:cNvPr id="91" name="잉크 90">
                <a:extLst>
                  <a:ext uri="{FF2B5EF4-FFF2-40B4-BE49-F238E27FC236}">
                    <a16:creationId xmlns:a16="http://schemas.microsoft.com/office/drawing/2014/main" id="{2B91CA62-B873-5216-A3CD-5AC33197FAA2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9745987" y="-357253"/>
                <a:ext cx="2874138" cy="1026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92" name="잉크 91">
                <a:extLst>
                  <a:ext uri="{FF2B5EF4-FFF2-40B4-BE49-F238E27FC236}">
                    <a16:creationId xmlns:a16="http://schemas.microsoft.com/office/drawing/2014/main" id="{E7DFDD97-2CB8-A178-5878-FB82B12B259F}"/>
                  </a:ext>
                </a:extLst>
              </p14:cNvPr>
              <p14:cNvContentPartPr/>
              <p14:nvPr/>
            </p14:nvContentPartPr>
            <p14:xfrm>
              <a:off x="9807396" y="290942"/>
              <a:ext cx="2305050" cy="581025"/>
            </p14:xfrm>
          </p:contentPart>
        </mc:Choice>
        <mc:Fallback xmlns="">
          <p:pic>
            <p:nvPicPr>
              <p:cNvPr id="92" name="잉크 91">
                <a:extLst>
                  <a:ext uri="{FF2B5EF4-FFF2-40B4-BE49-F238E27FC236}">
                    <a16:creationId xmlns:a16="http://schemas.microsoft.com/office/drawing/2014/main" id="{E7DFDD97-2CB8-A178-5878-FB82B12B259F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9789416" y="272887"/>
                <a:ext cx="2340651" cy="6167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93" name="잉크 92">
                <a:extLst>
                  <a:ext uri="{FF2B5EF4-FFF2-40B4-BE49-F238E27FC236}">
                    <a16:creationId xmlns:a16="http://schemas.microsoft.com/office/drawing/2014/main" id="{ABD2B239-395F-669A-BFC2-69C52AF75A42}"/>
                  </a:ext>
                </a:extLst>
              </p14:cNvPr>
              <p14:cNvContentPartPr/>
              <p14:nvPr/>
            </p14:nvContentPartPr>
            <p14:xfrm>
              <a:off x="5432472" y="2543631"/>
              <a:ext cx="1619250" cy="1257300"/>
            </p14:xfrm>
          </p:contentPart>
        </mc:Choice>
        <mc:Fallback xmlns="">
          <p:pic>
            <p:nvPicPr>
              <p:cNvPr id="93" name="잉크 92">
                <a:extLst>
                  <a:ext uri="{FF2B5EF4-FFF2-40B4-BE49-F238E27FC236}">
                    <a16:creationId xmlns:a16="http://schemas.microsoft.com/office/drawing/2014/main" id="{ABD2B239-395F-669A-BFC2-69C52AF75A42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5414452" y="2525628"/>
                <a:ext cx="1654929" cy="12929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3873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FEDE2D-DA7A-79F5-3C1B-822D5FD2DA2F}"/>
              </a:ext>
            </a:extLst>
          </p:cNvPr>
          <p:cNvSpPr txBox="1"/>
          <p:nvPr/>
        </p:nvSpPr>
        <p:spPr>
          <a:xfrm>
            <a:off x="3552127" y="3043519"/>
            <a:ext cx="765048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dirty="0">
                <a:ea typeface="맑은 고딕"/>
              </a:rPr>
              <a:t>먼저 우리의 메인적인 </a:t>
            </a:r>
            <a:r>
              <a:rPr lang="ko-KR" altLang="en-US" dirty="0" err="1">
                <a:ea typeface="맑은 고딕"/>
              </a:rPr>
              <a:t>타켓층은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1</a:t>
            </a:r>
            <a:r>
              <a:rPr lang="ko-KR" altLang="en-US">
                <a:ea typeface="맑은 고딕"/>
              </a:rPr>
              <a:t>인가구와  </a:t>
            </a:r>
            <a:endParaRPr lang="en-US" altLang="ko-KR" dirty="0">
              <a:ea typeface="맑은 고딕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F71E9919-DE59-DE85-05CF-0B4E64D0BB47}"/>
                  </a:ext>
                </a:extLst>
              </p14:cNvPr>
              <p14:cNvContentPartPr/>
              <p14:nvPr/>
            </p14:nvContentPartPr>
            <p14:xfrm>
              <a:off x="3204574" y="2181615"/>
              <a:ext cx="9525" cy="9525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F71E9919-DE59-DE85-05CF-0B4E64D0BB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8324" y="1705365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4206766-9E48-D6BE-76CA-834D19FE696E}"/>
                  </a:ext>
                </a:extLst>
              </p14:cNvPr>
              <p14:cNvContentPartPr/>
              <p14:nvPr/>
            </p14:nvContentPartPr>
            <p14:xfrm>
              <a:off x="5047578" y="3192216"/>
              <a:ext cx="9525" cy="9525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4206766-9E48-D6BE-76CA-834D19FE69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1328" y="2715966"/>
                <a:ext cx="952500" cy="952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651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017C2D-6A00-FF79-5046-8698329D3DC6}"/>
              </a:ext>
            </a:extLst>
          </p:cNvPr>
          <p:cNvSpPr txBox="1"/>
          <p:nvPr/>
        </p:nvSpPr>
        <p:spPr>
          <a:xfrm>
            <a:off x="2090937" y="2278202"/>
            <a:ext cx="787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사람이 인생을 살아 가는데 있어 꼭 필요한 것인 의</a:t>
            </a:r>
            <a:r>
              <a:rPr lang="en-US" altLang="ko-KR"/>
              <a:t>.</a:t>
            </a:r>
            <a:r>
              <a:rPr lang="ko-KR" altLang="en-US"/>
              <a:t>식</a:t>
            </a:r>
            <a:r>
              <a:rPr lang="en-US" altLang="ko-KR"/>
              <a:t>.</a:t>
            </a:r>
            <a:r>
              <a:rPr lang="ko-KR" altLang="en-US"/>
              <a:t>주라는 세가지의 요소가 있는데요 그중 </a:t>
            </a:r>
            <a:r>
              <a:rPr lang="en-US" altLang="ko-KR"/>
              <a:t>‘</a:t>
            </a:r>
            <a:r>
              <a:rPr lang="ko-KR" altLang="en-US"/>
              <a:t>식</a:t>
            </a:r>
            <a:r>
              <a:rPr lang="en-US" altLang="ko-KR"/>
              <a:t>’ 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음식을 </a:t>
            </a:r>
            <a:r>
              <a:rPr lang="ko-KR" altLang="en-US" err="1"/>
              <a:t>먹는것은</a:t>
            </a:r>
            <a:r>
              <a:rPr lang="ko-KR" altLang="en-US"/>
              <a:t> 살아가는데 있어 더더욱 중요하다고 할 수 있습니다</a:t>
            </a:r>
            <a:r>
              <a:rPr lang="en-US" altLang="ko-KR"/>
              <a:t>. </a:t>
            </a:r>
            <a:r>
              <a:rPr lang="ko-KR" altLang="en-US"/>
              <a:t>사람은 음식을 </a:t>
            </a:r>
            <a:r>
              <a:rPr lang="ko-KR" altLang="en-US" err="1"/>
              <a:t>먹지않으면</a:t>
            </a:r>
            <a:r>
              <a:rPr lang="ko-KR" altLang="en-US"/>
              <a:t> 힘을 낼 수 없고 죽을 수 있으니까요</a:t>
            </a:r>
            <a:r>
              <a:rPr lang="en-US" altLang="ko-KR"/>
              <a:t>. </a:t>
            </a:r>
            <a:r>
              <a:rPr lang="ko-KR" altLang="en-US"/>
              <a:t>이처럼 과거 옛날부터 음식이라는 것은 우리 인류와 </a:t>
            </a:r>
            <a:r>
              <a:rPr lang="ko-KR" altLang="en-US" err="1"/>
              <a:t>땔래야</a:t>
            </a:r>
            <a:r>
              <a:rPr lang="ko-KR" altLang="en-US"/>
              <a:t> </a:t>
            </a:r>
            <a:r>
              <a:rPr lang="ko-KR" altLang="en-US" err="1"/>
              <a:t>땔수없는</a:t>
            </a:r>
            <a:r>
              <a:rPr lang="ko-KR" altLang="en-US"/>
              <a:t> 필수불가결한 그런 존재라고 할 </a:t>
            </a:r>
            <a:r>
              <a:rPr lang="ko-KR" altLang="en-US" err="1"/>
              <a:t>수있습니다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97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FEDE2D-DA7A-79F5-3C1B-822D5FD2DA2F}"/>
              </a:ext>
            </a:extLst>
          </p:cNvPr>
          <p:cNvSpPr txBox="1"/>
          <p:nvPr/>
        </p:nvSpPr>
        <p:spPr>
          <a:xfrm>
            <a:off x="3552127" y="3043519"/>
            <a:ext cx="765048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dirty="0">
                <a:ea typeface="맑은 고딕"/>
              </a:rPr>
              <a:t>1. </a:t>
            </a:r>
            <a:r>
              <a:rPr lang="en-US" altLang="ko-KR" dirty="0" err="1">
                <a:ea typeface="맑은 고딕"/>
              </a:rPr>
              <a:t>수익구조</a:t>
            </a:r>
            <a:r>
              <a:rPr lang="en-US" altLang="ko-KR" dirty="0">
                <a:ea typeface="맑은 고딕"/>
              </a:rPr>
              <a:t>  </a:t>
            </a:r>
            <a:r>
              <a:rPr lang="en-US" altLang="ko-KR" dirty="0" err="1">
                <a:ea typeface="맑은 고딕"/>
              </a:rPr>
              <a:t>bep</a:t>
            </a:r>
            <a:r>
              <a:rPr lang="en-US" altLang="ko-KR" dirty="0">
                <a:ea typeface="맑은 고딕"/>
              </a:rPr>
              <a:t>/ </a:t>
            </a:r>
            <a:r>
              <a:rPr lang="en-US" altLang="ko-KR" dirty="0" err="1">
                <a:ea typeface="맑은 고딕"/>
              </a:rPr>
              <a:t>유니콘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기업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예시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들면서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적자로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시작하지만</a:t>
            </a:r>
            <a:r>
              <a:rPr lang="en-US" altLang="ko-KR" dirty="0">
                <a:ea typeface="맑은 고딕"/>
              </a:rPr>
              <a:t> </a:t>
            </a:r>
          </a:p>
          <a:p>
            <a:r>
              <a:rPr lang="en-US" altLang="ko-KR" dirty="0">
                <a:ea typeface="맑은 고딕"/>
              </a:rPr>
              <a:t>2. </a:t>
            </a:r>
            <a:r>
              <a:rPr lang="en-US" altLang="ko-KR" dirty="0" err="1">
                <a:ea typeface="맑은 고딕"/>
              </a:rPr>
              <a:t>년도에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따른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성장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그래프</a:t>
            </a:r>
            <a:r>
              <a:rPr lang="en-US" altLang="ko-KR" dirty="0">
                <a:ea typeface="맑은 고딕"/>
              </a:rPr>
              <a:t>(</a:t>
            </a:r>
            <a:r>
              <a:rPr lang="en-US" altLang="ko-KR" dirty="0" err="1">
                <a:ea typeface="맑은 고딕"/>
              </a:rPr>
              <a:t>직원이나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수익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그래프</a:t>
            </a:r>
            <a:r>
              <a:rPr lang="en-US" altLang="ko-KR" dirty="0">
                <a:ea typeface="맑은 고딕"/>
              </a:rPr>
              <a:t>) / </a:t>
            </a:r>
            <a:r>
              <a:rPr lang="en-US" altLang="ko-KR" dirty="0" err="1">
                <a:ea typeface="맑은 고딕"/>
              </a:rPr>
              <a:t>수익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배분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F71E9919-DE59-DE85-05CF-0B4E64D0BB47}"/>
                  </a:ext>
                </a:extLst>
              </p14:cNvPr>
              <p14:cNvContentPartPr/>
              <p14:nvPr/>
            </p14:nvContentPartPr>
            <p14:xfrm>
              <a:off x="3204574" y="2181615"/>
              <a:ext cx="9525" cy="9525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F71E9919-DE59-DE85-05CF-0B4E64D0BB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8324" y="1705365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4206766-9E48-D6BE-76CA-834D19FE696E}"/>
                  </a:ext>
                </a:extLst>
              </p14:cNvPr>
              <p14:cNvContentPartPr/>
              <p14:nvPr/>
            </p14:nvContentPartPr>
            <p14:xfrm>
              <a:off x="5047578" y="3192216"/>
              <a:ext cx="9525" cy="9525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4206766-9E48-D6BE-76CA-834D19FE69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1328" y="2715966"/>
                <a:ext cx="952500" cy="952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148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6524029-02FC-4FC2-BCF3-7772C9D68137}"/>
              </a:ext>
            </a:extLst>
          </p:cNvPr>
          <p:cNvGrpSpPr/>
          <p:nvPr/>
        </p:nvGrpSpPr>
        <p:grpSpPr>
          <a:xfrm>
            <a:off x="410792" y="721214"/>
            <a:ext cx="4324902" cy="864979"/>
            <a:chOff x="854519" y="3595384"/>
            <a:chExt cx="4324902" cy="86497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9CBF68-0AC7-4652-9129-3D619BA89467}"/>
                </a:ext>
              </a:extLst>
            </p:cNvPr>
            <p:cNvSpPr txBox="1"/>
            <p:nvPr/>
          </p:nvSpPr>
          <p:spPr>
            <a:xfrm>
              <a:off x="854519" y="3595384"/>
              <a:ext cx="4324902" cy="83099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20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시장 분석</a:t>
              </a:r>
              <a:r>
                <a:rPr lang="en-US" altLang="ko-KR" sz="20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 - </a:t>
              </a:r>
              <a:r>
                <a:rPr lang="ko-KR" altLang="en-US" sz="20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국내 </a:t>
              </a:r>
              <a:r>
                <a:rPr lang="ko-KR" altLang="en-US" sz="200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푸드테크</a:t>
              </a:r>
              <a:r>
                <a:rPr lang="ko-KR" altLang="en-US" sz="20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시장 규모</a:t>
              </a:r>
            </a:p>
            <a:p>
              <a:r>
                <a:rPr lang="en-US" altLang="ko-KR" sz="20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    </a:t>
              </a:r>
            </a:p>
            <a:p>
              <a:r>
                <a:rPr lang="ko-KR" altLang="en-US" sz="1200" b="1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푸드테크</a:t>
              </a:r>
              <a:r>
                <a:rPr lang="ko-KR" altLang="en-US" sz="12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세부 분야 및 국내 주요 업체</a:t>
              </a:r>
              <a:r>
                <a:rPr lang="en-US" altLang="ko-KR" sz="12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(</a:t>
              </a:r>
              <a:r>
                <a:rPr lang="ko-KR" altLang="en-US" sz="12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브랜드</a:t>
              </a:r>
              <a:r>
                <a:rPr lang="en-US" altLang="ko-KR" sz="12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)</a:t>
              </a:r>
              <a:endParaRPr lang="ko-KR" altLang="en-US" sz="12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7" name="Rectangle">
              <a:extLst>
                <a:ext uri="{FF2B5EF4-FFF2-40B4-BE49-F238E27FC236}">
                  <a16:creationId xmlns:a16="http://schemas.microsoft.com/office/drawing/2014/main" id="{51BB683A-675A-48EA-9CAF-8FCF36FBC5EA}"/>
                </a:ext>
              </a:extLst>
            </p:cNvPr>
            <p:cNvSpPr/>
            <p:nvPr/>
          </p:nvSpPr>
          <p:spPr>
            <a:xfrm>
              <a:off x="904970" y="3971304"/>
              <a:ext cx="1020316" cy="52916"/>
            </a:xfrm>
            <a:prstGeom prst="rect">
              <a:avLst/>
            </a:prstGeom>
            <a:solidFill>
              <a:srgbClr val="536FB0"/>
            </a:solidFill>
            <a:ln w="12700">
              <a:noFill/>
              <a:miter lim="400000"/>
            </a:ln>
          </p:spPr>
          <p:txBody>
            <a:bodyPr lIns="0" tIns="0" rIns="0" bIns="0" anchor="ctr"/>
            <a:lstStyle/>
            <a:p>
              <a:pPr algn="ctr" defTabSz="412750" latinLnBrk="0" hangingPunct="0">
                <a:lnSpc>
                  <a:spcPct val="150000"/>
                </a:lnSpc>
                <a:defRPr sz="2000">
                  <a:solidFill>
                    <a:srgbClr val="F7F9FF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  <a:endParaRPr sz="1000" b="1" kern="0">
                <a:solidFill>
                  <a:srgbClr val="F7F9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3686F0-10DA-4063-8899-6EA229945A68}"/>
                </a:ext>
              </a:extLst>
            </p:cNvPr>
            <p:cNvSpPr txBox="1"/>
            <p:nvPr/>
          </p:nvSpPr>
          <p:spPr>
            <a:xfrm>
              <a:off x="1031971" y="4058202"/>
              <a:ext cx="65" cy="40216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3600"/>
                </a:lnSpc>
              </a:pPr>
              <a:endParaRPr lang="ko-KR" altLang="en-US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D214E4E-E6F8-44D8-962D-E12C3705B504}"/>
              </a:ext>
            </a:extLst>
          </p:cNvPr>
          <p:cNvSpPr txBox="1"/>
          <p:nvPr/>
        </p:nvSpPr>
        <p:spPr>
          <a:xfrm>
            <a:off x="6942866" y="5030685"/>
            <a:ext cx="520584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가족 형태의 변화 </a:t>
            </a:r>
            <a:r>
              <a:rPr lang="en-US" altLang="ko-KR" sz="2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1</a:t>
            </a:r>
            <a:r>
              <a:rPr lang="ko-KR" altLang="en-US" sz="2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 가구증가</a:t>
            </a:r>
            <a:endParaRPr lang="en-US" altLang="ko-KR" sz="2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2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‘</a:t>
            </a:r>
            <a:r>
              <a:rPr lang="ko-KR" altLang="en-US" sz="2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먹방</a:t>
            </a:r>
            <a:r>
              <a:rPr lang="en-US" altLang="ko-KR" sz="2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‘ </a:t>
            </a:r>
            <a:r>
              <a:rPr lang="ko-KR" altLang="en-US" sz="2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열풍     요리에 대한 인식 변화</a:t>
            </a:r>
            <a:endParaRPr lang="en-US" altLang="ko-KR" sz="2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2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IT</a:t>
            </a:r>
            <a:r>
              <a:rPr lang="ko-KR" altLang="en-US" sz="2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발전    </a:t>
            </a:r>
            <a:r>
              <a:rPr lang="en-US" altLang="ko-KR" sz="2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</a:t>
            </a:r>
            <a:r>
              <a:rPr lang="ko-KR" altLang="en-US" sz="2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온라인 결제 시스템 진화  </a:t>
            </a:r>
            <a:endParaRPr lang="en-US" altLang="ko-KR" sz="2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39" name="그래픽 38">
            <a:extLst>
              <a:ext uri="{FF2B5EF4-FFF2-40B4-BE49-F238E27FC236}">
                <a16:creationId xmlns:a16="http://schemas.microsoft.com/office/drawing/2014/main" id="{AB48D9FE-2E6B-44E6-A662-8622FC513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5915" y="408080"/>
            <a:ext cx="1306513" cy="17925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BD4D2F4-3407-4531-B8F0-A77F983B1E18}"/>
              </a:ext>
            </a:extLst>
          </p:cNvPr>
          <p:cNvSpPr txBox="1"/>
          <p:nvPr/>
        </p:nvSpPr>
        <p:spPr>
          <a:xfrm>
            <a:off x="5039558" y="3662236"/>
            <a:ext cx="95218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r>
              <a:rPr lang="en-US" altLang="ko-KR" sz="3200">
                <a:solidFill>
                  <a:schemeClr val="bg1"/>
                </a:solidFill>
              </a:rPr>
              <a:t>45%</a:t>
            </a:r>
            <a:endParaRPr lang="ko-KR" altLang="en-US" sz="3200">
              <a:solidFill>
                <a:schemeClr val="bg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26689C6-FA0B-0110-B6FD-25790E88E465}"/>
              </a:ext>
            </a:extLst>
          </p:cNvPr>
          <p:cNvGraphicFramePr>
            <a:graphicFrameLocks noGrp="1"/>
          </p:cNvGraphicFramePr>
          <p:nvPr/>
        </p:nvGraphicFramePr>
        <p:xfrm>
          <a:off x="405113" y="1647038"/>
          <a:ext cx="5903089" cy="498130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92712">
                  <a:extLst>
                    <a:ext uri="{9D8B030D-6E8A-4147-A177-3AD203B41FA5}">
                      <a16:colId xmlns:a16="http://schemas.microsoft.com/office/drawing/2014/main" val="3821729825"/>
                    </a:ext>
                  </a:extLst>
                </a:gridCol>
                <a:gridCol w="3410377">
                  <a:extLst>
                    <a:ext uri="{9D8B030D-6E8A-4147-A177-3AD203B41FA5}">
                      <a16:colId xmlns:a16="http://schemas.microsoft.com/office/drawing/2014/main" val="2784410284"/>
                    </a:ext>
                  </a:extLst>
                </a:gridCol>
              </a:tblGrid>
              <a:tr h="309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20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분야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업체</a:t>
                      </a:r>
                      <a:r>
                        <a:rPr lang="en-US" altLang="ko-KR" sz="120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20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브랜드</a:t>
                      </a:r>
                      <a:r>
                        <a:rPr lang="en-US" altLang="ko-KR" sz="120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2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419557"/>
                  </a:ext>
                </a:extLst>
              </a:tr>
              <a:tr h="7378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음식 배달 서비스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배달의 민족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요기요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 err="1"/>
                        <a:t>배달통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 err="1"/>
                        <a:t>덤앤더머스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 err="1"/>
                        <a:t>요리버리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 err="1"/>
                        <a:t>헤이브래드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 err="1"/>
                        <a:t>브레드베어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928919"/>
                  </a:ext>
                </a:extLst>
              </a:tr>
              <a:tr h="7999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맛집 추천 및 예약 대행 서비스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err="1"/>
                        <a:t>망고플레이트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 err="1"/>
                        <a:t>식신핫플레이스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 err="1"/>
                        <a:t>포잉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 err="1"/>
                        <a:t>레드테이블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 err="1"/>
                        <a:t>다이닝코드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4919803"/>
                  </a:ext>
                </a:extLst>
              </a:tr>
              <a:tr h="9548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모바일로 커피나 음식을 주문한 후 매장을 방문해 직접 먹을 수 있는 </a:t>
                      </a:r>
                      <a:r>
                        <a:rPr lang="en-US" altLang="ko-KR" sz="1200"/>
                        <a:t>O2O</a:t>
                      </a:r>
                      <a:r>
                        <a:rPr lang="ko-KR" altLang="en-US" sz="1200"/>
                        <a:t>서비스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err="1"/>
                        <a:t>시럽오더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 err="1"/>
                        <a:t>카카오오더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 err="1"/>
                        <a:t>사이렌오더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347843"/>
                  </a:ext>
                </a:extLst>
              </a:tr>
              <a:tr h="7378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음식을 만들 수 있는 레시피와 필요한 식재료를 집으로 배달하는 서비스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err="1"/>
                        <a:t>푸드</a:t>
                      </a:r>
                      <a:r>
                        <a:rPr lang="ko-KR" altLang="en-US" sz="1200"/>
                        <a:t> 플라이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부탁해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 err="1"/>
                        <a:t>배민라이더스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 err="1"/>
                        <a:t>테이트샵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 err="1"/>
                        <a:t>푸드마스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 err="1"/>
                        <a:t>셰프의</a:t>
                      </a:r>
                      <a:r>
                        <a:rPr lang="ko-KR" altLang="en-US" sz="1200"/>
                        <a:t> 레시피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홈메이드 파티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707486"/>
                  </a:ext>
                </a:extLst>
              </a:tr>
              <a:tr h="653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식재료나 음식을 정기적으로 배송하는 서비스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err="1"/>
                        <a:t>집국의</a:t>
                      </a:r>
                      <a:r>
                        <a:rPr lang="ko-KR" altLang="en-US" sz="1200"/>
                        <a:t> 완성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 err="1"/>
                        <a:t>푸드플랩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100506"/>
                  </a:ext>
                </a:extLst>
              </a:tr>
              <a:tr h="7878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레시피를 공유하는 서비스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err="1"/>
                        <a:t>이밥차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만개의 레시피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 err="1"/>
                        <a:t>해먹남녀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331473"/>
                  </a:ext>
                </a:extLst>
              </a:tr>
            </a:tbl>
          </a:graphicData>
        </a:graphic>
      </p:graphicFrame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DE63712-CBE3-CD14-AE6C-EEABE5D24255}"/>
              </a:ext>
            </a:extLst>
          </p:cNvPr>
          <p:cNvSpPr/>
          <p:nvPr/>
        </p:nvSpPr>
        <p:spPr>
          <a:xfrm>
            <a:off x="9396078" y="5092535"/>
            <a:ext cx="439837" cy="19623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4315D056-0914-2593-7910-A63ECB401D01}"/>
              </a:ext>
            </a:extLst>
          </p:cNvPr>
          <p:cNvSpPr/>
          <p:nvPr/>
        </p:nvSpPr>
        <p:spPr>
          <a:xfrm>
            <a:off x="8481723" y="5481133"/>
            <a:ext cx="439837" cy="19623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914C8221-63FA-EFE9-B0A4-8772B85416A7}"/>
              </a:ext>
            </a:extLst>
          </p:cNvPr>
          <p:cNvSpPr/>
          <p:nvPr/>
        </p:nvSpPr>
        <p:spPr>
          <a:xfrm>
            <a:off x="8041886" y="5814840"/>
            <a:ext cx="439837" cy="19623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AE2C609-A213-7185-A403-12BAC50B65DE}"/>
              </a:ext>
            </a:extLst>
          </p:cNvPr>
          <p:cNvSpPr/>
          <p:nvPr/>
        </p:nvSpPr>
        <p:spPr>
          <a:xfrm>
            <a:off x="6551424" y="1822898"/>
            <a:ext cx="1995888" cy="2034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200</a:t>
            </a:r>
            <a:r>
              <a:rPr lang="ko-KR" altLang="en-US" sz="2400"/>
              <a:t>조 </a:t>
            </a:r>
            <a:endParaRPr lang="en-US" altLang="ko-KR" sz="2400"/>
          </a:p>
          <a:p>
            <a:pPr algn="ctr"/>
            <a:r>
              <a:rPr lang="ko-KR" altLang="en-US" sz="2400"/>
              <a:t>시장규모</a:t>
            </a:r>
            <a:endParaRPr lang="en-US" altLang="ko-KR" sz="240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F4BA4A6-A852-53FE-0C76-7EAEDCE61B05}"/>
              </a:ext>
            </a:extLst>
          </p:cNvPr>
          <p:cNvSpPr/>
          <p:nvPr/>
        </p:nvSpPr>
        <p:spPr>
          <a:xfrm>
            <a:off x="8437857" y="999148"/>
            <a:ext cx="2796115" cy="129577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160</a:t>
            </a:r>
            <a:r>
              <a:rPr lang="ko-KR" altLang="en-US"/>
              <a:t>조</a:t>
            </a:r>
            <a:endParaRPr lang="en-US" altLang="ko-KR"/>
          </a:p>
          <a:p>
            <a:pPr algn="ctr"/>
            <a:r>
              <a:rPr lang="ko-KR" altLang="en-US"/>
              <a:t>국내 외식업 시장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48235FD2-8033-9D4D-DBA0-3244C8EEDB0F}"/>
              </a:ext>
            </a:extLst>
          </p:cNvPr>
          <p:cNvSpPr/>
          <p:nvPr/>
        </p:nvSpPr>
        <p:spPr>
          <a:xfrm>
            <a:off x="8481723" y="3107027"/>
            <a:ext cx="2796115" cy="129577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110</a:t>
            </a:r>
            <a:r>
              <a:rPr lang="ko-KR" altLang="en-US"/>
              <a:t>조</a:t>
            </a:r>
            <a:endParaRPr lang="en-US" altLang="ko-KR"/>
          </a:p>
          <a:p>
            <a:pPr algn="ctr"/>
            <a:r>
              <a:rPr lang="ko-KR" altLang="en-US"/>
              <a:t>식재료 유통 시장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3C161764-4FF1-50AB-C721-7D4E8DD1846F}"/>
              </a:ext>
            </a:extLst>
          </p:cNvPr>
          <p:cNvSpPr/>
          <p:nvPr/>
        </p:nvSpPr>
        <p:spPr>
          <a:xfrm>
            <a:off x="9101120" y="1988029"/>
            <a:ext cx="1582501" cy="14085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푸드테크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F90863-F8B5-0083-7A78-535253626FA4}"/>
              </a:ext>
            </a:extLst>
          </p:cNvPr>
          <p:cNvSpPr/>
          <p:nvPr/>
        </p:nvSpPr>
        <p:spPr>
          <a:xfrm>
            <a:off x="11445007" y="1501213"/>
            <a:ext cx="536793" cy="2653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새로운</a:t>
            </a:r>
            <a:endParaRPr lang="en-US" altLang="ko-KR"/>
          </a:p>
          <a:p>
            <a:pPr algn="ctr"/>
            <a:r>
              <a:rPr lang="ko-KR" altLang="en-US"/>
              <a:t>  산업 </a:t>
            </a:r>
            <a:endParaRPr lang="en-US" altLang="ko-KR"/>
          </a:p>
          <a:p>
            <a:pPr algn="ctr"/>
            <a:r>
              <a:rPr lang="ko-KR" altLang="en-US"/>
              <a:t>생태계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9886673-F0F4-29DC-F6E2-BDB1F24A6DB3}"/>
              </a:ext>
            </a:extLst>
          </p:cNvPr>
          <p:cNvSpPr/>
          <p:nvPr/>
        </p:nvSpPr>
        <p:spPr>
          <a:xfrm>
            <a:off x="10943662" y="2486308"/>
            <a:ext cx="397531" cy="412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0B0C1B-CCB9-BABD-D433-403FFD4F21B5}"/>
              </a:ext>
            </a:extLst>
          </p:cNvPr>
          <p:cNvSpPr txBox="1"/>
          <p:nvPr/>
        </p:nvSpPr>
        <p:spPr>
          <a:xfrm>
            <a:off x="3932685" y="4092413"/>
            <a:ext cx="745744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  <a:ea typeface="맑은 고딕"/>
              </a:rPr>
              <a:t>현재 </a:t>
            </a:r>
            <a:r>
              <a:rPr lang="ko-KR" altLang="en-US" dirty="0" err="1">
                <a:highlight>
                  <a:srgbClr val="FFFF00"/>
                </a:highlight>
                <a:ea typeface="맑은 고딕"/>
              </a:rPr>
              <a:t>국내푸드테크</a:t>
            </a:r>
            <a:r>
              <a:rPr lang="ko-KR" altLang="en-US" dirty="0">
                <a:highlight>
                  <a:srgbClr val="FFFF00"/>
                </a:highlight>
                <a:ea typeface="맑은 고딕"/>
              </a:rPr>
              <a:t> 시장 규모를 구체적으로 살펴보자면  160조 국내 외식업 시장과 </a:t>
            </a:r>
            <a:r>
              <a:rPr lang="ko-KR" altLang="en-US" dirty="0" err="1">
                <a:highlight>
                  <a:srgbClr val="FFFF00"/>
                </a:highlight>
                <a:ea typeface="맑은 고딕"/>
              </a:rPr>
              <a:t>푸드테크</a:t>
            </a:r>
            <a:r>
              <a:rPr lang="ko-KR" altLang="en-US" dirty="0">
                <a:highlight>
                  <a:srgbClr val="FFFF00"/>
                </a:highlight>
                <a:ea typeface="맑은 고딕"/>
              </a:rPr>
              <a:t>, 110조의 식재료 유통 시장이 결합하여 200조 가 넘는 시장 규모를 가지고 있습니다? 이렇게 단기간 안에 200조가 넘는 시장을 갖게 된 원인으로는 1인 가구로의 변화, 먹방 열풍으로 요리에 대한 사람들의 인식 변화, IT 발전으로 온라인 결제 시스템 진화 등이 있습니다</a:t>
            </a:r>
            <a:r>
              <a:rPr lang="en-US" altLang="ko-KR" dirty="0">
                <a:highlight>
                  <a:srgbClr val="FFFF00"/>
                </a:highlight>
                <a:ea typeface="맑은 고딕"/>
              </a:rPr>
              <a:t>. </a:t>
            </a:r>
          </a:p>
          <a:p>
            <a:endParaRPr lang="en-US" altLang="ko-KR" dirty="0">
              <a:highlight>
                <a:srgbClr val="FFFF00"/>
              </a:highlight>
              <a:ea typeface="맑은 고딕"/>
            </a:endParaRPr>
          </a:p>
          <a:p>
            <a:r>
              <a:rPr lang="en-US" altLang="ko-KR" dirty="0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. </a:t>
            </a:r>
            <a:endParaRPr lang="en-US" altLang="ko-KR" dirty="0">
              <a:highlight>
                <a:srgbClr val="FFFF00"/>
              </a:highlight>
              <a:ea typeface="맑은 고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00578C-FC5E-F625-DC6B-79189BADE69A}"/>
              </a:ext>
            </a:extLst>
          </p:cNvPr>
          <p:cNvSpPr txBox="1"/>
          <p:nvPr/>
        </p:nvSpPr>
        <p:spPr>
          <a:xfrm>
            <a:off x="4199484" y="448843"/>
            <a:ext cx="78740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b="1" dirty="0">
                <a:highlight>
                  <a:srgbClr val="FFFF00"/>
                </a:highlight>
                <a:ea typeface="맑은 고딕"/>
              </a:rPr>
              <a:t>그리고 이러한 음식시장은 현재 굉장히 다양한 섹터로 </a:t>
            </a:r>
            <a:r>
              <a:rPr lang="ko-KR" altLang="en-US" b="1" dirty="0" err="1">
                <a:highlight>
                  <a:srgbClr val="FFFF00"/>
                </a:highlight>
                <a:ea typeface="맑은 고딕"/>
              </a:rPr>
              <a:t>이루어져있습니다</a:t>
            </a:r>
            <a:r>
              <a:rPr lang="en-US" altLang="ko-KR" b="1" dirty="0">
                <a:highlight>
                  <a:srgbClr val="FFFF00"/>
                </a:highlight>
                <a:ea typeface="맑은 고딕"/>
              </a:rPr>
              <a:t>. </a:t>
            </a:r>
            <a:r>
              <a:rPr lang="ko-KR" altLang="en-US" b="1" dirty="0">
                <a:highlight>
                  <a:srgbClr val="FFFF00"/>
                </a:highlight>
                <a:ea typeface="맑은 고딕"/>
              </a:rPr>
              <a:t>그중 </a:t>
            </a:r>
            <a:r>
              <a:rPr lang="ko-KR" altLang="en-US" dirty="0" err="1">
                <a:highlight>
                  <a:srgbClr val="FFFF00"/>
                </a:highlight>
                <a:ea typeface="맑은 고딕"/>
              </a:rPr>
              <a:t>푸드테크의</a:t>
            </a:r>
            <a:r>
              <a:rPr lang="ko-KR" altLang="en-US" dirty="0">
                <a:highlight>
                  <a:srgbClr val="FFFF00"/>
                </a:highlight>
                <a:ea typeface="맑은 고딕"/>
              </a:rPr>
              <a:t> 시장의 규모는 </a:t>
            </a:r>
            <a:r>
              <a:rPr lang="ko-KR" altLang="en-US" dirty="0" err="1">
                <a:highlight>
                  <a:srgbClr val="FFFF00"/>
                </a:highlight>
                <a:ea typeface="맑은 고딕"/>
              </a:rPr>
              <a:t>대락</a:t>
            </a:r>
            <a:r>
              <a:rPr lang="ko-KR" altLang="en-US" dirty="0">
                <a:highlight>
                  <a:srgbClr val="FFFF00"/>
                </a:highlight>
                <a:ea typeface="맑은 고딕"/>
              </a:rPr>
              <a:t> </a:t>
            </a:r>
            <a:r>
              <a:rPr lang="en-US" altLang="ko-KR" dirty="0">
                <a:highlight>
                  <a:srgbClr val="FFFF00"/>
                </a:highlight>
                <a:ea typeface="맑은 고딕"/>
              </a:rPr>
              <a:t>200</a:t>
            </a:r>
            <a:r>
              <a:rPr lang="ko-KR" altLang="en-US" dirty="0">
                <a:highlight>
                  <a:srgbClr val="FFFF00"/>
                </a:highlight>
                <a:ea typeface="맑은 고딕"/>
              </a:rPr>
              <a:t>조원을 넘나 든다고 합니다</a:t>
            </a:r>
            <a:r>
              <a:rPr lang="en-US" altLang="ko-KR" dirty="0">
                <a:highlight>
                  <a:srgbClr val="FFFF00"/>
                </a:highlight>
                <a:ea typeface="맑은 고딕"/>
              </a:rPr>
              <a:t>. </a:t>
            </a:r>
            <a:r>
              <a:rPr lang="ko-KR" altLang="en-US" dirty="0">
                <a:highlight>
                  <a:srgbClr val="FFFF00"/>
                </a:highlight>
                <a:ea typeface="맑은 고딕"/>
              </a:rPr>
              <a:t>따라서 저희 회사는 이러한 대규모의 </a:t>
            </a:r>
            <a:r>
              <a:rPr lang="ko-KR" altLang="en-US" dirty="0" err="1">
                <a:highlight>
                  <a:srgbClr val="FFFF00"/>
                </a:highlight>
                <a:ea typeface="맑은 고딕"/>
              </a:rPr>
              <a:t>푸드테크</a:t>
            </a:r>
            <a:r>
              <a:rPr lang="ko-KR" altLang="en-US" dirty="0">
                <a:highlight>
                  <a:srgbClr val="FFFF00"/>
                </a:highlight>
                <a:ea typeface="맑은 고딕"/>
              </a:rPr>
              <a:t> 시장을 돌파하기 위해 </a:t>
            </a:r>
            <a:r>
              <a:rPr lang="ko-KR" altLang="en-US" dirty="0" err="1">
                <a:highlight>
                  <a:srgbClr val="FFFF00"/>
                </a:highlight>
                <a:ea typeface="맑은 고딕"/>
              </a:rPr>
              <a:t>눌러쿡이라는</a:t>
            </a:r>
            <a:r>
              <a:rPr lang="ko-KR" altLang="en-US" dirty="0">
                <a:highlight>
                  <a:srgbClr val="FFFF00"/>
                </a:highlight>
                <a:ea typeface="맑은 고딕"/>
              </a:rPr>
              <a:t> 창업 아이템을 생각했습니다</a:t>
            </a:r>
            <a:r>
              <a:rPr lang="en-US" altLang="ko-KR" dirty="0">
                <a:highlight>
                  <a:srgbClr val="FFFF00"/>
                </a:highlight>
                <a:ea typeface="맑은 고딕"/>
              </a:rPr>
              <a:t>. </a:t>
            </a:r>
            <a:r>
              <a:rPr lang="ko-KR" altLang="en-US" dirty="0">
                <a:highlight>
                  <a:srgbClr val="FFFF00"/>
                </a:highlight>
                <a:ea typeface="맑은 고딕"/>
              </a:rPr>
              <a:t> </a:t>
            </a:r>
            <a:endParaRPr lang="en-US" altLang="ko-K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061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E28F7142-1ECE-4D8E-81B0-9C735B446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5915" y="408080"/>
            <a:ext cx="1306513" cy="179257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3CB6298-F2BA-4DB1-A225-A5E62F9CAF45}"/>
              </a:ext>
            </a:extLst>
          </p:cNvPr>
          <p:cNvGrpSpPr/>
          <p:nvPr/>
        </p:nvGrpSpPr>
        <p:grpSpPr>
          <a:xfrm>
            <a:off x="587987" y="587337"/>
            <a:ext cx="2737711" cy="557229"/>
            <a:chOff x="1027825" y="3528014"/>
            <a:chExt cx="2737711" cy="5572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4E53D86-826A-4100-A6D8-6E830614FACD}"/>
                </a:ext>
              </a:extLst>
            </p:cNvPr>
            <p:cNvSpPr txBox="1"/>
            <p:nvPr/>
          </p:nvSpPr>
          <p:spPr>
            <a:xfrm>
              <a:off x="1027825" y="3664398"/>
              <a:ext cx="100508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시장 분석</a:t>
              </a:r>
            </a:p>
          </p:txBody>
        </p:sp>
        <p:sp>
          <p:nvSpPr>
            <p:cNvPr id="7" name="Rectangle">
              <a:extLst>
                <a:ext uri="{FF2B5EF4-FFF2-40B4-BE49-F238E27FC236}">
                  <a16:creationId xmlns:a16="http://schemas.microsoft.com/office/drawing/2014/main" id="{A1ABE7DF-95D4-4950-989C-9B1A10D7FCD4}"/>
                </a:ext>
              </a:extLst>
            </p:cNvPr>
            <p:cNvSpPr/>
            <p:nvPr/>
          </p:nvSpPr>
          <p:spPr>
            <a:xfrm>
              <a:off x="1064031" y="4039524"/>
              <a:ext cx="968877" cy="45719"/>
            </a:xfrm>
            <a:prstGeom prst="rect">
              <a:avLst/>
            </a:prstGeom>
            <a:solidFill>
              <a:srgbClr val="536FB0"/>
            </a:solidFill>
            <a:ln w="12700">
              <a:noFill/>
              <a:miter lim="400000"/>
            </a:ln>
          </p:spPr>
          <p:txBody>
            <a:bodyPr lIns="0" tIns="0" rIns="0" bIns="0" anchor="ctr"/>
            <a:lstStyle/>
            <a:p>
              <a:pPr algn="ctr" defTabSz="412750" latinLnBrk="0" hangingPunct="0">
                <a:lnSpc>
                  <a:spcPct val="150000"/>
                </a:lnSpc>
                <a:defRPr sz="2000">
                  <a:solidFill>
                    <a:srgbClr val="F7F9FF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  <a:endParaRPr sz="1000" b="1" kern="0">
                <a:solidFill>
                  <a:srgbClr val="F7F9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6FC3255-0E4F-4B47-877D-BC2BC30E624B}"/>
                </a:ext>
              </a:extLst>
            </p:cNvPr>
            <p:cNvSpPr txBox="1"/>
            <p:nvPr/>
          </p:nvSpPr>
          <p:spPr>
            <a:xfrm>
              <a:off x="2213829" y="3528014"/>
              <a:ext cx="1551707" cy="40216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ko-KR" altLang="en-US" sz="20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배달 앱 시장 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0B58D35-FD12-75DF-CF96-54EE8D7C4A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57" y="1289618"/>
            <a:ext cx="5340043" cy="48446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E4605D-EA97-2FBC-957B-13288755D25A}"/>
              </a:ext>
            </a:extLst>
          </p:cNvPr>
          <p:cNvSpPr txBox="1"/>
          <p:nvPr/>
        </p:nvSpPr>
        <p:spPr>
          <a:xfrm>
            <a:off x="5620770" y="2316573"/>
            <a:ext cx="6096000" cy="230832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err="1">
                <a:highlight>
                  <a:srgbClr val="FFFF00"/>
                </a:highlight>
                <a:ea typeface="맑은 고딕"/>
              </a:rPr>
              <a:t>푸드테크</a:t>
            </a:r>
            <a:r>
              <a:rPr lang="ko-KR" altLang="en-US">
                <a:highlight>
                  <a:srgbClr val="FFFF00"/>
                </a:highlight>
                <a:ea typeface="맑은 고딕"/>
              </a:rPr>
              <a:t> 시장의 대표적인 예로 배달 플랫폼을 설명하겠습니다</a:t>
            </a:r>
            <a:r>
              <a:rPr lang="en-US" altLang="ko-KR">
                <a:highlight>
                  <a:srgbClr val="FFFF00"/>
                </a:highlight>
                <a:ea typeface="맑은 고딕"/>
              </a:rPr>
              <a:t>.</a:t>
            </a:r>
            <a:r>
              <a:rPr lang="ko-KR" altLang="en-US">
                <a:highlight>
                  <a:srgbClr val="FFFF00"/>
                </a:highlight>
                <a:ea typeface="맑은 고딕"/>
              </a:rPr>
              <a:t> 최근 배달에 대한 플랫폼이 계속해서 많은 발전을 </a:t>
            </a:r>
            <a:r>
              <a:rPr lang="ko-KR" altLang="en-US" err="1">
                <a:highlight>
                  <a:srgbClr val="FFFF00"/>
                </a:highlight>
                <a:ea typeface="맑은 고딕"/>
              </a:rPr>
              <a:t>이루어나가고</a:t>
            </a:r>
            <a:r>
              <a:rPr lang="ko-KR" altLang="en-US">
                <a:highlight>
                  <a:srgbClr val="FFFF00"/>
                </a:highlight>
                <a:ea typeface="맑은 고딕"/>
              </a:rPr>
              <a:t> 있습니다</a:t>
            </a:r>
            <a:r>
              <a:rPr lang="en-US" altLang="ko-KR">
                <a:highlight>
                  <a:srgbClr val="FFFF00"/>
                </a:highlight>
                <a:ea typeface="맑은 고딕"/>
              </a:rPr>
              <a:t>. </a:t>
            </a:r>
            <a:r>
              <a:rPr lang="ko-KR" altLang="en-US">
                <a:highlight>
                  <a:srgbClr val="FFFF00"/>
                </a:highlight>
                <a:ea typeface="맑은 고딕"/>
              </a:rPr>
              <a:t>이 </a:t>
            </a:r>
            <a:r>
              <a:rPr lang="en-US" altLang="ko-KR" err="1">
                <a:highlight>
                  <a:srgbClr val="FFFF00"/>
                </a:highlight>
                <a:ea typeface="맑은 고딕"/>
              </a:rPr>
              <a:t>그래프를</a:t>
            </a:r>
            <a:r>
              <a:rPr lang="en-US" altLang="ko-KR">
                <a:highlight>
                  <a:srgbClr val="FFFF00"/>
                </a:highlight>
                <a:ea typeface="맑은 고딕"/>
              </a:rPr>
              <a:t> </a:t>
            </a:r>
            <a:r>
              <a:rPr lang="en-US" altLang="ko-KR" err="1">
                <a:highlight>
                  <a:srgbClr val="FFFF00"/>
                </a:highlight>
                <a:ea typeface="맑은 고딕"/>
              </a:rPr>
              <a:t>보시면</a:t>
            </a:r>
            <a:r>
              <a:rPr lang="en-US" altLang="ko-KR">
                <a:highlight>
                  <a:srgbClr val="FFFF00"/>
                </a:highlight>
                <a:ea typeface="맑은 고딕"/>
              </a:rPr>
              <a:t> </a:t>
            </a:r>
            <a:r>
              <a:rPr lang="en-US" altLang="ko-KR" err="1">
                <a:highlight>
                  <a:srgbClr val="FFFF00"/>
                </a:highlight>
                <a:ea typeface="맑은 고딕"/>
              </a:rPr>
              <a:t>배달</a:t>
            </a:r>
            <a:r>
              <a:rPr lang="en-US" altLang="ko-KR">
                <a:highlight>
                  <a:srgbClr val="FFFF00"/>
                </a:highlight>
                <a:ea typeface="맑은 고딕"/>
              </a:rPr>
              <a:t> 앱  </a:t>
            </a:r>
            <a:r>
              <a:rPr lang="en-US" altLang="ko-KR" err="1">
                <a:highlight>
                  <a:srgbClr val="FFFF00"/>
                </a:highlight>
                <a:ea typeface="맑은 고딕"/>
              </a:rPr>
              <a:t>거래</a:t>
            </a:r>
            <a:r>
              <a:rPr lang="en-US" altLang="ko-KR">
                <a:highlight>
                  <a:srgbClr val="FFFF00"/>
                </a:highlight>
                <a:ea typeface="맑은 고딕"/>
              </a:rPr>
              <a:t> </a:t>
            </a:r>
            <a:r>
              <a:rPr lang="en-US" altLang="ko-KR" err="1">
                <a:highlight>
                  <a:srgbClr val="FFFF00"/>
                </a:highlight>
                <a:ea typeface="맑은 고딕"/>
              </a:rPr>
              <a:t>규모가</a:t>
            </a:r>
            <a:r>
              <a:rPr lang="en-US" altLang="ko-KR">
                <a:highlight>
                  <a:srgbClr val="FFFF00"/>
                </a:highlight>
                <a:ea typeface="맑은 고딕"/>
              </a:rPr>
              <a:t> 2013년에서 2015년에는 약 5배, 2015년에서 2018에는 약 2배 </a:t>
            </a:r>
            <a:r>
              <a:rPr lang="en-US" altLang="ko-KR" err="1">
                <a:highlight>
                  <a:srgbClr val="FFFF00"/>
                </a:highlight>
                <a:ea typeface="맑은 고딕"/>
              </a:rPr>
              <a:t>이상</a:t>
            </a:r>
            <a:r>
              <a:rPr lang="en-US" altLang="ko-KR">
                <a:highlight>
                  <a:srgbClr val="FFFF00"/>
                </a:highlight>
                <a:ea typeface="맑은 고딕"/>
              </a:rPr>
              <a:t> </a:t>
            </a:r>
            <a:r>
              <a:rPr lang="en-US" altLang="ko-KR" err="1">
                <a:highlight>
                  <a:srgbClr val="FFFF00"/>
                </a:highlight>
                <a:ea typeface="맑은 고딕"/>
              </a:rPr>
              <a:t>증가하고</a:t>
            </a:r>
            <a:r>
              <a:rPr lang="en-US" altLang="ko-KR">
                <a:highlight>
                  <a:srgbClr val="FFFF00"/>
                </a:highlight>
                <a:ea typeface="맑은 고딕"/>
              </a:rPr>
              <a:t> </a:t>
            </a:r>
            <a:r>
              <a:rPr lang="en-US" altLang="ko-KR" err="1">
                <a:highlight>
                  <a:srgbClr val="FFFF00"/>
                </a:highlight>
                <a:ea typeface="맑은 고딕"/>
              </a:rPr>
              <a:t>있는</a:t>
            </a:r>
            <a:r>
              <a:rPr lang="en-US" altLang="ko-KR">
                <a:highlight>
                  <a:srgbClr val="FFFF00"/>
                </a:highlight>
                <a:ea typeface="맑은 고딕"/>
              </a:rPr>
              <a:t> </a:t>
            </a:r>
            <a:r>
              <a:rPr lang="en-US" altLang="ko-KR" err="1">
                <a:highlight>
                  <a:srgbClr val="FFFF00"/>
                </a:highlight>
                <a:ea typeface="맑은 고딕"/>
              </a:rPr>
              <a:t>것을</a:t>
            </a:r>
            <a:r>
              <a:rPr lang="en-US" altLang="ko-KR">
                <a:highlight>
                  <a:srgbClr val="FFFF00"/>
                </a:highlight>
                <a:ea typeface="맑은 고딕"/>
              </a:rPr>
              <a:t> 볼 수 </a:t>
            </a:r>
            <a:r>
              <a:rPr lang="en-US" altLang="ko-KR" err="1">
                <a:highlight>
                  <a:srgbClr val="FFFF00"/>
                </a:highlight>
                <a:ea typeface="맑은 고딕"/>
              </a:rPr>
              <a:t>있습니다</a:t>
            </a:r>
            <a:r>
              <a:rPr lang="en-US" altLang="ko-KR">
                <a:highlight>
                  <a:srgbClr val="FFFF00"/>
                </a:highlight>
                <a:ea typeface="맑은 고딕"/>
              </a:rPr>
              <a:t>.</a:t>
            </a:r>
          </a:p>
          <a:p>
            <a:r>
              <a:rPr lang="en-US" altLang="ko-KR" err="1">
                <a:highlight>
                  <a:srgbClr val="FFFF00"/>
                </a:highlight>
                <a:ea typeface="맑은 고딕"/>
              </a:rPr>
              <a:t>음식</a:t>
            </a:r>
            <a:r>
              <a:rPr lang="en-US" altLang="ko-KR">
                <a:highlight>
                  <a:srgbClr val="FFFF00"/>
                </a:highlight>
                <a:ea typeface="맑은 고딕"/>
              </a:rPr>
              <a:t> </a:t>
            </a:r>
            <a:r>
              <a:rPr lang="en-US" altLang="ko-KR" err="1">
                <a:highlight>
                  <a:srgbClr val="FFFF00"/>
                </a:highlight>
                <a:ea typeface="맑은 고딕"/>
              </a:rPr>
              <a:t>관련</a:t>
            </a:r>
            <a:r>
              <a:rPr lang="en-US" altLang="ko-KR">
                <a:highlight>
                  <a:srgbClr val="FFFF00"/>
                </a:highlight>
                <a:ea typeface="맑은 고딕"/>
              </a:rPr>
              <a:t> O2O </a:t>
            </a:r>
            <a:r>
              <a:rPr lang="en-US" altLang="ko-KR" err="1">
                <a:highlight>
                  <a:srgbClr val="FFFF00"/>
                </a:highlight>
                <a:ea typeface="맑은 고딕"/>
              </a:rPr>
              <a:t>서비스의</a:t>
            </a:r>
            <a:r>
              <a:rPr lang="en-US" altLang="ko-KR">
                <a:highlight>
                  <a:srgbClr val="FFFF00"/>
                </a:highlight>
                <a:ea typeface="맑은 고딕"/>
              </a:rPr>
              <a:t> </a:t>
            </a:r>
            <a:r>
              <a:rPr lang="en-US" altLang="ko-KR" err="1">
                <a:highlight>
                  <a:srgbClr val="FFFF00"/>
                </a:highlight>
                <a:ea typeface="맑은 고딕"/>
              </a:rPr>
              <a:t>성장으로</a:t>
            </a:r>
            <a:r>
              <a:rPr lang="en-US" altLang="ko-KR">
                <a:highlight>
                  <a:srgbClr val="FFFF00"/>
                </a:highlight>
                <a:ea typeface="맑은 고딕"/>
              </a:rPr>
              <a:t> </a:t>
            </a:r>
            <a:r>
              <a:rPr lang="en-US" altLang="ko-KR" err="1">
                <a:highlight>
                  <a:srgbClr val="FFFF00"/>
                </a:highlight>
                <a:ea typeface="맑은 고딕"/>
              </a:rPr>
              <a:t>소비자들의</a:t>
            </a:r>
            <a:r>
              <a:rPr lang="en-US" altLang="ko-KR">
                <a:highlight>
                  <a:srgbClr val="FFFF00"/>
                </a:highlight>
                <a:ea typeface="맑은 고딕"/>
              </a:rPr>
              <a:t> </a:t>
            </a:r>
            <a:r>
              <a:rPr lang="en-US" altLang="ko-KR" err="1">
                <a:highlight>
                  <a:srgbClr val="FFFF00"/>
                </a:highlight>
                <a:ea typeface="맑은 고딕"/>
              </a:rPr>
              <a:t>접근성과</a:t>
            </a:r>
            <a:r>
              <a:rPr lang="en-US" altLang="ko-KR">
                <a:highlight>
                  <a:srgbClr val="FFFF00"/>
                </a:highlight>
                <a:ea typeface="맑은 고딕"/>
              </a:rPr>
              <a:t> </a:t>
            </a:r>
            <a:r>
              <a:rPr lang="en-US" altLang="ko-KR" err="1">
                <a:highlight>
                  <a:srgbClr val="FFFF00"/>
                </a:highlight>
                <a:ea typeface="맑은 고딕"/>
              </a:rPr>
              <a:t>용이성이</a:t>
            </a:r>
            <a:r>
              <a:rPr lang="en-US" altLang="ko-KR">
                <a:highlight>
                  <a:srgbClr val="FFFF00"/>
                </a:highlight>
                <a:ea typeface="맑은 고딕"/>
              </a:rPr>
              <a:t> </a:t>
            </a:r>
            <a:r>
              <a:rPr lang="en-US" altLang="ko-KR" err="1">
                <a:highlight>
                  <a:srgbClr val="FFFF00"/>
                </a:highlight>
                <a:ea typeface="맑은 고딕"/>
              </a:rPr>
              <a:t>좋아졌기</a:t>
            </a:r>
            <a:r>
              <a:rPr lang="en-US" altLang="ko-KR">
                <a:highlight>
                  <a:srgbClr val="FFFF00"/>
                </a:highlight>
                <a:ea typeface="맑은 고딕"/>
              </a:rPr>
              <a:t> </a:t>
            </a:r>
            <a:r>
              <a:rPr lang="en-US" altLang="ko-KR" err="1">
                <a:highlight>
                  <a:srgbClr val="FFFF00"/>
                </a:highlight>
                <a:ea typeface="맑은 고딕"/>
              </a:rPr>
              <a:t>때문입니다</a:t>
            </a:r>
            <a:r>
              <a:rPr lang="en-US" altLang="ko-KR">
                <a:highlight>
                  <a:srgbClr val="FFFF00"/>
                </a:highlight>
                <a:ea typeface="맑은 고딕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89710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6524029-02FC-4FC2-BCF3-7772C9D68137}"/>
              </a:ext>
            </a:extLst>
          </p:cNvPr>
          <p:cNvGrpSpPr/>
          <p:nvPr/>
        </p:nvGrpSpPr>
        <p:grpSpPr>
          <a:xfrm>
            <a:off x="1032051" y="697926"/>
            <a:ext cx="4007507" cy="569240"/>
            <a:chOff x="1064031" y="3532049"/>
            <a:chExt cx="4007507" cy="56924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9CBF68-0AC7-4652-9129-3D619BA89467}"/>
                </a:ext>
              </a:extLst>
            </p:cNvPr>
            <p:cNvSpPr txBox="1"/>
            <p:nvPr/>
          </p:nvSpPr>
          <p:spPr>
            <a:xfrm>
              <a:off x="1064031" y="3657211"/>
              <a:ext cx="125034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시장 분석</a:t>
              </a:r>
              <a:r>
                <a:rPr lang="en-US" altLang="ko-KR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  </a:t>
              </a:r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7" name="Rectangle">
              <a:extLst>
                <a:ext uri="{FF2B5EF4-FFF2-40B4-BE49-F238E27FC236}">
                  <a16:creationId xmlns:a16="http://schemas.microsoft.com/office/drawing/2014/main" id="{51BB683A-675A-48EA-9CAF-8FCF36FBC5EA}"/>
                </a:ext>
              </a:extLst>
            </p:cNvPr>
            <p:cNvSpPr/>
            <p:nvPr/>
          </p:nvSpPr>
          <p:spPr>
            <a:xfrm>
              <a:off x="1064031" y="4039524"/>
              <a:ext cx="993519" cy="61765"/>
            </a:xfrm>
            <a:prstGeom prst="rect">
              <a:avLst/>
            </a:prstGeom>
            <a:solidFill>
              <a:srgbClr val="536FB0"/>
            </a:solidFill>
            <a:ln w="12700">
              <a:noFill/>
              <a:miter lim="400000"/>
            </a:ln>
          </p:spPr>
          <p:txBody>
            <a:bodyPr lIns="0" tIns="0" rIns="0" bIns="0" anchor="ctr"/>
            <a:lstStyle/>
            <a:p>
              <a:pPr algn="ctr" defTabSz="412750" latinLnBrk="0" hangingPunct="0">
                <a:lnSpc>
                  <a:spcPct val="150000"/>
                </a:lnSpc>
                <a:defRPr sz="2000">
                  <a:solidFill>
                    <a:srgbClr val="F7F9FF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  <a:endParaRPr sz="1000" b="1" kern="0">
                <a:solidFill>
                  <a:srgbClr val="F7F9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3686F0-10DA-4063-8899-6EA229945A68}"/>
                </a:ext>
              </a:extLst>
            </p:cNvPr>
            <p:cNvSpPr txBox="1"/>
            <p:nvPr/>
          </p:nvSpPr>
          <p:spPr>
            <a:xfrm>
              <a:off x="2314373" y="3532049"/>
              <a:ext cx="2757165" cy="40216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ko-KR" altLang="en-US" sz="20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국내 배달 앱 시장 규모 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D214E4E-E6F8-44D8-962D-E12C3705B504}"/>
              </a:ext>
            </a:extLst>
          </p:cNvPr>
          <p:cNvSpPr txBox="1"/>
          <p:nvPr/>
        </p:nvSpPr>
        <p:spPr>
          <a:xfrm>
            <a:off x="6474679" y="5247769"/>
            <a:ext cx="156453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9</a:t>
            </a:r>
            <a:r>
              <a:rPr lang="ko-KR" altLang="en-US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조 </a:t>
            </a:r>
            <a:r>
              <a:rPr lang="en-US" altLang="ko-KR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7365</a:t>
            </a:r>
            <a:r>
              <a:rPr lang="ko-KR" altLang="en-US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억원</a:t>
            </a:r>
            <a:endParaRPr lang="ko-KR" altLang="en-US" sz="20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36FB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CE02BE-5F06-44ED-A84A-415A55AEDB93}"/>
              </a:ext>
            </a:extLst>
          </p:cNvPr>
          <p:cNvSpPr txBox="1"/>
          <p:nvPr/>
        </p:nvSpPr>
        <p:spPr>
          <a:xfrm>
            <a:off x="7678527" y="1267166"/>
            <a:ext cx="4332790" cy="55862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   최근 외식시장의 트렌드</a:t>
            </a:r>
            <a:endParaRPr lang="en-US" altLang="ko-KR" sz="20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>
              <a:lnSpc>
                <a:spcPts val="1500"/>
              </a:lnSpc>
            </a:pPr>
            <a:endParaRPr lang="en-US" altLang="ko-KR" sz="20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ts val="1500"/>
              </a:lnSpc>
            </a:pPr>
            <a:endParaRPr lang="en-US" altLang="ko-KR" sz="20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ts val="1500"/>
              </a:lnSpc>
            </a:pPr>
            <a:endParaRPr lang="en-US" altLang="ko-KR" sz="20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ts val="1500"/>
              </a:lnSpc>
            </a:pPr>
            <a:endParaRPr lang="en-US" altLang="ko-KR" sz="20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ts val="1500"/>
              </a:lnSpc>
            </a:pPr>
            <a:r>
              <a:rPr lang="ko-KR" altLang="en-US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              </a:t>
            </a:r>
            <a:endParaRPr lang="en-US" altLang="ko-KR" sz="20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              </a:t>
            </a:r>
            <a:r>
              <a:rPr lang="ko-KR" altLang="en-US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배달 시장</a:t>
            </a:r>
            <a:endParaRPr lang="en-US" altLang="ko-KR" sz="20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ts val="1500"/>
              </a:lnSpc>
            </a:pPr>
            <a:endParaRPr lang="en-US" altLang="ko-KR" sz="20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ts val="1500"/>
              </a:lnSpc>
            </a:pPr>
            <a:endParaRPr lang="en-US" altLang="ko-KR" sz="20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  </a:t>
            </a:r>
          </a:p>
          <a:p>
            <a:pPr>
              <a:lnSpc>
                <a:spcPts val="1500"/>
              </a:lnSpc>
            </a:pPr>
            <a:r>
              <a:rPr lang="en-US" altLang="ko-KR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   </a:t>
            </a:r>
            <a:r>
              <a:rPr lang="ko-KR" altLang="en-US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최근 코로나 </a:t>
            </a:r>
            <a:r>
              <a:rPr lang="ko-KR" altLang="en-US" sz="200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펜데믹</a:t>
            </a:r>
            <a:r>
              <a:rPr lang="ko-KR" altLang="en-US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영향</a:t>
            </a:r>
            <a:endParaRPr lang="en-US" altLang="ko-KR" sz="20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ts val="1500"/>
              </a:lnSpc>
            </a:pPr>
            <a:endParaRPr lang="en-US" altLang="ko-KR" sz="20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(</a:t>
            </a:r>
            <a:r>
              <a:rPr lang="ko-KR" altLang="en-US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영업 시간 제한</a:t>
            </a:r>
            <a:r>
              <a:rPr lang="en-US" altLang="ko-KR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거리두기 제한</a:t>
            </a:r>
            <a:r>
              <a:rPr lang="en-US" altLang="ko-KR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>
              <a:lnSpc>
                <a:spcPts val="1500"/>
              </a:lnSpc>
            </a:pPr>
            <a:endParaRPr lang="en-US" altLang="ko-KR" sz="20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ts val="1500"/>
              </a:lnSpc>
            </a:pPr>
            <a:endParaRPr lang="en-US" altLang="ko-KR" sz="20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ts val="1500"/>
              </a:lnSpc>
            </a:pPr>
            <a:endParaRPr lang="en-US" altLang="ko-KR" sz="20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ts val="1500"/>
              </a:lnSpc>
            </a:pPr>
            <a:endParaRPr lang="en-US" altLang="ko-KR" sz="20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ts val="1500"/>
              </a:lnSpc>
            </a:pPr>
            <a:endParaRPr lang="en-US" altLang="ko-KR" sz="20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ts val="1500"/>
              </a:lnSpc>
            </a:pPr>
            <a:endParaRPr lang="en-US" altLang="ko-KR" sz="20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‘</a:t>
            </a:r>
            <a:r>
              <a:rPr lang="ko-KR" altLang="en-US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대면 시장</a:t>
            </a:r>
            <a:r>
              <a:rPr lang="en-US" altLang="ko-KR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</a:t>
            </a:r>
            <a:r>
              <a:rPr lang="ko-KR" altLang="en-US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</a:t>
            </a:r>
            <a:r>
              <a:rPr lang="en-US" altLang="ko-KR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</a:t>
            </a:r>
            <a:r>
              <a:rPr lang="ko-KR" altLang="en-US" sz="200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비대면</a:t>
            </a:r>
            <a:r>
              <a:rPr lang="ko-KR" altLang="en-US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시장</a:t>
            </a:r>
            <a:r>
              <a:rPr lang="en-US" altLang="ko-KR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 </a:t>
            </a:r>
            <a:r>
              <a:rPr lang="ko-KR" altLang="en-US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  </a:t>
            </a:r>
            <a:r>
              <a:rPr lang="en-US" altLang="ko-KR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</a:t>
            </a:r>
          </a:p>
          <a:p>
            <a:pPr>
              <a:lnSpc>
                <a:spcPts val="1500"/>
              </a:lnSpc>
            </a:pPr>
            <a:endParaRPr lang="en-US" altLang="ko-KR" sz="20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ts val="1500"/>
              </a:lnSpc>
            </a:pPr>
            <a:endParaRPr lang="en-US" altLang="ko-KR" sz="20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ts val="1500"/>
              </a:lnSpc>
            </a:pPr>
            <a:endParaRPr lang="en-US" altLang="ko-KR" sz="20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ts val="1500"/>
              </a:lnSpc>
            </a:pPr>
            <a:endParaRPr lang="en-US" altLang="ko-KR" sz="20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  </a:t>
            </a:r>
          </a:p>
          <a:p>
            <a:pPr>
              <a:lnSpc>
                <a:spcPts val="1500"/>
              </a:lnSpc>
            </a:pPr>
            <a:endParaRPr lang="en-US" altLang="ko-KR" sz="20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     </a:t>
            </a:r>
            <a:r>
              <a:rPr lang="ko-KR" altLang="en-US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배달 시장 수요 극대화  </a:t>
            </a:r>
            <a:endParaRPr lang="en-US" altLang="ko-KR" sz="20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ts val="1500"/>
              </a:lnSpc>
            </a:pPr>
            <a:endParaRPr lang="en-US" altLang="ko-KR" sz="20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39" name="그래픽 38">
            <a:extLst>
              <a:ext uri="{FF2B5EF4-FFF2-40B4-BE49-F238E27FC236}">
                <a16:creationId xmlns:a16="http://schemas.microsoft.com/office/drawing/2014/main" id="{AB48D9FE-2E6B-44E6-A662-8622FC513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5915" y="408080"/>
            <a:ext cx="1306513" cy="17925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BD4D2F4-3407-4531-B8F0-A77F983B1E18}"/>
              </a:ext>
            </a:extLst>
          </p:cNvPr>
          <p:cNvSpPr txBox="1"/>
          <p:nvPr/>
        </p:nvSpPr>
        <p:spPr>
          <a:xfrm>
            <a:off x="5039558" y="3662236"/>
            <a:ext cx="95218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r>
              <a:rPr lang="en-US" altLang="ko-KR" sz="3200">
                <a:solidFill>
                  <a:schemeClr val="bg1"/>
                </a:solidFill>
              </a:rPr>
              <a:t>45%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132CA2-A029-4AB5-BD48-DBAFAAE88229}"/>
              </a:ext>
            </a:extLst>
          </p:cNvPr>
          <p:cNvSpPr txBox="1"/>
          <p:nvPr/>
        </p:nvSpPr>
        <p:spPr>
          <a:xfrm>
            <a:off x="6664635" y="4810188"/>
            <a:ext cx="82554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r>
              <a:rPr lang="en-US" altLang="ko-KR" sz="2800">
                <a:solidFill>
                  <a:schemeClr val="bg1"/>
                </a:solidFill>
              </a:rPr>
              <a:t>25%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D6A13A4F-5F4C-F793-8184-A9580DC91871}"/>
              </a:ext>
            </a:extLst>
          </p:cNvPr>
          <p:cNvGraphicFramePr/>
          <p:nvPr/>
        </p:nvGraphicFramePr>
        <p:xfrm>
          <a:off x="596532" y="1342099"/>
          <a:ext cx="6823807" cy="4908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74401E90-8C8A-A842-FCFE-2301D198C5EA}"/>
              </a:ext>
            </a:extLst>
          </p:cNvPr>
          <p:cNvSpPr txBox="1"/>
          <p:nvPr/>
        </p:nvSpPr>
        <p:spPr>
          <a:xfrm>
            <a:off x="2211044" y="3455043"/>
            <a:ext cx="179739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조 </a:t>
            </a:r>
            <a:r>
              <a:rPr lang="en-US" altLang="ko-KR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9624</a:t>
            </a:r>
            <a:r>
              <a:rPr lang="ko-KR" altLang="en-US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억원             </a:t>
            </a:r>
            <a:endParaRPr lang="ko-KR" altLang="en-US" sz="20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36FB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40B2B903-541C-FB26-C75B-12F28BCCBC40}"/>
              </a:ext>
            </a:extLst>
          </p:cNvPr>
          <p:cNvSpPr/>
          <p:nvPr/>
        </p:nvSpPr>
        <p:spPr>
          <a:xfrm>
            <a:off x="9556075" y="1873071"/>
            <a:ext cx="535001" cy="4923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E9439DC9-4B30-6E5C-AC0A-ACEA383279DF}"/>
              </a:ext>
            </a:extLst>
          </p:cNvPr>
          <p:cNvSpPr/>
          <p:nvPr/>
        </p:nvSpPr>
        <p:spPr>
          <a:xfrm>
            <a:off x="9556074" y="4246462"/>
            <a:ext cx="535001" cy="4923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3BEED9DD-C97E-7A3C-D4E4-E142E507710E}"/>
              </a:ext>
            </a:extLst>
          </p:cNvPr>
          <p:cNvSpPr/>
          <p:nvPr/>
        </p:nvSpPr>
        <p:spPr>
          <a:xfrm>
            <a:off x="9556073" y="5555546"/>
            <a:ext cx="535001" cy="4923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1C1BEF-C02B-54AD-3804-88C19F914B12}"/>
              </a:ext>
            </a:extLst>
          </p:cNvPr>
          <p:cNvSpPr txBox="1"/>
          <p:nvPr/>
        </p:nvSpPr>
        <p:spPr>
          <a:xfrm>
            <a:off x="2938851" y="2487563"/>
            <a:ext cx="6096000" cy="14773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  <a:ea typeface="맑은 고딕"/>
              </a:rPr>
              <a:t>또 배달플랫폼은 </a:t>
            </a:r>
            <a:r>
              <a:rPr lang="ko-KR" altLang="ko-KR" dirty="0">
                <a:highlight>
                  <a:srgbClr val="FFFF00"/>
                </a:highlight>
                <a:latin typeface="Malgun Gothic"/>
                <a:ea typeface="Malgun Gothic"/>
              </a:rPr>
              <a:t>코로나의 </a:t>
            </a:r>
            <a:r>
              <a:rPr lang="en-US" altLang="ko-KR" dirty="0">
                <a:highlight>
                  <a:srgbClr val="FFFF00"/>
                </a:highlight>
                <a:latin typeface="Malgun Gothic"/>
                <a:ea typeface="+mn-lt"/>
              </a:rPr>
              <a:t>19</a:t>
            </a:r>
            <a:r>
              <a:rPr lang="ko-KR" altLang="ko-KR" dirty="0">
                <a:highlight>
                  <a:srgbClr val="FFFF00"/>
                </a:highlight>
                <a:latin typeface="Malgun Gothic"/>
                <a:ea typeface="Malgun Gothic"/>
              </a:rPr>
              <a:t>의 </a:t>
            </a:r>
            <a:r>
              <a:rPr lang="ko-KR" altLang="en-US" dirty="0">
                <a:highlight>
                  <a:srgbClr val="FFFF00"/>
                </a:highlight>
                <a:latin typeface="Malgun Gothic"/>
                <a:ea typeface="Malgun Gothic"/>
              </a:rPr>
              <a:t>영향으로 대면에서 비대면으로의 전환, 영업시간 제한과 거리두기 제한으로 </a:t>
            </a:r>
            <a:r>
              <a:rPr lang="ko-KR" altLang="en-US" dirty="0">
                <a:highlight>
                  <a:srgbClr val="FFFF00"/>
                </a:highlight>
                <a:ea typeface="맑은 고딕"/>
              </a:rPr>
              <a:t>배달플랫폼의 발전이 더더욱 가속화 되었다</a:t>
            </a:r>
            <a:r>
              <a:rPr lang="ko-KR" altLang="en-US" dirty="0">
                <a:highlight>
                  <a:srgbClr val="FFFF00"/>
                </a:highlight>
                <a:latin typeface="맑은 고딕"/>
                <a:ea typeface="맑은 고딕"/>
              </a:rPr>
              <a:t>.</a:t>
            </a:r>
            <a:r>
              <a:rPr lang="en-US" altLang="ko-KR" dirty="0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 </a:t>
            </a:r>
            <a:r>
              <a:rPr lang="ko-KR" altLang="en-US" dirty="0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하지만 이처럼 우리나라의 </a:t>
            </a:r>
            <a:r>
              <a:rPr lang="ko-KR" altLang="en-US" dirty="0" err="1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푸드테크</a:t>
            </a:r>
            <a:r>
              <a:rPr lang="ko-KR" altLang="en-US" dirty="0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 시장이 발달함에</a:t>
            </a:r>
            <a:r>
              <a:rPr lang="en-US" altLang="ko-KR" dirty="0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 따</a:t>
            </a:r>
            <a:r>
              <a:rPr lang="ko-KR" altLang="en-US" dirty="0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라 </a:t>
            </a:r>
            <a:r>
              <a:rPr lang="ko-KR" altLang="en-US" dirty="0" err="1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좋은점도</a:t>
            </a:r>
            <a:r>
              <a:rPr lang="ko-KR" altLang="en-US" dirty="0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 있지만</a:t>
            </a:r>
            <a:r>
              <a:rPr lang="en-US" altLang="ko-KR" dirty="0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문제점도</a:t>
            </a:r>
            <a:r>
              <a:rPr lang="en-US" altLang="ko-KR" dirty="0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 </a:t>
            </a:r>
            <a:r>
              <a:rPr lang="en-US" altLang="ko-KR" dirty="0" err="1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발생하고</a:t>
            </a:r>
            <a:r>
              <a:rPr lang="en-US" altLang="ko-KR" dirty="0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528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731520" y="696468"/>
            <a:ext cx="10728960" cy="5465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base" latinLnBrk="1">
              <a:lnSpc>
                <a:spcPct val="160000"/>
              </a:lnSpc>
              <a:spcAft>
                <a:spcPts val="1333"/>
              </a:spcAft>
            </a:pPr>
            <a:endParaRPr lang="ko-KR" altLang="ko-KR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椭圆 28">
            <a:extLst>
              <a:ext uri="{FF2B5EF4-FFF2-40B4-BE49-F238E27FC236}">
                <a16:creationId xmlns:a16="http://schemas.microsoft.com/office/drawing/2014/main" id="{5584DC0D-6741-4693-9D86-40248D91B4AA}"/>
              </a:ext>
            </a:extLst>
          </p:cNvPr>
          <p:cNvSpPr/>
          <p:nvPr/>
        </p:nvSpPr>
        <p:spPr>
          <a:xfrm>
            <a:off x="4483682" y="1911046"/>
            <a:ext cx="3224637" cy="303590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800">
                <a:solidFill>
                  <a:schemeClr val="bg1"/>
                </a:solidFill>
                <a:latin typeface="Arial" panose="020B0604020202020204" pitchFamily="34" charset="0"/>
              </a:rPr>
              <a:t>?</a:t>
            </a:r>
            <a:endParaRPr lang="zh-CN" altLang="en-US" sz="1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90C0A0-A05F-6F3D-D4AC-8DFBE4142DAF}"/>
              </a:ext>
            </a:extLst>
          </p:cNvPr>
          <p:cNvSpPr txBox="1"/>
          <p:nvPr/>
        </p:nvSpPr>
        <p:spPr>
          <a:xfrm>
            <a:off x="1738440" y="1454166"/>
            <a:ext cx="609600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err="1">
                <a:highlight>
                  <a:srgbClr val="FFFF00"/>
                </a:highlight>
                <a:ea typeface="맑은 고딕"/>
              </a:rPr>
              <a:t>문제점이</a:t>
            </a:r>
            <a:r>
              <a:rPr lang="en-US" altLang="ko-KR">
                <a:highlight>
                  <a:srgbClr val="FFFF00"/>
                </a:highlight>
                <a:ea typeface="맑은 고딕"/>
              </a:rPr>
              <a:t> 3가지가 </a:t>
            </a:r>
            <a:r>
              <a:rPr lang="en-US" altLang="ko-KR" err="1">
                <a:highlight>
                  <a:srgbClr val="FFFF00"/>
                </a:highlight>
                <a:ea typeface="맑은 고딕"/>
              </a:rPr>
              <a:t>있다</a:t>
            </a:r>
            <a:r>
              <a:rPr lang="en-US" altLang="ko-KR">
                <a:highlight>
                  <a:srgbClr val="FFFF00"/>
                </a:highlight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274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017C2D-6A00-FF79-5046-8698329D3DC6}"/>
              </a:ext>
            </a:extLst>
          </p:cNvPr>
          <p:cNvSpPr txBox="1"/>
          <p:nvPr/>
        </p:nvSpPr>
        <p:spPr>
          <a:xfrm>
            <a:off x="2576355" y="5842835"/>
            <a:ext cx="787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한 </a:t>
            </a:r>
            <a:r>
              <a:rPr lang="en-US" altLang="ko-KR" err="1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예로</a:t>
            </a:r>
            <a:r>
              <a:rPr lang="en-US" altLang="ko-KR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, </a:t>
            </a:r>
            <a:r>
              <a:rPr lang="en-US" altLang="ko-KR" err="1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짜장면을</a:t>
            </a:r>
            <a:r>
              <a:rPr lang="en-US" altLang="ko-KR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 </a:t>
            </a:r>
            <a:r>
              <a:rPr lang="en-US" altLang="ko-KR" err="1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시켰을</a:t>
            </a:r>
            <a:r>
              <a:rPr lang="en-US" altLang="ko-KR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 </a:t>
            </a:r>
            <a:r>
              <a:rPr lang="en-US" altLang="ko-KR" err="1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경우</a:t>
            </a:r>
            <a:r>
              <a:rPr lang="en-US" altLang="ko-KR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 </a:t>
            </a:r>
            <a:r>
              <a:rPr lang="en-US" altLang="ko-KR" err="1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배달이</a:t>
            </a:r>
            <a:r>
              <a:rPr lang="en-US" altLang="ko-KR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 </a:t>
            </a:r>
            <a:r>
              <a:rPr lang="en-US" altLang="ko-KR" err="1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지체됨에</a:t>
            </a:r>
            <a:r>
              <a:rPr lang="en-US" altLang="ko-KR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 </a:t>
            </a:r>
            <a:r>
              <a:rPr lang="en-US" altLang="ko-KR" err="1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따라</a:t>
            </a:r>
            <a:r>
              <a:rPr lang="en-US" altLang="ko-KR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 </a:t>
            </a:r>
            <a:r>
              <a:rPr lang="en-US" altLang="ko-KR" err="1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면이</a:t>
            </a:r>
            <a:r>
              <a:rPr lang="en-US" altLang="ko-KR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 </a:t>
            </a:r>
            <a:r>
              <a:rPr lang="en-US" altLang="ko-KR" err="1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불고</a:t>
            </a:r>
            <a:r>
              <a:rPr lang="en-US" altLang="ko-KR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, </a:t>
            </a:r>
            <a:r>
              <a:rPr lang="en-US" altLang="ko-KR" err="1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음식</a:t>
            </a:r>
            <a:r>
              <a:rPr lang="en-US" altLang="ko-KR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 </a:t>
            </a:r>
            <a:r>
              <a:rPr lang="en-US" altLang="ko-KR" err="1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재활용의</a:t>
            </a:r>
            <a:r>
              <a:rPr lang="en-US" altLang="ko-KR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 </a:t>
            </a:r>
            <a:r>
              <a:rPr lang="en-US" altLang="ko-KR" err="1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문제가</a:t>
            </a:r>
            <a:r>
              <a:rPr lang="en-US" altLang="ko-KR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 </a:t>
            </a:r>
            <a:r>
              <a:rPr lang="en-US" altLang="ko-KR" err="1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있다</a:t>
            </a:r>
            <a:r>
              <a:rPr lang="en-US" altLang="ko-KR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. </a:t>
            </a:r>
            <a:r>
              <a:rPr lang="en-US" altLang="ko-KR" err="1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또한</a:t>
            </a:r>
            <a:r>
              <a:rPr lang="en-US" altLang="ko-KR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 </a:t>
            </a:r>
            <a:r>
              <a:rPr lang="en-US" altLang="ko-KR" err="1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배달</a:t>
            </a:r>
            <a:r>
              <a:rPr lang="en-US" altLang="ko-KR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 </a:t>
            </a:r>
            <a:r>
              <a:rPr lang="en-US" altLang="ko-KR" err="1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시간의</a:t>
            </a:r>
            <a:r>
              <a:rPr lang="en-US" altLang="ko-KR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 </a:t>
            </a:r>
            <a:r>
              <a:rPr lang="en-US" altLang="ko-KR" err="1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문제로</a:t>
            </a:r>
            <a:r>
              <a:rPr lang="en-US" altLang="ko-KR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 </a:t>
            </a:r>
            <a:r>
              <a:rPr lang="en-US" altLang="ko-KR" err="1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라이더들이</a:t>
            </a:r>
            <a:r>
              <a:rPr lang="en-US" altLang="ko-KR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 </a:t>
            </a:r>
            <a:r>
              <a:rPr lang="en-US" altLang="ko-KR" err="1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교통</a:t>
            </a:r>
            <a:r>
              <a:rPr lang="en-US" altLang="ko-KR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 </a:t>
            </a:r>
            <a:r>
              <a:rPr lang="en-US" altLang="ko-KR" err="1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법규를</a:t>
            </a:r>
            <a:r>
              <a:rPr lang="en-US" altLang="ko-KR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 </a:t>
            </a:r>
            <a:r>
              <a:rPr lang="en-US" altLang="ko-KR" err="1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무시하며</a:t>
            </a:r>
            <a:r>
              <a:rPr lang="en-US" altLang="ko-KR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 </a:t>
            </a:r>
            <a:r>
              <a:rPr lang="en-US" altLang="ko-KR" err="1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아슬아슬한</a:t>
            </a:r>
            <a:r>
              <a:rPr lang="en-US" altLang="ko-KR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 </a:t>
            </a:r>
            <a:r>
              <a:rPr lang="en-US" altLang="ko-KR" err="1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하루를</a:t>
            </a:r>
            <a:r>
              <a:rPr lang="en-US" altLang="ko-KR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 </a:t>
            </a:r>
            <a:r>
              <a:rPr lang="en-US" altLang="ko-KR" err="1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살고</a:t>
            </a:r>
            <a:r>
              <a:rPr lang="en-US" altLang="ko-KR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 </a:t>
            </a:r>
            <a:r>
              <a:rPr lang="en-US" altLang="ko-KR" err="1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있다</a:t>
            </a:r>
            <a:r>
              <a:rPr lang="en-US" altLang="ko-KR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. </a:t>
            </a:r>
            <a:endParaRPr lang="en-US" alt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A271E7-EFF7-8018-8441-10F0541EDB1C}"/>
              </a:ext>
            </a:extLst>
          </p:cNvPr>
          <p:cNvSpPr txBox="1"/>
          <p:nvPr/>
        </p:nvSpPr>
        <p:spPr>
          <a:xfrm>
            <a:off x="5648960" y="2006914"/>
            <a:ext cx="41656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>
                <a:ea typeface="맑은 고딕"/>
              </a:rPr>
              <a:t>1. </a:t>
            </a:r>
            <a:r>
              <a:rPr lang="ko-KR" altLang="en-US">
                <a:ea typeface="맑은 고딕"/>
              </a:rPr>
              <a:t>음식의 질 너무 낮음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0CF4E-C35A-7E9D-4E3D-FE772111B3FF}"/>
              </a:ext>
            </a:extLst>
          </p:cNvPr>
          <p:cNvSpPr txBox="1"/>
          <p:nvPr/>
        </p:nvSpPr>
        <p:spPr>
          <a:xfrm>
            <a:off x="5648960" y="3059668"/>
            <a:ext cx="604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2. </a:t>
            </a:r>
            <a:r>
              <a:rPr lang="ko-KR" altLang="en-US"/>
              <a:t>일회용 용기 남용으로 인한 환경문제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6992D2-96E9-5E1C-2D8E-052B26949197}"/>
              </a:ext>
            </a:extLst>
          </p:cNvPr>
          <p:cNvSpPr txBox="1"/>
          <p:nvPr/>
        </p:nvSpPr>
        <p:spPr>
          <a:xfrm>
            <a:off x="5648960" y="4162029"/>
            <a:ext cx="41656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>
                <a:ea typeface="맑은 고딕"/>
              </a:rPr>
              <a:t>3. </a:t>
            </a:r>
            <a:r>
              <a:rPr lang="ko-KR" altLang="en-US">
                <a:ea typeface="맑은 고딕"/>
              </a:rPr>
              <a:t>배달시간 문제로 </a:t>
            </a:r>
            <a:r>
              <a:rPr lang="ko-KR" altLang="en-US" err="1">
                <a:ea typeface="맑은 고딕"/>
              </a:rPr>
              <a:t>라이더들의</a:t>
            </a:r>
            <a:r>
              <a:rPr lang="ko-KR" altLang="en-US">
                <a:ea typeface="맑은 고딕"/>
              </a:rPr>
              <a:t> 교통 법규 무시 및 안전사고</a:t>
            </a:r>
          </a:p>
        </p:txBody>
      </p:sp>
      <p:pic>
        <p:nvPicPr>
          <p:cNvPr id="7" name="그림 7" descr="음식, 실내, 슬라이스, 먹힌이(가) 표시된 사진&#10;&#10;자동 생성된 설명">
            <a:extLst>
              <a:ext uri="{FF2B5EF4-FFF2-40B4-BE49-F238E27FC236}">
                <a16:creationId xmlns:a16="http://schemas.microsoft.com/office/drawing/2014/main" id="{420EFD3A-3F2C-191D-6FF7-2483F8D23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260" y="2432567"/>
            <a:ext cx="2133600" cy="2990850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2E10BCE5-397E-A4BF-870A-8852ABBB9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08" y="2472841"/>
            <a:ext cx="2023427" cy="29518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6E7604-ECD1-677A-8AEB-F00F5DCE8DE4}"/>
              </a:ext>
            </a:extLst>
          </p:cNvPr>
          <p:cNvSpPr txBox="1"/>
          <p:nvPr/>
        </p:nvSpPr>
        <p:spPr>
          <a:xfrm>
            <a:off x="2387600" y="599440"/>
            <a:ext cx="486664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>
                <a:ea typeface="맑은 고딕"/>
              </a:rPr>
              <a:t>첫번째 문제점으로는 배달 플랫폼이다</a:t>
            </a:r>
            <a:r>
              <a:rPr lang="en-US" altLang="ko-KR">
                <a:ea typeface="맑은 고딕"/>
              </a:rPr>
              <a:t>.</a:t>
            </a: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9301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017C2D-6A00-FF79-5046-8698329D3DC6}"/>
              </a:ext>
            </a:extLst>
          </p:cNvPr>
          <p:cNvSpPr txBox="1"/>
          <p:nvPr/>
        </p:nvSpPr>
        <p:spPr>
          <a:xfrm>
            <a:off x="4908045" y="2501587"/>
            <a:ext cx="69342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두번째로는 출장요리사 시스템의 문제입니다</a:t>
            </a:r>
            <a:r>
              <a:rPr lang="en-US" altLang="ko-KR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. </a:t>
            </a:r>
            <a:r>
              <a:rPr lang="ko-KR" altLang="en-US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기존 출장요리사는 옆 사진을 </a:t>
            </a:r>
            <a:r>
              <a:rPr lang="ko-KR" altLang="en-US" err="1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보시다시피</a:t>
            </a:r>
            <a:r>
              <a:rPr lang="ko-KR" altLang="en-US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 보통 </a:t>
            </a:r>
            <a:r>
              <a:rPr lang="en-US" altLang="ko-KR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10~15</a:t>
            </a:r>
            <a:r>
              <a:rPr lang="ko-KR" altLang="en-US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인 이상의 단체주문만 받고 있으며 가격이 너무 비싸 일반적인 소비자들이 이용하기에는 너무 부족하다는 문제점이 있습니다</a:t>
            </a:r>
            <a:r>
              <a:rPr lang="en-US" altLang="ko-KR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.</a:t>
            </a:r>
            <a:r>
              <a:rPr lang="ko-KR" altLang="en-US">
                <a:highlight>
                  <a:srgbClr val="FFFF00"/>
                </a:highlight>
                <a:ea typeface="맑은 고딕"/>
                <a:sym typeface="Wingdings" panose="05000000000000000000" pitchFamily="2" charset="2"/>
              </a:rPr>
              <a:t> </a:t>
            </a:r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1E74A4-CD8E-684B-CA1C-71C6BB003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40" y="1882014"/>
            <a:ext cx="4450999" cy="411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99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E28F7142-1ECE-4D8E-81B0-9C735B446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5915" y="408080"/>
            <a:ext cx="1306513" cy="179257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3CB6298-F2BA-4DB1-A225-A5E62F9CAF45}"/>
              </a:ext>
            </a:extLst>
          </p:cNvPr>
          <p:cNvGrpSpPr/>
          <p:nvPr/>
        </p:nvGrpSpPr>
        <p:grpSpPr>
          <a:xfrm>
            <a:off x="587987" y="587337"/>
            <a:ext cx="3571272" cy="557229"/>
            <a:chOff x="1027825" y="3528014"/>
            <a:chExt cx="3571272" cy="5572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4E53D86-826A-4100-A6D8-6E830614FACD}"/>
                </a:ext>
              </a:extLst>
            </p:cNvPr>
            <p:cNvSpPr txBox="1"/>
            <p:nvPr/>
          </p:nvSpPr>
          <p:spPr>
            <a:xfrm>
              <a:off x="1027825" y="3664398"/>
              <a:ext cx="100508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시장 분석</a:t>
              </a:r>
            </a:p>
          </p:txBody>
        </p:sp>
        <p:sp>
          <p:nvSpPr>
            <p:cNvPr id="7" name="Rectangle">
              <a:extLst>
                <a:ext uri="{FF2B5EF4-FFF2-40B4-BE49-F238E27FC236}">
                  <a16:creationId xmlns:a16="http://schemas.microsoft.com/office/drawing/2014/main" id="{A1ABE7DF-95D4-4950-989C-9B1A10D7FCD4}"/>
                </a:ext>
              </a:extLst>
            </p:cNvPr>
            <p:cNvSpPr/>
            <p:nvPr/>
          </p:nvSpPr>
          <p:spPr>
            <a:xfrm>
              <a:off x="1064031" y="4039524"/>
              <a:ext cx="968877" cy="45719"/>
            </a:xfrm>
            <a:prstGeom prst="rect">
              <a:avLst/>
            </a:prstGeom>
            <a:solidFill>
              <a:srgbClr val="536FB0"/>
            </a:solidFill>
            <a:ln w="12700">
              <a:noFill/>
              <a:miter lim="400000"/>
            </a:ln>
          </p:spPr>
          <p:txBody>
            <a:bodyPr lIns="0" tIns="0" rIns="0" bIns="0" anchor="ctr"/>
            <a:lstStyle/>
            <a:p>
              <a:pPr algn="ctr" defTabSz="412750" latinLnBrk="0" hangingPunct="0">
                <a:lnSpc>
                  <a:spcPct val="150000"/>
                </a:lnSpc>
                <a:defRPr sz="2000">
                  <a:solidFill>
                    <a:srgbClr val="F7F9FF"/>
                  </a:solidFill>
                  <a:latin typeface="Roboto"/>
                  <a:ea typeface="Roboto"/>
                  <a:cs typeface="Roboto"/>
                  <a:sym typeface="Roboto"/>
                </a:defRPr>
              </a:pPr>
              <a:endParaRPr sz="1000" b="1" kern="0">
                <a:solidFill>
                  <a:srgbClr val="F7F9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6FC3255-0E4F-4B47-877D-BC2BC30E624B}"/>
                </a:ext>
              </a:extLst>
            </p:cNvPr>
            <p:cNvSpPr txBox="1"/>
            <p:nvPr/>
          </p:nvSpPr>
          <p:spPr>
            <a:xfrm>
              <a:off x="2213829" y="3528014"/>
              <a:ext cx="2385268" cy="40216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altLang="ko-KR" sz="20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</a:t>
              </a:r>
              <a:r>
                <a:rPr lang="ko-KR" altLang="en-US" sz="20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인 가구 비중 증가  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BF246F2-C969-4E38-A56A-12239D760023}"/>
              </a:ext>
            </a:extLst>
          </p:cNvPr>
          <p:cNvSpPr txBox="1"/>
          <p:nvPr/>
        </p:nvSpPr>
        <p:spPr>
          <a:xfrm>
            <a:off x="8478607" y="1799867"/>
            <a:ext cx="3437943" cy="1161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ko-KR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</a:t>
            </a:r>
            <a:r>
              <a:rPr lang="ko-KR" altLang="en-US" sz="200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인가구</a:t>
            </a:r>
            <a:r>
              <a:rPr lang="ko-KR" altLang="en-US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원인 </a:t>
            </a:r>
            <a:endParaRPr lang="en-US" altLang="ko-KR" sz="20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ts val="1500"/>
              </a:lnSpc>
            </a:pPr>
            <a:endParaRPr lang="en-US" altLang="ko-KR" sz="20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결혼 기피</a:t>
            </a:r>
            <a:r>
              <a:rPr lang="en-US" altLang="ko-KR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개인주의 확대 </a:t>
            </a:r>
            <a:endParaRPr lang="en-US" altLang="ko-KR" sz="20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ts val="1500"/>
              </a:lnSpc>
            </a:pPr>
            <a:endParaRPr lang="en-US" altLang="ko-KR" sz="20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소비 중심화</a:t>
            </a:r>
            <a:r>
              <a:rPr lang="en-US" altLang="ko-KR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</a:p>
          <a:p>
            <a:pPr>
              <a:lnSpc>
                <a:spcPts val="1500"/>
              </a:lnSpc>
            </a:pPr>
            <a:r>
              <a:rPr lang="en-US" altLang="ko-KR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531543A-9B06-4FB9-8B45-5A2784664891}"/>
              </a:ext>
            </a:extLst>
          </p:cNvPr>
          <p:cNvGrpSpPr/>
          <p:nvPr/>
        </p:nvGrpSpPr>
        <p:grpSpPr>
          <a:xfrm>
            <a:off x="7764567" y="1705836"/>
            <a:ext cx="595903" cy="595903"/>
            <a:chOff x="5798049" y="3129595"/>
            <a:chExt cx="595903" cy="595903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B782C543-5589-44C6-A533-0DB410A33AFC}"/>
                </a:ext>
              </a:extLst>
            </p:cNvPr>
            <p:cNvSpPr/>
            <p:nvPr/>
          </p:nvSpPr>
          <p:spPr>
            <a:xfrm>
              <a:off x="5798049" y="3129595"/>
              <a:ext cx="595903" cy="595903"/>
            </a:xfrm>
            <a:prstGeom prst="ellipse">
              <a:avLst/>
            </a:prstGeom>
            <a:solidFill>
              <a:srgbClr val="536F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그래픽 60">
              <a:extLst>
                <a:ext uri="{FF2B5EF4-FFF2-40B4-BE49-F238E27FC236}">
                  <a16:creationId xmlns:a16="http://schemas.microsoft.com/office/drawing/2014/main" id="{AAB9F029-F68D-441C-8024-F1B0807E9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56910" y="3288457"/>
              <a:ext cx="278180" cy="278178"/>
            </a:xfrm>
            <a:prstGeom prst="rect">
              <a:avLst/>
            </a:prstGeom>
          </p:spPr>
        </p:pic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C89D1FC0-614C-45AE-9158-725112E64B0C}"/>
              </a:ext>
            </a:extLst>
          </p:cNvPr>
          <p:cNvGrpSpPr/>
          <p:nvPr/>
        </p:nvGrpSpPr>
        <p:grpSpPr>
          <a:xfrm>
            <a:off x="8564799" y="3036859"/>
            <a:ext cx="2845330" cy="1846659"/>
            <a:chOff x="7781857" y="2893270"/>
            <a:chExt cx="2845330" cy="1846659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2F98CFB-6D97-4904-B7D3-0EEFD43E541D}"/>
                </a:ext>
              </a:extLst>
            </p:cNvPr>
            <p:cNvSpPr txBox="1"/>
            <p:nvPr/>
          </p:nvSpPr>
          <p:spPr>
            <a:xfrm>
              <a:off x="7818726" y="2893270"/>
              <a:ext cx="2808461" cy="184665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20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</a:t>
              </a:r>
              <a:r>
                <a:rPr lang="ko-KR" altLang="en-US" sz="20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인 가구 </a:t>
              </a:r>
              <a:r>
                <a:rPr lang="ko-KR" altLang="en-US" sz="200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간편식</a:t>
              </a:r>
              <a:r>
                <a:rPr lang="ko-KR" altLang="en-US" sz="20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이용률 </a:t>
              </a:r>
              <a:endParaRPr lang="en-US" altLang="ko-KR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endParaRPr lang="en-US" altLang="ko-KR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r>
                <a:rPr lang="en-US" altLang="ko-KR" sz="20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    2018</a:t>
              </a:r>
              <a:r>
                <a:rPr lang="ko-KR" altLang="en-US" sz="20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년 </a:t>
              </a:r>
              <a:r>
                <a:rPr lang="en-US" altLang="ko-KR" sz="20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38.7% </a:t>
              </a:r>
            </a:p>
            <a:p>
              <a:endParaRPr lang="en-US" altLang="ko-KR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endParaRPr lang="en-US" altLang="ko-KR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r>
                <a:rPr lang="en-US" altLang="ko-KR" sz="20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    2019</a:t>
              </a:r>
              <a:r>
                <a:rPr lang="ko-KR" altLang="en-US" sz="20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년 </a:t>
              </a:r>
              <a:r>
                <a:rPr lang="en-US" altLang="ko-KR" sz="20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47.7%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C2F8F35-6034-4C4F-999A-A1EB38883F2D}"/>
                </a:ext>
              </a:extLst>
            </p:cNvPr>
            <p:cNvSpPr txBox="1"/>
            <p:nvPr/>
          </p:nvSpPr>
          <p:spPr>
            <a:xfrm>
              <a:off x="7781857" y="3531383"/>
              <a:ext cx="73738" cy="17222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ko-KR" sz="10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. </a:t>
              </a:r>
            </a:p>
          </p:txBody>
        </p:sp>
        <p:pic>
          <p:nvPicPr>
            <p:cNvPr id="82" name="그래픽 81">
              <a:extLst>
                <a:ext uri="{FF2B5EF4-FFF2-40B4-BE49-F238E27FC236}">
                  <a16:creationId xmlns:a16="http://schemas.microsoft.com/office/drawing/2014/main" id="{8085A575-2DE4-4646-85CD-658A96529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98339" y="3490695"/>
              <a:ext cx="278180" cy="278178"/>
            </a:xfrm>
            <a:prstGeom prst="rect">
              <a:avLst/>
            </a:prstGeom>
          </p:spPr>
        </p:pic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F81A4C4F-DEDE-4323-AA62-8E1D99CAB260}"/>
              </a:ext>
            </a:extLst>
          </p:cNvPr>
          <p:cNvGrpSpPr/>
          <p:nvPr/>
        </p:nvGrpSpPr>
        <p:grpSpPr>
          <a:xfrm>
            <a:off x="7797325" y="5173166"/>
            <a:ext cx="3758486" cy="1262468"/>
            <a:chOff x="6985499" y="3308160"/>
            <a:chExt cx="3758486" cy="126246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45F663A-D72F-475F-8A8D-F00DA9B5E01E}"/>
                </a:ext>
              </a:extLst>
            </p:cNvPr>
            <p:cNvSpPr txBox="1"/>
            <p:nvPr/>
          </p:nvSpPr>
          <p:spPr>
            <a:xfrm>
              <a:off x="7820108" y="3339522"/>
              <a:ext cx="2923877" cy="12311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20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</a:t>
              </a:r>
              <a:r>
                <a:rPr lang="ko-KR" altLang="en-US" sz="20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인 가구 증가 추세</a:t>
              </a:r>
              <a:endParaRPr lang="en-US" altLang="ko-KR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endParaRPr lang="en-US" altLang="ko-KR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r>
                <a:rPr lang="ko-KR" altLang="en-US" sz="20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배달 음식 수요 또한 증가</a:t>
              </a:r>
              <a:endParaRPr lang="en-US" altLang="ko-KR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endParaRPr lang="ko-KR" altLang="en-US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0EFF59E1-9AE4-4729-AF43-94663D07603F}"/>
                </a:ext>
              </a:extLst>
            </p:cNvPr>
            <p:cNvGrpSpPr/>
            <p:nvPr/>
          </p:nvGrpSpPr>
          <p:grpSpPr>
            <a:xfrm>
              <a:off x="6985499" y="3308160"/>
              <a:ext cx="595903" cy="595903"/>
              <a:chOff x="5798049" y="3129595"/>
              <a:chExt cx="595903" cy="595903"/>
            </a:xfrm>
          </p:grpSpPr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7BA8E200-92E9-4A2A-947F-6CF1CE1F0E4B}"/>
                  </a:ext>
                </a:extLst>
              </p:cNvPr>
              <p:cNvSpPr/>
              <p:nvPr/>
            </p:nvSpPr>
            <p:spPr>
              <a:xfrm>
                <a:off x="5798049" y="3129595"/>
                <a:ext cx="595903" cy="595903"/>
              </a:xfrm>
              <a:prstGeom prst="ellipse">
                <a:avLst/>
              </a:prstGeom>
              <a:solidFill>
                <a:srgbClr val="536F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8" name="그래픽 87">
                <a:extLst>
                  <a:ext uri="{FF2B5EF4-FFF2-40B4-BE49-F238E27FC236}">
                    <a16:creationId xmlns:a16="http://schemas.microsoft.com/office/drawing/2014/main" id="{D4A13ACB-25AE-425D-9768-2234419007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56910" y="3344444"/>
                <a:ext cx="278180" cy="278178"/>
              </a:xfrm>
              <a:prstGeom prst="rect">
                <a:avLst/>
              </a:prstGeom>
            </p:spPr>
          </p:pic>
        </p:grp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B923E24D-5358-4B0C-A32A-F6E4971762FF}"/>
              </a:ext>
            </a:extLst>
          </p:cNvPr>
          <p:cNvSpPr txBox="1"/>
          <p:nvPr/>
        </p:nvSpPr>
        <p:spPr>
          <a:xfrm>
            <a:off x="5083204" y="5949142"/>
            <a:ext cx="24686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2020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18B0B79-5A87-0FC2-181A-CCFCF1551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93" y="1291000"/>
            <a:ext cx="7370980" cy="515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7AFB98E5-48F3-2EFB-32E6-8FDC6BA3DDB1}"/>
              </a:ext>
            </a:extLst>
          </p:cNvPr>
          <p:cNvGrpSpPr/>
          <p:nvPr/>
        </p:nvGrpSpPr>
        <p:grpSpPr>
          <a:xfrm>
            <a:off x="7776574" y="2961852"/>
            <a:ext cx="595903" cy="595903"/>
            <a:chOff x="5798049" y="3129595"/>
            <a:chExt cx="595903" cy="595903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DC9815A-33F3-347B-C0FD-3428D856DCF2}"/>
                </a:ext>
              </a:extLst>
            </p:cNvPr>
            <p:cNvSpPr/>
            <p:nvPr/>
          </p:nvSpPr>
          <p:spPr>
            <a:xfrm>
              <a:off x="5798049" y="3129595"/>
              <a:ext cx="595903" cy="595903"/>
            </a:xfrm>
            <a:prstGeom prst="ellipse">
              <a:avLst/>
            </a:prstGeom>
            <a:solidFill>
              <a:srgbClr val="536F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래픽 57">
              <a:extLst>
                <a:ext uri="{FF2B5EF4-FFF2-40B4-BE49-F238E27FC236}">
                  <a16:creationId xmlns:a16="http://schemas.microsoft.com/office/drawing/2014/main" id="{03D86DCB-2409-3CF8-E3C3-73056150A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56910" y="3288457"/>
              <a:ext cx="278180" cy="278178"/>
            </a:xfrm>
            <a:prstGeom prst="rect">
              <a:avLst/>
            </a:prstGeom>
          </p:spPr>
        </p:pic>
      </p:grp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8B9481B2-1F4D-EA93-DA04-1A551DB05F00}"/>
              </a:ext>
            </a:extLst>
          </p:cNvPr>
          <p:cNvSpPr/>
          <p:nvPr/>
        </p:nvSpPr>
        <p:spPr>
          <a:xfrm>
            <a:off x="9675100" y="4065792"/>
            <a:ext cx="330798" cy="370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0584814A-9792-2BF7-F981-FF683B3E0590}"/>
                  </a:ext>
                </a:extLst>
              </p14:cNvPr>
              <p14:cNvContentPartPr/>
              <p14:nvPr/>
            </p14:nvContentPartPr>
            <p14:xfrm>
              <a:off x="5083171" y="1698170"/>
              <a:ext cx="1847850" cy="3571875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0584814A-9792-2BF7-F981-FF683B3E059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65210" y="1680168"/>
                <a:ext cx="1883413" cy="36075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CA53C05A-2896-F5C8-1EA0-5CA06693038E}"/>
                  </a:ext>
                </a:extLst>
              </p14:cNvPr>
              <p14:cNvContentPartPr/>
              <p14:nvPr/>
            </p14:nvContentPartPr>
            <p14:xfrm>
              <a:off x="4844142" y="1578428"/>
              <a:ext cx="2000250" cy="361950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CA53C05A-2896-F5C8-1EA0-5CA06693038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26131" y="1560419"/>
                <a:ext cx="2035911" cy="36551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F6A765E-73B2-4EC0-FD57-B68695E7F538}"/>
                  </a:ext>
                </a:extLst>
              </p14:cNvPr>
              <p14:cNvContentPartPr/>
              <p14:nvPr/>
            </p14:nvContentPartPr>
            <p14:xfrm>
              <a:off x="739770" y="1708581"/>
              <a:ext cx="3638550" cy="4276725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F6A765E-73B2-4EC0-FD57-B68695E7F53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1763" y="1690566"/>
                <a:ext cx="3674204" cy="43123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807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979</Words>
  <Application>Microsoft Office PowerPoint</Application>
  <PresentationFormat>와이드스크린</PresentationFormat>
  <Paragraphs>144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G마켓 산스 TTF Bold</vt:lpstr>
      <vt:lpstr>G마켓 산스 TTF Medium</vt:lpstr>
      <vt:lpstr>Noto Sans CJK KR Regular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채빈</dc:creator>
  <cp:lastModifiedBy>한 채빈</cp:lastModifiedBy>
  <cp:revision>1</cp:revision>
  <dcterms:created xsi:type="dcterms:W3CDTF">2022-05-23T11:51:00Z</dcterms:created>
  <dcterms:modified xsi:type="dcterms:W3CDTF">2022-05-24T03:24:17Z</dcterms:modified>
</cp:coreProperties>
</file>