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91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5.png"/><Relationship Id="rId3" Type="http://schemas.openxmlformats.org/officeDocument/2006/relationships/image" Target="../media/image9.png"/><Relationship Id="rId7" Type="http://schemas.openxmlformats.org/officeDocument/2006/relationships/image" Target="../media/image67.png"/><Relationship Id="rId12" Type="http://schemas.openxmlformats.org/officeDocument/2006/relationships/image" Target="../media/image74.png"/><Relationship Id="rId2" Type="http://schemas.openxmlformats.org/officeDocument/2006/relationships/image" Target="../media/image71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73.png"/><Relationship Id="rId5" Type="http://schemas.openxmlformats.org/officeDocument/2006/relationships/image" Target="../media/image72.png"/><Relationship Id="rId15" Type="http://schemas.openxmlformats.org/officeDocument/2006/relationships/image" Target="../media/image77.png"/><Relationship Id="rId10" Type="http://schemas.openxmlformats.org/officeDocument/2006/relationships/image" Target="../media/image68.png"/><Relationship Id="rId4" Type="http://schemas.openxmlformats.org/officeDocument/2006/relationships/image" Target="../media/image60.png"/><Relationship Id="rId9" Type="http://schemas.openxmlformats.org/officeDocument/2006/relationships/image" Target="../media/image45.png"/><Relationship Id="rId1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2.png"/><Relationship Id="rId3" Type="http://schemas.openxmlformats.org/officeDocument/2006/relationships/image" Target="../media/image49.png"/><Relationship Id="rId7" Type="http://schemas.openxmlformats.org/officeDocument/2006/relationships/image" Target="../media/image80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5.png"/><Relationship Id="rId5" Type="http://schemas.openxmlformats.org/officeDocument/2006/relationships/image" Target="../media/image79.png"/><Relationship Id="rId10" Type="http://schemas.openxmlformats.org/officeDocument/2006/relationships/image" Target="../media/image22.png"/><Relationship Id="rId4" Type="http://schemas.openxmlformats.org/officeDocument/2006/relationships/image" Target="../media/image60.png"/><Relationship Id="rId9" Type="http://schemas.openxmlformats.org/officeDocument/2006/relationships/image" Target="../media/image67.png"/><Relationship Id="rId14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68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45.png"/><Relationship Id="rId2" Type="http://schemas.openxmlformats.org/officeDocument/2006/relationships/image" Target="../media/image8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9.png"/><Relationship Id="rId15" Type="http://schemas.openxmlformats.org/officeDocument/2006/relationships/image" Target="../media/image6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0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4.png"/><Relationship Id="rId5" Type="http://schemas.openxmlformats.org/officeDocument/2006/relationships/image" Target="../media/image99.png"/><Relationship Id="rId10" Type="http://schemas.openxmlformats.org/officeDocument/2006/relationships/image" Target="../media/image103.png"/><Relationship Id="rId4" Type="http://schemas.openxmlformats.org/officeDocument/2006/relationships/image" Target="../media/image45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45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12" Type="http://schemas.openxmlformats.org/officeDocument/2006/relationships/image" Target="../media/image2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14.png"/><Relationship Id="rId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101.png"/><Relationship Id="rId9" Type="http://schemas.openxmlformats.org/officeDocument/2006/relationships/image" Target="../media/image112.png"/><Relationship Id="rId14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45.png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12" Type="http://schemas.openxmlformats.org/officeDocument/2006/relationships/image" Target="../media/image2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98.png"/><Relationship Id="rId5" Type="http://schemas.openxmlformats.org/officeDocument/2006/relationships/image" Target="../media/image103.png"/><Relationship Id="rId10" Type="http://schemas.openxmlformats.org/officeDocument/2006/relationships/image" Target="../media/image121.png"/><Relationship Id="rId4" Type="http://schemas.openxmlformats.org/officeDocument/2006/relationships/image" Target="../media/image49.png"/><Relationship Id="rId9" Type="http://schemas.openxmlformats.org/officeDocument/2006/relationships/image" Target="../media/image120.png"/><Relationship Id="rId14" Type="http://schemas.openxmlformats.org/officeDocument/2006/relationships/image" Target="../media/image1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93.png"/><Relationship Id="rId3" Type="http://schemas.openxmlformats.org/officeDocument/2006/relationships/image" Target="../media/image123.png"/><Relationship Id="rId7" Type="http://schemas.openxmlformats.org/officeDocument/2006/relationships/image" Target="../media/image45.png"/><Relationship Id="rId12" Type="http://schemas.openxmlformats.org/officeDocument/2006/relationships/image" Target="../media/image124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91.png"/><Relationship Id="rId5" Type="http://schemas.openxmlformats.org/officeDocument/2006/relationships/image" Target="../media/image98.png"/><Relationship Id="rId10" Type="http://schemas.openxmlformats.org/officeDocument/2006/relationships/image" Target="../media/image85.png"/><Relationship Id="rId4" Type="http://schemas.openxmlformats.org/officeDocument/2006/relationships/image" Target="../media/image49.png"/><Relationship Id="rId9" Type="http://schemas.openxmlformats.org/officeDocument/2006/relationships/image" Target="../media/image84.png"/><Relationship Id="rId14" Type="http://schemas.openxmlformats.org/officeDocument/2006/relationships/image" Target="../media/image1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7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34.png"/><Relationship Id="rId5" Type="http://schemas.openxmlformats.org/officeDocument/2006/relationships/image" Target="../media/image129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45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22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12" Type="http://schemas.openxmlformats.org/officeDocument/2006/relationships/image" Target="../media/image128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7.png"/><Relationship Id="rId5" Type="http://schemas.openxmlformats.org/officeDocument/2006/relationships/image" Target="../media/image142.png"/><Relationship Id="rId15" Type="http://schemas.openxmlformats.org/officeDocument/2006/relationships/image" Target="../media/image130.png"/><Relationship Id="rId10" Type="http://schemas.openxmlformats.org/officeDocument/2006/relationships/image" Target="../media/image146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44.png"/><Relationship Id="rId18" Type="http://schemas.openxmlformats.org/officeDocument/2006/relationships/image" Target="../media/image153.png"/><Relationship Id="rId3" Type="http://schemas.openxmlformats.org/officeDocument/2006/relationships/image" Target="../media/image9.png"/><Relationship Id="rId7" Type="http://schemas.openxmlformats.org/officeDocument/2006/relationships/image" Target="../media/image130.png"/><Relationship Id="rId12" Type="http://schemas.openxmlformats.org/officeDocument/2006/relationships/image" Target="../media/image141.png"/><Relationship Id="rId17" Type="http://schemas.openxmlformats.org/officeDocument/2006/relationships/image" Target="../media/image143.png"/><Relationship Id="rId2" Type="http://schemas.openxmlformats.org/officeDocument/2006/relationships/image" Target="../media/image148.png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140.png"/><Relationship Id="rId5" Type="http://schemas.openxmlformats.org/officeDocument/2006/relationships/image" Target="../media/image22.png"/><Relationship Id="rId1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28.png"/><Relationship Id="rId9" Type="http://schemas.openxmlformats.org/officeDocument/2006/relationships/image" Target="../media/image150.png"/><Relationship Id="rId14" Type="http://schemas.openxmlformats.org/officeDocument/2006/relationships/image" Target="../media/image1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26" Type="http://schemas.openxmlformats.org/officeDocument/2006/relationships/image" Target="../media/image176.png"/><Relationship Id="rId3" Type="http://schemas.openxmlformats.org/officeDocument/2006/relationships/image" Target="../media/image22.png"/><Relationship Id="rId21" Type="http://schemas.openxmlformats.org/officeDocument/2006/relationships/image" Target="../media/image171.png"/><Relationship Id="rId7" Type="http://schemas.openxmlformats.org/officeDocument/2006/relationships/image" Target="../media/image9.png"/><Relationship Id="rId12" Type="http://schemas.openxmlformats.org/officeDocument/2006/relationships/image" Target="../media/image26.png"/><Relationship Id="rId17" Type="http://schemas.openxmlformats.org/officeDocument/2006/relationships/image" Target="../media/image167.png"/><Relationship Id="rId25" Type="http://schemas.openxmlformats.org/officeDocument/2006/relationships/image" Target="../media/image175.png"/><Relationship Id="rId2" Type="http://schemas.openxmlformats.org/officeDocument/2006/relationships/image" Target="../media/image156.png"/><Relationship Id="rId16" Type="http://schemas.openxmlformats.org/officeDocument/2006/relationships/image" Target="../media/image166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.png"/><Relationship Id="rId11" Type="http://schemas.openxmlformats.org/officeDocument/2006/relationships/image" Target="../media/image162.png"/><Relationship Id="rId24" Type="http://schemas.openxmlformats.org/officeDocument/2006/relationships/image" Target="../media/image174.png"/><Relationship Id="rId5" Type="http://schemas.openxmlformats.org/officeDocument/2006/relationships/image" Target="../media/image157.png"/><Relationship Id="rId15" Type="http://schemas.openxmlformats.org/officeDocument/2006/relationships/image" Target="../media/image165.png"/><Relationship Id="rId23" Type="http://schemas.openxmlformats.org/officeDocument/2006/relationships/image" Target="../media/image173.png"/><Relationship Id="rId10" Type="http://schemas.openxmlformats.org/officeDocument/2006/relationships/image" Target="../media/image161.png"/><Relationship Id="rId19" Type="http://schemas.openxmlformats.org/officeDocument/2006/relationships/image" Target="../media/image169.png"/><Relationship Id="rId4" Type="http://schemas.openxmlformats.org/officeDocument/2006/relationships/image" Target="../media/image45.png"/><Relationship Id="rId9" Type="http://schemas.openxmlformats.org/officeDocument/2006/relationships/image" Target="../media/image160.png"/><Relationship Id="rId14" Type="http://schemas.openxmlformats.org/officeDocument/2006/relationships/image" Target="../media/image164.png"/><Relationship Id="rId22" Type="http://schemas.openxmlformats.org/officeDocument/2006/relationships/image" Target="../media/image1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66.png"/><Relationship Id="rId18" Type="http://schemas.openxmlformats.org/officeDocument/2006/relationships/image" Target="../media/image172.png"/><Relationship Id="rId3" Type="http://schemas.openxmlformats.org/officeDocument/2006/relationships/image" Target="../media/image9.png"/><Relationship Id="rId21" Type="http://schemas.openxmlformats.org/officeDocument/2006/relationships/image" Target="../media/image175.png"/><Relationship Id="rId7" Type="http://schemas.openxmlformats.org/officeDocument/2006/relationships/image" Target="../media/image22.png"/><Relationship Id="rId12" Type="http://schemas.openxmlformats.org/officeDocument/2006/relationships/image" Target="../media/image180.png"/><Relationship Id="rId17" Type="http://schemas.openxmlformats.org/officeDocument/2006/relationships/image" Target="../media/image171.png"/><Relationship Id="rId2" Type="http://schemas.openxmlformats.org/officeDocument/2006/relationships/image" Target="../media/image157.png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11" Type="http://schemas.openxmlformats.org/officeDocument/2006/relationships/image" Target="../media/image179.png"/><Relationship Id="rId5" Type="http://schemas.openxmlformats.org/officeDocument/2006/relationships/image" Target="../media/image26.png"/><Relationship Id="rId15" Type="http://schemas.openxmlformats.org/officeDocument/2006/relationships/image" Target="../media/image169.png"/><Relationship Id="rId23" Type="http://schemas.openxmlformats.org/officeDocument/2006/relationships/image" Target="../media/image182.png"/><Relationship Id="rId10" Type="http://schemas.openxmlformats.org/officeDocument/2006/relationships/image" Target="../media/image178.png"/><Relationship Id="rId19" Type="http://schemas.openxmlformats.org/officeDocument/2006/relationships/image" Target="../media/image173.png"/><Relationship Id="rId4" Type="http://schemas.openxmlformats.org/officeDocument/2006/relationships/image" Target="../media/image177.png"/><Relationship Id="rId9" Type="http://schemas.openxmlformats.org/officeDocument/2006/relationships/image" Target="../media/image158.png"/><Relationship Id="rId14" Type="http://schemas.openxmlformats.org/officeDocument/2006/relationships/image" Target="../media/image181.png"/><Relationship Id="rId22" Type="http://schemas.openxmlformats.org/officeDocument/2006/relationships/image" Target="../media/image17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66.png"/><Relationship Id="rId18" Type="http://schemas.openxmlformats.org/officeDocument/2006/relationships/image" Target="../media/image172.png"/><Relationship Id="rId3" Type="http://schemas.openxmlformats.org/officeDocument/2006/relationships/image" Target="../media/image9.png"/><Relationship Id="rId21" Type="http://schemas.openxmlformats.org/officeDocument/2006/relationships/image" Target="../media/image175.png"/><Relationship Id="rId7" Type="http://schemas.openxmlformats.org/officeDocument/2006/relationships/image" Target="../media/image22.png"/><Relationship Id="rId12" Type="http://schemas.openxmlformats.org/officeDocument/2006/relationships/image" Target="../media/image180.png"/><Relationship Id="rId17" Type="http://schemas.openxmlformats.org/officeDocument/2006/relationships/image" Target="../media/image171.png"/><Relationship Id="rId2" Type="http://schemas.openxmlformats.org/officeDocument/2006/relationships/image" Target="../media/image157.png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11" Type="http://schemas.openxmlformats.org/officeDocument/2006/relationships/image" Target="../media/image185.png"/><Relationship Id="rId5" Type="http://schemas.openxmlformats.org/officeDocument/2006/relationships/image" Target="../media/image26.png"/><Relationship Id="rId15" Type="http://schemas.openxmlformats.org/officeDocument/2006/relationships/image" Target="../media/image169.png"/><Relationship Id="rId23" Type="http://schemas.openxmlformats.org/officeDocument/2006/relationships/image" Target="../media/image187.png"/><Relationship Id="rId10" Type="http://schemas.openxmlformats.org/officeDocument/2006/relationships/image" Target="../media/image184.png"/><Relationship Id="rId19" Type="http://schemas.openxmlformats.org/officeDocument/2006/relationships/image" Target="../media/image173.png"/><Relationship Id="rId4" Type="http://schemas.openxmlformats.org/officeDocument/2006/relationships/image" Target="../media/image183.png"/><Relationship Id="rId9" Type="http://schemas.openxmlformats.org/officeDocument/2006/relationships/image" Target="../media/image158.png"/><Relationship Id="rId14" Type="http://schemas.openxmlformats.org/officeDocument/2006/relationships/image" Target="../media/image186.png"/><Relationship Id="rId22" Type="http://schemas.openxmlformats.org/officeDocument/2006/relationships/image" Target="../media/image1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2.png"/><Relationship Id="rId3" Type="http://schemas.openxmlformats.org/officeDocument/2006/relationships/image" Target="../media/image9.png"/><Relationship Id="rId7" Type="http://schemas.openxmlformats.org/officeDocument/2006/relationships/image" Target="../media/image190.png"/><Relationship Id="rId12" Type="http://schemas.openxmlformats.org/officeDocument/2006/relationships/image" Target="../media/image158.png"/><Relationship Id="rId2" Type="http://schemas.openxmlformats.org/officeDocument/2006/relationships/image" Target="../media/image188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45.png"/><Relationship Id="rId5" Type="http://schemas.openxmlformats.org/officeDocument/2006/relationships/image" Target="../media/image189.png"/><Relationship Id="rId15" Type="http://schemas.openxmlformats.org/officeDocument/2006/relationships/image" Target="../media/image194.png"/><Relationship Id="rId10" Type="http://schemas.openxmlformats.org/officeDocument/2006/relationships/image" Target="../media/image22.png"/><Relationship Id="rId4" Type="http://schemas.openxmlformats.org/officeDocument/2006/relationships/image" Target="../media/image101.png"/><Relationship Id="rId9" Type="http://schemas.openxmlformats.org/officeDocument/2006/relationships/image" Target="../media/image156.png"/><Relationship Id="rId14" Type="http://schemas.openxmlformats.org/officeDocument/2006/relationships/image" Target="../media/image19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6.png"/><Relationship Id="rId18" Type="http://schemas.openxmlformats.org/officeDocument/2006/relationships/image" Target="../media/image173.png"/><Relationship Id="rId3" Type="http://schemas.openxmlformats.org/officeDocument/2006/relationships/image" Target="../media/image196.png"/><Relationship Id="rId21" Type="http://schemas.openxmlformats.org/officeDocument/2006/relationships/image" Target="../media/image176.png"/><Relationship Id="rId7" Type="http://schemas.openxmlformats.org/officeDocument/2006/relationships/image" Target="../media/image45.png"/><Relationship Id="rId12" Type="http://schemas.openxmlformats.org/officeDocument/2006/relationships/image" Target="../media/image180.png"/><Relationship Id="rId17" Type="http://schemas.openxmlformats.org/officeDocument/2006/relationships/image" Target="../media/image172.png"/><Relationship Id="rId2" Type="http://schemas.openxmlformats.org/officeDocument/2006/relationships/image" Target="../media/image195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156.png"/><Relationship Id="rId15" Type="http://schemas.openxmlformats.org/officeDocument/2006/relationships/image" Target="../media/image170.png"/><Relationship Id="rId23" Type="http://schemas.openxmlformats.org/officeDocument/2006/relationships/image" Target="../media/image199.png"/><Relationship Id="rId10" Type="http://schemas.openxmlformats.org/officeDocument/2006/relationships/image" Target="../media/image197.png"/><Relationship Id="rId19" Type="http://schemas.openxmlformats.org/officeDocument/2006/relationships/image" Target="../media/image174.png"/><Relationship Id="rId4" Type="http://schemas.openxmlformats.org/officeDocument/2006/relationships/image" Target="../media/image9.png"/><Relationship Id="rId9" Type="http://schemas.openxmlformats.org/officeDocument/2006/relationships/image" Target="../media/image157.png"/><Relationship Id="rId14" Type="http://schemas.openxmlformats.org/officeDocument/2006/relationships/image" Target="../media/image169.png"/><Relationship Id="rId22" Type="http://schemas.openxmlformats.org/officeDocument/2006/relationships/image" Target="../media/image1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2.png"/><Relationship Id="rId7" Type="http://schemas.openxmlformats.org/officeDocument/2006/relationships/image" Target="../media/image20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5" Type="http://schemas.openxmlformats.org/officeDocument/2006/relationships/image" Target="../media/image45.png"/><Relationship Id="rId10" Type="http://schemas.openxmlformats.org/officeDocument/2006/relationships/image" Target="../media/image207.png"/><Relationship Id="rId4" Type="http://schemas.openxmlformats.org/officeDocument/2006/relationships/image" Target="../media/image22.png"/><Relationship Id="rId9" Type="http://schemas.openxmlformats.org/officeDocument/2006/relationships/image" Target="../media/image2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202.png"/><Relationship Id="rId7" Type="http://schemas.openxmlformats.org/officeDocument/2006/relationships/image" Target="../media/image20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3.png"/><Relationship Id="rId5" Type="http://schemas.openxmlformats.org/officeDocument/2006/relationships/image" Target="../media/image45.png"/><Relationship Id="rId10" Type="http://schemas.openxmlformats.org/officeDocument/2006/relationships/image" Target="../media/image209.png"/><Relationship Id="rId4" Type="http://schemas.openxmlformats.org/officeDocument/2006/relationships/image" Target="../media/image22.png"/><Relationship Id="rId9" Type="http://schemas.openxmlformats.org/officeDocument/2006/relationships/image" Target="../media/image17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202.png"/><Relationship Id="rId7" Type="http://schemas.openxmlformats.org/officeDocument/2006/relationships/image" Target="../media/image20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3.png"/><Relationship Id="rId5" Type="http://schemas.openxmlformats.org/officeDocument/2006/relationships/image" Target="../media/image45.png"/><Relationship Id="rId10" Type="http://schemas.openxmlformats.org/officeDocument/2006/relationships/image" Target="../media/image210.png"/><Relationship Id="rId4" Type="http://schemas.openxmlformats.org/officeDocument/2006/relationships/image" Target="../media/image22.png"/><Relationship Id="rId9" Type="http://schemas.openxmlformats.org/officeDocument/2006/relationships/image" Target="../media/image17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202.png"/><Relationship Id="rId7" Type="http://schemas.openxmlformats.org/officeDocument/2006/relationships/image" Target="../media/image204.png"/><Relationship Id="rId12" Type="http://schemas.openxmlformats.org/officeDocument/2006/relationships/image" Target="../media/image2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3.png"/><Relationship Id="rId11" Type="http://schemas.openxmlformats.org/officeDocument/2006/relationships/image" Target="../media/image212.png"/><Relationship Id="rId5" Type="http://schemas.openxmlformats.org/officeDocument/2006/relationships/image" Target="../media/image45.png"/><Relationship Id="rId10" Type="http://schemas.openxmlformats.org/officeDocument/2006/relationships/image" Target="../media/image211.png"/><Relationship Id="rId4" Type="http://schemas.openxmlformats.org/officeDocument/2006/relationships/image" Target="../media/image22.png"/><Relationship Id="rId9" Type="http://schemas.openxmlformats.org/officeDocument/2006/relationships/image" Target="../media/image1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5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24.png"/><Relationship Id="rId18" Type="http://schemas.openxmlformats.org/officeDocument/2006/relationships/image" Target="../media/image228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12" Type="http://schemas.openxmlformats.org/officeDocument/2006/relationships/image" Target="../media/image9.png"/><Relationship Id="rId17" Type="http://schemas.openxmlformats.org/officeDocument/2006/relationships/image" Target="../media/image227.png"/><Relationship Id="rId2" Type="http://schemas.openxmlformats.org/officeDocument/2006/relationships/image" Target="../media/image216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223.png"/><Relationship Id="rId5" Type="http://schemas.openxmlformats.org/officeDocument/2006/relationships/image" Target="../media/image219.png"/><Relationship Id="rId15" Type="http://schemas.openxmlformats.org/officeDocument/2006/relationships/image" Target="../media/image226.png"/><Relationship Id="rId10" Type="http://schemas.openxmlformats.org/officeDocument/2006/relationships/image" Target="../media/image222.png"/><Relationship Id="rId4" Type="http://schemas.openxmlformats.org/officeDocument/2006/relationships/image" Target="../media/image218.png"/><Relationship Id="rId9" Type="http://schemas.openxmlformats.org/officeDocument/2006/relationships/image" Target="../media/image45.png"/><Relationship Id="rId14" Type="http://schemas.openxmlformats.org/officeDocument/2006/relationships/image" Target="../media/image2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3" Type="http://schemas.openxmlformats.org/officeDocument/2006/relationships/image" Target="../media/image25.png"/><Relationship Id="rId21" Type="http://schemas.openxmlformats.org/officeDocument/2006/relationships/image" Target="../media/image46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22.png"/><Relationship Id="rId2" Type="http://schemas.openxmlformats.org/officeDocument/2006/relationships/image" Target="../media/image3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50.png"/><Relationship Id="rId12" Type="http://schemas.openxmlformats.org/officeDocument/2006/relationships/image" Target="../media/image2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26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45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3" Type="http://schemas.openxmlformats.org/officeDocument/2006/relationships/image" Target="../media/image49.png"/><Relationship Id="rId7" Type="http://schemas.openxmlformats.org/officeDocument/2006/relationships/image" Target="../media/image64.png"/><Relationship Id="rId12" Type="http://schemas.openxmlformats.org/officeDocument/2006/relationships/image" Target="../media/image4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63.png"/><Relationship Id="rId15" Type="http://schemas.openxmlformats.org/officeDocument/2006/relationships/image" Target="../media/image70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F1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089020"/>
            <a:ext cx="20273577" cy="11405692"/>
            <a:chOff x="0" y="6089020"/>
            <a:chExt cx="20273577" cy="11405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89020"/>
              <a:ext cx="20273577" cy="114056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04034" y="5516845"/>
            <a:ext cx="22524970" cy="7961676"/>
            <a:chOff x="-3404034" y="5516845"/>
            <a:chExt cx="22524970" cy="79616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404034" y="5516845"/>
              <a:ext cx="22524970" cy="79616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020" y="3440850"/>
            <a:ext cx="16111124" cy="22380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07731" y="8124954"/>
            <a:ext cx="5776919" cy="8538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03906" y="9143430"/>
            <a:ext cx="5469158" cy="5159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0476" y="478164"/>
            <a:ext cx="17105095" cy="57143"/>
            <a:chOff x="590476" y="478164"/>
            <a:chExt cx="17105095" cy="5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476" y="478164"/>
              <a:ext cx="17105095" cy="571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11" y="1427678"/>
            <a:ext cx="3126433" cy="7612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24763" y="4563963"/>
            <a:ext cx="607740" cy="29095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1906" y="2629716"/>
            <a:ext cx="1839318" cy="7015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0952" y="3272257"/>
            <a:ext cx="917569" cy="73247"/>
            <a:chOff x="580952" y="3272257"/>
            <a:chExt cx="917569" cy="732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952" y="3272257"/>
              <a:ext cx="917569" cy="7324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048" y="542926"/>
            <a:ext cx="346721" cy="3317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5429" y="542926"/>
            <a:ext cx="1852292" cy="3724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9048" y="4027705"/>
            <a:ext cx="4972693" cy="3317417"/>
            <a:chOff x="619048" y="4027705"/>
            <a:chExt cx="4972693" cy="33174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048" y="4027705"/>
              <a:ext cx="4972693" cy="331741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67394" y="7897106"/>
            <a:ext cx="4916814" cy="5493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2858" y="7713087"/>
            <a:ext cx="4989919" cy="9202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93011" y="4027705"/>
            <a:ext cx="5096476" cy="3317417"/>
            <a:chOff x="6793011" y="4027705"/>
            <a:chExt cx="5096476" cy="33174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93011" y="4027705"/>
              <a:ext cx="5096476" cy="33174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90626" y="4027705"/>
            <a:ext cx="4985850" cy="3317417"/>
            <a:chOff x="12690626" y="4027705"/>
            <a:chExt cx="4985850" cy="331741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0626" y="4027705"/>
              <a:ext cx="4985850" cy="331741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45393" y="7906889"/>
            <a:ext cx="5108795" cy="549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11" y="1427678"/>
            <a:ext cx="3126433" cy="7612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24763" y="4563963"/>
            <a:ext cx="607740" cy="29095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1906" y="2629716"/>
            <a:ext cx="2049994" cy="6593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0952" y="3272257"/>
            <a:ext cx="917569" cy="73247"/>
            <a:chOff x="580952" y="3272257"/>
            <a:chExt cx="917569" cy="732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952" y="3272257"/>
              <a:ext cx="917569" cy="73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3957" y="4350836"/>
            <a:ext cx="8097537" cy="3609755"/>
            <a:chOff x="913957" y="4350836"/>
            <a:chExt cx="8097537" cy="36097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957" y="4350836"/>
              <a:ext cx="8097537" cy="36097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5245" y="4148777"/>
            <a:ext cx="7286184" cy="3811814"/>
            <a:chOff x="9765245" y="4148777"/>
            <a:chExt cx="7286184" cy="38118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65245" y="4148777"/>
              <a:ext cx="7286184" cy="38118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048" y="542926"/>
            <a:ext cx="346721" cy="3317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5429" y="542926"/>
            <a:ext cx="1852292" cy="37244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64613" y="8256211"/>
            <a:ext cx="6892119" cy="9202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2119" y="8446230"/>
            <a:ext cx="6684786" cy="5393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96212" y="7170954"/>
            <a:ext cx="7730724" cy="1498219"/>
            <a:chOff x="9496212" y="7170954"/>
            <a:chExt cx="7730724" cy="14982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0591" y="6469879"/>
              <a:ext cx="15461448" cy="29964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6212" y="7170954"/>
              <a:ext cx="7730724" cy="1498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811" y="1427678"/>
            <a:ext cx="2635385" cy="7606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6853" y="3070423"/>
            <a:ext cx="7468254" cy="6204664"/>
            <a:chOff x="1296853" y="3070423"/>
            <a:chExt cx="7468254" cy="62046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853" y="3070423"/>
              <a:ext cx="7468254" cy="62046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96212" y="3523128"/>
            <a:ext cx="7730724" cy="884097"/>
            <a:chOff x="9496212" y="3523128"/>
            <a:chExt cx="7730724" cy="8840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0202" y="3109425"/>
              <a:ext cx="15461448" cy="176819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96212" y="3523128"/>
              <a:ext cx="7730724" cy="88409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39715" y="3768039"/>
            <a:ext cx="4075435" cy="3913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96212" y="4700809"/>
            <a:ext cx="7730724" cy="1498219"/>
            <a:chOff x="9496212" y="4700809"/>
            <a:chExt cx="7730724" cy="14982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0591" y="3999734"/>
              <a:ext cx="15461448" cy="299643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96212" y="4700809"/>
              <a:ext cx="7730724" cy="14982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23623" y="5056027"/>
            <a:ext cx="5879073" cy="7554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229852" y="6593930"/>
            <a:ext cx="271327" cy="265354"/>
            <a:chOff x="13229852" y="6593930"/>
            <a:chExt cx="271327" cy="2653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3229852" y="6593930"/>
              <a:ext cx="271327" cy="26535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01468" y="7621021"/>
            <a:ext cx="2783642" cy="65446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19335" y="7761021"/>
            <a:ext cx="4798206" cy="39137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9048" y="542926"/>
            <a:ext cx="346721" cy="3317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5429" y="542926"/>
            <a:ext cx="1852292" cy="372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F1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703" y="9143751"/>
            <a:ext cx="4831590" cy="463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17105095" cy="57143"/>
            <a:chOff x="590476" y="478164"/>
            <a:chExt cx="17105095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17105095" cy="571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85" y="7676432"/>
            <a:ext cx="8873529" cy="14995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048" y="542926"/>
            <a:ext cx="350997" cy="3317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811" y="1427678"/>
            <a:ext cx="2661889" cy="7612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429" y="542926"/>
            <a:ext cx="1543406" cy="33225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2788847"/>
            <a:ext cx="18491634" cy="2301464"/>
            <a:chOff x="0" y="2788847"/>
            <a:chExt cx="18491634" cy="23014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788847"/>
              <a:ext cx="18491634" cy="23014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3395" y="3549306"/>
            <a:ext cx="3864197" cy="7714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47957" y="3790597"/>
            <a:ext cx="1682621" cy="246857"/>
            <a:chOff x="5847957" y="3790597"/>
            <a:chExt cx="1682621" cy="2468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5847957" y="3790597"/>
              <a:ext cx="1682621" cy="246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81650" y="3790597"/>
            <a:ext cx="1682621" cy="246857"/>
            <a:chOff x="11281650" y="3790597"/>
            <a:chExt cx="1682621" cy="2468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1281650" y="3790597"/>
              <a:ext cx="1682621" cy="24685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8802" y="3549304"/>
            <a:ext cx="3596187" cy="7721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03078" y="3535018"/>
            <a:ext cx="3755682" cy="7714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486273" y="5429559"/>
            <a:ext cx="4716814" cy="3949621"/>
            <a:chOff x="2486273" y="5429559"/>
            <a:chExt cx="4716814" cy="39496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86273" y="5429559"/>
              <a:ext cx="4716814" cy="39496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96212" y="5336456"/>
            <a:ext cx="6171429" cy="4135826"/>
            <a:chOff x="9496212" y="5336456"/>
            <a:chExt cx="6171429" cy="413582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96212" y="5336456"/>
              <a:ext cx="6171429" cy="4135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11" y="1427678"/>
            <a:ext cx="2642128" cy="7602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6587601"/>
            <a:ext cx="18491634" cy="2301464"/>
            <a:chOff x="0" y="6587601"/>
            <a:chExt cx="18491634" cy="230146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87601"/>
              <a:ext cx="18491634" cy="23014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2568" y="7355200"/>
            <a:ext cx="4230082" cy="7722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47957" y="7589351"/>
            <a:ext cx="1682621" cy="246857"/>
            <a:chOff x="5847957" y="7589351"/>
            <a:chExt cx="1682621" cy="246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5847957" y="7589351"/>
              <a:ext cx="1682621" cy="246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81650" y="7589351"/>
            <a:ext cx="1682621" cy="246857"/>
            <a:chOff x="11281650" y="7589351"/>
            <a:chExt cx="1682621" cy="246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1281650" y="7589351"/>
              <a:ext cx="1682621" cy="2468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5468" y="7577771"/>
            <a:ext cx="3073273" cy="3916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98001" y="7333773"/>
            <a:ext cx="4483130" cy="7714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95149" y="2573475"/>
            <a:ext cx="3090490" cy="3292322"/>
            <a:chOff x="3395149" y="2573475"/>
            <a:chExt cx="3090490" cy="32923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5149" y="2573475"/>
              <a:ext cx="3090490" cy="32923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96212" y="2787730"/>
            <a:ext cx="6171429" cy="2863811"/>
            <a:chOff x="9496212" y="2787730"/>
            <a:chExt cx="6171429" cy="28638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96212" y="2787730"/>
              <a:ext cx="6171429" cy="286381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9048" y="542926"/>
            <a:ext cx="350997" cy="3317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5429" y="542926"/>
            <a:ext cx="1543406" cy="3322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788847"/>
            <a:ext cx="18491634" cy="2301464"/>
            <a:chOff x="0" y="2788847"/>
            <a:chExt cx="18491634" cy="23014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88847"/>
              <a:ext cx="18491634" cy="230146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811" y="1427678"/>
            <a:ext cx="2661851" cy="7602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47957" y="3790597"/>
            <a:ext cx="1682621" cy="246857"/>
            <a:chOff x="5847957" y="3790597"/>
            <a:chExt cx="1682621" cy="2468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847957" y="3790597"/>
              <a:ext cx="1682621" cy="246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81650" y="3790597"/>
            <a:ext cx="1682621" cy="246857"/>
            <a:chOff x="11281650" y="3790597"/>
            <a:chExt cx="1682621" cy="246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1281650" y="3790597"/>
              <a:ext cx="1682621" cy="24685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572" y="3556448"/>
            <a:ext cx="3618663" cy="7710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5468" y="3779020"/>
            <a:ext cx="3480987" cy="3920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98001" y="3535020"/>
            <a:ext cx="4612854" cy="7710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50365" y="5307878"/>
            <a:ext cx="8138935" cy="4374230"/>
            <a:chOff x="9450365" y="5307878"/>
            <a:chExt cx="8138935" cy="43742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50365" y="5307878"/>
              <a:ext cx="8138935" cy="43742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9337" y="6081579"/>
            <a:ext cx="8316875" cy="2752768"/>
            <a:chOff x="1179337" y="6081579"/>
            <a:chExt cx="8316875" cy="27527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9337" y="6081579"/>
              <a:ext cx="8316875" cy="275276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9048" y="542926"/>
            <a:ext cx="350997" cy="3317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5429" y="542926"/>
            <a:ext cx="1543406" cy="3322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6853" y="2659623"/>
            <a:ext cx="7641868" cy="6644367"/>
            <a:chOff x="1296853" y="2659623"/>
            <a:chExt cx="7641868" cy="66443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853" y="2659623"/>
              <a:ext cx="7641868" cy="66443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811" y="1427678"/>
            <a:ext cx="4446747" cy="8070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048" y="542926"/>
            <a:ext cx="350997" cy="3317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5429" y="542926"/>
            <a:ext cx="1543406" cy="3322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96212" y="6247144"/>
            <a:ext cx="7730724" cy="1498219"/>
            <a:chOff x="9496212" y="6247144"/>
            <a:chExt cx="7730724" cy="14982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0591" y="5546069"/>
              <a:ext cx="15461448" cy="299643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96212" y="6247144"/>
              <a:ext cx="7730724" cy="14982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96212" y="3776999"/>
            <a:ext cx="7730724" cy="1498219"/>
            <a:chOff x="9496212" y="3776999"/>
            <a:chExt cx="7730724" cy="14982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0591" y="3075924"/>
              <a:ext cx="15461448" cy="299643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96212" y="3776999"/>
              <a:ext cx="7730724" cy="14982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61927" y="4132220"/>
            <a:ext cx="5360159" cy="7557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229852" y="5670121"/>
            <a:ext cx="271327" cy="265354"/>
            <a:chOff x="13229852" y="5670121"/>
            <a:chExt cx="271327" cy="2653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3229852" y="5670121"/>
              <a:ext cx="271327" cy="26535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39071" y="6667736"/>
            <a:ext cx="5637175" cy="6552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F1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703" y="9143751"/>
            <a:ext cx="2692304" cy="4586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17105095" cy="57143"/>
            <a:chOff x="590476" y="478164"/>
            <a:chExt cx="17105095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17105095" cy="571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384" y="7676432"/>
            <a:ext cx="12174130" cy="16810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048" y="542926"/>
            <a:ext cx="353311" cy="3317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811" y="1427678"/>
            <a:ext cx="4756604" cy="7613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429" y="542926"/>
            <a:ext cx="2170826" cy="372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18763" y="2418972"/>
            <a:ext cx="8609338" cy="3148013"/>
            <a:chOff x="7118763" y="2418972"/>
            <a:chExt cx="8609338" cy="31480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18763" y="2418972"/>
              <a:ext cx="8609338" cy="31480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18763" y="6353886"/>
            <a:ext cx="9692521" cy="3259651"/>
            <a:chOff x="7118763" y="6353886"/>
            <a:chExt cx="9692521" cy="32596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8763" y="6353886"/>
              <a:ext cx="9692521" cy="32596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3810" y="3243869"/>
            <a:ext cx="5540881" cy="1498219"/>
            <a:chOff x="723810" y="3243869"/>
            <a:chExt cx="5540881" cy="14982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996889" y="2542794"/>
              <a:ext cx="11081761" cy="2996439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3810" y="3243869"/>
              <a:ext cx="5540881" cy="149821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9795" y="3664461"/>
            <a:ext cx="1832851" cy="65446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3810" y="7091744"/>
            <a:ext cx="5540881" cy="1498219"/>
            <a:chOff x="723810" y="7091744"/>
            <a:chExt cx="5540881" cy="14982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996889" y="6390669"/>
              <a:ext cx="11081761" cy="299643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3810" y="7091744"/>
              <a:ext cx="5540881" cy="149821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6668" y="7531382"/>
            <a:ext cx="1745537" cy="65446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01351" y="3805682"/>
            <a:ext cx="3736491" cy="43310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10875" y="7663081"/>
            <a:ext cx="3957834" cy="4330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F1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33815" y="6284291"/>
            <a:ext cx="6736691" cy="43298"/>
            <a:chOff x="14333815" y="6284291"/>
            <a:chExt cx="6736691" cy="43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4333815" y="6284291"/>
              <a:ext cx="6736691" cy="43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6667" y="-380952"/>
            <a:ext cx="11638095" cy="11047619"/>
            <a:chOff x="7066667" y="-380952"/>
            <a:chExt cx="11638095" cy="110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6667" y="-380952"/>
              <a:ext cx="11638095" cy="110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59422" y="1362971"/>
            <a:ext cx="6365399" cy="16551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09393" y="3331758"/>
            <a:ext cx="7345287" cy="79280"/>
            <a:chOff x="8409393" y="3331758"/>
            <a:chExt cx="7345287" cy="792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09393" y="3331758"/>
              <a:ext cx="7345287" cy="7928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78602" y="3835859"/>
            <a:ext cx="6132111" cy="51152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38033" y="3796691"/>
            <a:ext cx="641834" cy="50761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54747" y="7945827"/>
            <a:ext cx="588861" cy="57143"/>
            <a:chOff x="3454747" y="7945827"/>
            <a:chExt cx="588861" cy="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4747" y="7945827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73795" y="6882407"/>
            <a:ext cx="588861" cy="57143"/>
            <a:chOff x="3473795" y="6882407"/>
            <a:chExt cx="588861" cy="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3795" y="6882407"/>
              <a:ext cx="588861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54747" y="5830668"/>
            <a:ext cx="588861" cy="57143"/>
            <a:chOff x="3454747" y="5830668"/>
            <a:chExt cx="588861" cy="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4747" y="5830668"/>
              <a:ext cx="58886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7871" y="4284505"/>
            <a:ext cx="2785924" cy="965485"/>
            <a:chOff x="687871" y="4284505"/>
            <a:chExt cx="2785924" cy="9654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037" y="3832717"/>
              <a:ext cx="5571848" cy="193097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871" y="4284505"/>
              <a:ext cx="2785924" cy="9654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811" y="1427678"/>
            <a:ext cx="2667566" cy="7613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157" y="4514683"/>
            <a:ext cx="2242300" cy="5239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7871" y="5347925"/>
            <a:ext cx="2785924" cy="965485"/>
            <a:chOff x="687871" y="5347925"/>
            <a:chExt cx="2785924" cy="9654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037" y="4896137"/>
              <a:ext cx="5571848" cy="193097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871" y="5347925"/>
              <a:ext cx="2785924" cy="96548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157" y="5578106"/>
            <a:ext cx="2009024" cy="5232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7871" y="6399664"/>
            <a:ext cx="2785924" cy="965485"/>
            <a:chOff x="687871" y="6399664"/>
            <a:chExt cx="2785924" cy="9654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037" y="5947876"/>
              <a:ext cx="5571848" cy="1930970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871" y="6399664"/>
              <a:ext cx="2785924" cy="96548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157" y="6629839"/>
            <a:ext cx="2048891" cy="52329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7871" y="7463084"/>
            <a:ext cx="2785924" cy="965485"/>
            <a:chOff x="687871" y="7463084"/>
            <a:chExt cx="2785924" cy="96548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037" y="7011296"/>
              <a:ext cx="5571848" cy="193097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871" y="7463084"/>
              <a:ext cx="2785924" cy="96548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2157" y="7693268"/>
            <a:ext cx="2053576" cy="5232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73795" y="4767248"/>
            <a:ext cx="588861" cy="57143"/>
            <a:chOff x="3473795" y="4767248"/>
            <a:chExt cx="588861" cy="5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3795" y="4767248"/>
              <a:ext cx="588861" cy="5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88198" y="3426618"/>
            <a:ext cx="13169664" cy="5208100"/>
            <a:chOff x="3888198" y="3426618"/>
            <a:chExt cx="13169664" cy="52081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8198" y="3426618"/>
              <a:ext cx="13169664" cy="520810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9048" y="542926"/>
            <a:ext cx="353311" cy="33175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5429" y="542926"/>
            <a:ext cx="2170826" cy="3724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11" y="1427678"/>
            <a:ext cx="7230014" cy="7613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048" y="542926"/>
            <a:ext cx="353311" cy="3317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5429" y="542926"/>
            <a:ext cx="2170826" cy="3724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18134" y="7721268"/>
            <a:ext cx="3491795" cy="57143"/>
            <a:chOff x="5218134" y="7721268"/>
            <a:chExt cx="3491795" cy="5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8134" y="7721268"/>
              <a:ext cx="3491795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92348" y="6657848"/>
            <a:ext cx="3436629" cy="57143"/>
            <a:chOff x="5292348" y="6657848"/>
            <a:chExt cx="3436629" cy="57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2348" y="6657848"/>
              <a:ext cx="3436629" cy="5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95103" y="5596586"/>
            <a:ext cx="3214826" cy="57143"/>
            <a:chOff x="5495103" y="5596586"/>
            <a:chExt cx="3214826" cy="5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95103" y="5596586"/>
              <a:ext cx="3214826" cy="5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37690" y="5153855"/>
            <a:ext cx="2785924" cy="965485"/>
            <a:chOff x="2937690" y="5153855"/>
            <a:chExt cx="2785924" cy="9654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6783" y="4702067"/>
              <a:ext cx="5571848" cy="193097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7690" y="5153855"/>
              <a:ext cx="2785924" cy="96548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91977" y="5384036"/>
            <a:ext cx="2009024" cy="52329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937691" y="6205594"/>
            <a:ext cx="2785924" cy="965485"/>
            <a:chOff x="2937691" y="6205594"/>
            <a:chExt cx="2785924" cy="9654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6783" y="5753806"/>
              <a:ext cx="5571848" cy="1930970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7691" y="6205594"/>
              <a:ext cx="2785924" cy="96548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91977" y="6435769"/>
            <a:ext cx="2048891" cy="5232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937691" y="7269014"/>
            <a:ext cx="2785924" cy="965485"/>
            <a:chOff x="2937691" y="7269014"/>
            <a:chExt cx="2785924" cy="96548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6783" y="6817226"/>
              <a:ext cx="5571848" cy="1930970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7691" y="7269014"/>
              <a:ext cx="2785924" cy="96548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1977" y="7499198"/>
            <a:ext cx="2053576" cy="52329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495103" y="4533165"/>
            <a:ext cx="3233874" cy="57143"/>
            <a:chOff x="5495103" y="4533165"/>
            <a:chExt cx="3233874" cy="571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95103" y="4533165"/>
              <a:ext cx="3233874" cy="5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937690" y="4090435"/>
            <a:ext cx="2785924" cy="965485"/>
            <a:chOff x="2937690" y="4090435"/>
            <a:chExt cx="2785924" cy="96548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6783" y="3638647"/>
              <a:ext cx="5571848" cy="193097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7690" y="4090435"/>
              <a:ext cx="2785924" cy="96548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91977" y="4320613"/>
            <a:ext cx="2242300" cy="52391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186119" y="3296070"/>
            <a:ext cx="7158548" cy="5814135"/>
            <a:chOff x="8186119" y="3296070"/>
            <a:chExt cx="7158548" cy="58141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86119" y="3296070"/>
              <a:ext cx="7158548" cy="5814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F1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703" y="9143751"/>
            <a:ext cx="7989047" cy="463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17105095" cy="57143"/>
            <a:chOff x="590476" y="478164"/>
            <a:chExt cx="17105095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17105095" cy="571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84" y="7676432"/>
            <a:ext cx="8337396" cy="16810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048" y="542926"/>
            <a:ext cx="347073" cy="3317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811" y="1427678"/>
            <a:ext cx="2767175" cy="7606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429" y="542926"/>
            <a:ext cx="1403921" cy="372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9048" y="2608513"/>
            <a:ext cx="15892617" cy="1498219"/>
            <a:chOff x="1019048" y="2608513"/>
            <a:chExt cx="15892617" cy="14982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877520" y="1907438"/>
              <a:ext cx="31785235" cy="299643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9048" y="2608513"/>
              <a:ext cx="15892617" cy="149821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3334" y="3139534"/>
            <a:ext cx="13425634" cy="5809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0478" y="4628573"/>
            <a:ext cx="2284156" cy="6544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9524" y="5271115"/>
            <a:ext cx="917569" cy="73247"/>
            <a:chOff x="609524" y="5271115"/>
            <a:chExt cx="917569" cy="732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24" y="5271115"/>
              <a:ext cx="917569" cy="732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66794" y="5383929"/>
            <a:ext cx="5508373" cy="3672248"/>
            <a:chOff x="2866794" y="5383929"/>
            <a:chExt cx="5508373" cy="36722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66794" y="5383929"/>
              <a:ext cx="5508373" cy="36722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80825" y="5383929"/>
            <a:ext cx="5635776" cy="3757184"/>
            <a:chOff x="9780825" y="5383929"/>
            <a:chExt cx="5635776" cy="37571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80825" y="5383929"/>
              <a:ext cx="5635776" cy="37571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33288" y="9422699"/>
            <a:ext cx="2191735" cy="174277"/>
            <a:chOff x="2933288" y="9422699"/>
            <a:chExt cx="2191735" cy="1742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33288" y="9422699"/>
              <a:ext cx="2191735" cy="1742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82712" y="9420572"/>
            <a:ext cx="1878451" cy="174277"/>
            <a:chOff x="10082712" y="9420572"/>
            <a:chExt cx="1878451" cy="17427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82712" y="9420572"/>
              <a:ext cx="1878451" cy="17427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43792" y="9211040"/>
            <a:ext cx="5442113" cy="42164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9763" y="9211040"/>
            <a:ext cx="5513723" cy="42164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44513" y="6855967"/>
            <a:ext cx="469539" cy="76691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911281" y="6475014"/>
            <a:ext cx="470254" cy="157401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75642" y="6482633"/>
            <a:ext cx="470254" cy="157401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248938" y="6523319"/>
            <a:ext cx="470254" cy="151296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87923" y="6980388"/>
            <a:ext cx="469539" cy="76691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864215" y="6599434"/>
            <a:ext cx="470254" cy="157401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028577" y="6607053"/>
            <a:ext cx="470254" cy="157401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287586" y="6647739"/>
            <a:ext cx="470254" cy="15129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11" y="1427678"/>
            <a:ext cx="2767175" cy="7606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906" y="2753525"/>
            <a:ext cx="2284203" cy="6552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0952" y="3396067"/>
            <a:ext cx="917569" cy="73247"/>
            <a:chOff x="580952" y="3396067"/>
            <a:chExt cx="917569" cy="73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952" y="3396067"/>
              <a:ext cx="917569" cy="7324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048" y="542926"/>
            <a:ext cx="347073" cy="3317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5429" y="542926"/>
            <a:ext cx="1403921" cy="3724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07504" y="4177942"/>
            <a:ext cx="6171429" cy="4114286"/>
            <a:chOff x="2207504" y="4177942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7504" y="4177942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31919" y="4177942"/>
            <a:ext cx="6171429" cy="4114286"/>
            <a:chOff x="10031919" y="4177942"/>
            <a:chExt cx="6171429" cy="41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31919" y="4177942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68104" y="8758123"/>
            <a:ext cx="2091062" cy="174277"/>
            <a:chOff x="2668104" y="8758123"/>
            <a:chExt cx="2091062" cy="1742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8104" y="8758123"/>
              <a:ext cx="2091062" cy="1742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01634" y="8755997"/>
            <a:ext cx="1878451" cy="174277"/>
            <a:chOff x="10601634" y="8755997"/>
            <a:chExt cx="1878451" cy="1742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01634" y="8755997"/>
              <a:ext cx="1878451" cy="17427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62684" y="8546465"/>
            <a:ext cx="5441390" cy="42164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65085" y="5823047"/>
            <a:ext cx="469539" cy="76691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65185" y="5442094"/>
            <a:ext cx="470254" cy="157401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62881" y="5449713"/>
            <a:ext cx="470254" cy="157401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59985" y="5490399"/>
            <a:ext cx="470254" cy="151296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45208" y="5871352"/>
            <a:ext cx="469539" cy="76690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54833" y="5490399"/>
            <a:ext cx="470254" cy="157401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652528" y="5498018"/>
            <a:ext cx="470254" cy="157401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978204" y="5538703"/>
            <a:ext cx="470254" cy="151296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501998" y="8546465"/>
            <a:ext cx="5512875" cy="42164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11" y="1427678"/>
            <a:ext cx="2767175" cy="7606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906" y="2753525"/>
            <a:ext cx="2262023" cy="6544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0952" y="3396067"/>
            <a:ext cx="917569" cy="73247"/>
            <a:chOff x="580952" y="3396067"/>
            <a:chExt cx="917569" cy="73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952" y="3396067"/>
              <a:ext cx="917569" cy="7324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048" y="542926"/>
            <a:ext cx="347073" cy="3317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5429" y="542926"/>
            <a:ext cx="1403921" cy="3724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36411" y="4168085"/>
            <a:ext cx="6171429" cy="4114286"/>
            <a:chOff x="10036411" y="4168085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36411" y="4168085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07504" y="4206180"/>
            <a:ext cx="6171429" cy="4114286"/>
            <a:chOff x="2207504" y="4206180"/>
            <a:chExt cx="6171429" cy="41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7504" y="4206180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68104" y="8758123"/>
            <a:ext cx="2091062" cy="174277"/>
            <a:chOff x="2668104" y="8758123"/>
            <a:chExt cx="2091062" cy="1742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8104" y="8758123"/>
              <a:ext cx="2091062" cy="1742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01634" y="8755997"/>
            <a:ext cx="1878451" cy="174277"/>
            <a:chOff x="10601634" y="8755997"/>
            <a:chExt cx="1878451" cy="1742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01634" y="8755997"/>
              <a:ext cx="1878451" cy="17427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62684" y="8546465"/>
            <a:ext cx="5441390" cy="42164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65085" y="5823047"/>
            <a:ext cx="469539" cy="76691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65185" y="5442094"/>
            <a:ext cx="470254" cy="157401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62881" y="5449713"/>
            <a:ext cx="470254" cy="157401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59985" y="5490399"/>
            <a:ext cx="470254" cy="151296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45208" y="5871352"/>
            <a:ext cx="469539" cy="76690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54833" y="5490399"/>
            <a:ext cx="470254" cy="157401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652528" y="5498018"/>
            <a:ext cx="470254" cy="157401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978204" y="5538703"/>
            <a:ext cx="470254" cy="151296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501998" y="8546465"/>
            <a:ext cx="5512875" cy="4216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11" y="1427678"/>
            <a:ext cx="2417680" cy="722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2788847"/>
            <a:ext cx="18491634" cy="2301464"/>
            <a:chOff x="0" y="2788847"/>
            <a:chExt cx="18491634" cy="230146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788847"/>
              <a:ext cx="18491634" cy="23014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001" y="3556446"/>
            <a:ext cx="4752378" cy="7714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47957" y="3790597"/>
            <a:ext cx="1682621" cy="246857"/>
            <a:chOff x="5847957" y="3790597"/>
            <a:chExt cx="1682621" cy="246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5847957" y="3790597"/>
              <a:ext cx="1682621" cy="246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81650" y="3790597"/>
            <a:ext cx="1682621" cy="246857"/>
            <a:chOff x="11281650" y="3790597"/>
            <a:chExt cx="1682621" cy="246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1281650" y="3790597"/>
              <a:ext cx="1682621" cy="2468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7848" y="3735010"/>
            <a:ext cx="4078273" cy="3920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69089" y="3535018"/>
            <a:ext cx="4046578" cy="7714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048" y="542926"/>
            <a:ext cx="347073" cy="3317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5429" y="542926"/>
            <a:ext cx="1403921" cy="3724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27285" y="5466307"/>
            <a:ext cx="5731320" cy="3983156"/>
            <a:chOff x="2627285" y="5466307"/>
            <a:chExt cx="5731320" cy="398315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27285" y="5466307"/>
              <a:ext cx="5731320" cy="39831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01134" y="5907274"/>
            <a:ext cx="3688047" cy="2081249"/>
            <a:chOff x="9501134" y="5907274"/>
            <a:chExt cx="3688047" cy="20812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01134" y="5907274"/>
              <a:ext cx="3688047" cy="20812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18562" y="6991026"/>
            <a:ext cx="3321470" cy="2081249"/>
            <a:chOff x="13318562" y="6991026"/>
            <a:chExt cx="3321470" cy="20812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18562" y="6991026"/>
              <a:ext cx="3321470" cy="208124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978204" y="5538703"/>
            <a:ext cx="470254" cy="15129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36411" y="4149037"/>
            <a:ext cx="6171429" cy="4114286"/>
            <a:chOff x="10036411" y="4149037"/>
            <a:chExt cx="6171429" cy="4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36411" y="4149037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62131" y="4227744"/>
            <a:ext cx="6171429" cy="4114286"/>
            <a:chOff x="2262131" y="4227744"/>
            <a:chExt cx="6171429" cy="4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2131" y="4227744"/>
              <a:ext cx="6171429" cy="41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048" y="542926"/>
            <a:ext cx="347073" cy="3317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5429" y="542926"/>
            <a:ext cx="1403921" cy="37244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811" y="1427678"/>
            <a:ext cx="2767175" cy="76069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1906" y="2753525"/>
            <a:ext cx="2018442" cy="6256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0952" y="3396067"/>
            <a:ext cx="917569" cy="73247"/>
            <a:chOff x="580952" y="3396067"/>
            <a:chExt cx="917569" cy="7324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0952" y="3396067"/>
              <a:ext cx="917569" cy="732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10087" y="8758123"/>
            <a:ext cx="2091062" cy="174277"/>
            <a:chOff x="2810087" y="8758123"/>
            <a:chExt cx="2091062" cy="1742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0087" y="8758123"/>
              <a:ext cx="2091062" cy="1742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06396" y="8755997"/>
            <a:ext cx="1878451" cy="174277"/>
            <a:chOff x="10706396" y="8755997"/>
            <a:chExt cx="1878451" cy="1742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06396" y="8755997"/>
              <a:ext cx="1878451" cy="17427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65085" y="5823047"/>
            <a:ext cx="469539" cy="76691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65185" y="5442094"/>
            <a:ext cx="470254" cy="157401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62881" y="5449713"/>
            <a:ext cx="470254" cy="157401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59985" y="5490399"/>
            <a:ext cx="470254" cy="151296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45208" y="5871352"/>
            <a:ext cx="469539" cy="76690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354833" y="5490399"/>
            <a:ext cx="470254" cy="157401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652528" y="5498018"/>
            <a:ext cx="470254" cy="157401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978204" y="5538703"/>
            <a:ext cx="470254" cy="151296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425807" y="8546465"/>
            <a:ext cx="5595685" cy="42164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281731" y="8546465"/>
            <a:ext cx="5369190" cy="4216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0F1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703" y="9143751"/>
            <a:ext cx="1219885" cy="4582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17105095" cy="57143"/>
            <a:chOff x="590476" y="478164"/>
            <a:chExt cx="17105095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17105095" cy="571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85" y="7676432"/>
            <a:ext cx="11248586" cy="16810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048" y="542926"/>
            <a:ext cx="350302" cy="3319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429" y="542926"/>
            <a:ext cx="2022302" cy="372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811" y="1427678"/>
            <a:ext cx="2151290" cy="7602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24531" y="2561118"/>
            <a:ext cx="7349854" cy="6809767"/>
            <a:chOff x="3824531" y="2561118"/>
            <a:chExt cx="7349854" cy="68097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4531" y="2561118"/>
              <a:ext cx="7349854" cy="68097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75277" y="6911624"/>
            <a:ext cx="773951" cy="409641"/>
            <a:chOff x="10175277" y="6911624"/>
            <a:chExt cx="773951" cy="40964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5277" y="6911624"/>
              <a:ext cx="773951" cy="4096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73372" y="7328481"/>
            <a:ext cx="773951" cy="409641"/>
            <a:chOff x="10173372" y="7328481"/>
            <a:chExt cx="773951" cy="40964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372" y="7328481"/>
              <a:ext cx="773951" cy="40964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37310" y="6264824"/>
            <a:ext cx="1643831" cy="4204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31958" y="6364013"/>
            <a:ext cx="1116786" cy="657168"/>
            <a:chOff x="10931958" y="6364013"/>
            <a:chExt cx="1116786" cy="65716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120000">
              <a:off x="10931958" y="6364013"/>
              <a:ext cx="1116786" cy="657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F1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703" y="9143751"/>
            <a:ext cx="3778485" cy="463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17105095" cy="57143"/>
            <a:chOff x="590476" y="478164"/>
            <a:chExt cx="17105095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17105095" cy="571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84" y="7676432"/>
            <a:ext cx="7292938" cy="14995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048" y="542926"/>
            <a:ext cx="350302" cy="3319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429" y="542926"/>
            <a:ext cx="2022302" cy="372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811" y="1427678"/>
            <a:ext cx="2151290" cy="76024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52528" y="5498018"/>
            <a:ext cx="470254" cy="15740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78204" y="5538703"/>
            <a:ext cx="470254" cy="15129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06027" y="2143218"/>
            <a:ext cx="11273660" cy="7515773"/>
            <a:chOff x="3506027" y="2143218"/>
            <a:chExt cx="11273660" cy="75157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6027" y="2143218"/>
              <a:ext cx="11273660" cy="7515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048" y="542926"/>
            <a:ext cx="350302" cy="3319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429" y="542926"/>
            <a:ext cx="2022302" cy="372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811" y="1427678"/>
            <a:ext cx="2151290" cy="76024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52528" y="5498018"/>
            <a:ext cx="470254" cy="15740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78204" y="5538703"/>
            <a:ext cx="470254" cy="15129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28555" y="2955434"/>
            <a:ext cx="9028605" cy="6019070"/>
            <a:chOff x="4628555" y="2955434"/>
            <a:chExt cx="9028605" cy="60190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28555" y="2955434"/>
              <a:ext cx="9028605" cy="6019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048" y="542926"/>
            <a:ext cx="350302" cy="3319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429" y="542926"/>
            <a:ext cx="2022302" cy="372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811" y="1427678"/>
            <a:ext cx="2151290" cy="76024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52528" y="5498018"/>
            <a:ext cx="470254" cy="15740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78204" y="5538703"/>
            <a:ext cx="470254" cy="15129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26398" y="3333576"/>
            <a:ext cx="8799839" cy="5866560"/>
            <a:chOff x="8926398" y="3333576"/>
            <a:chExt cx="8799839" cy="58665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26398" y="3333576"/>
              <a:ext cx="8799839" cy="58665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4907" y="4500832"/>
            <a:ext cx="7645957" cy="3009233"/>
            <a:chOff x="884907" y="4500832"/>
            <a:chExt cx="7645957" cy="30092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4907" y="4500832"/>
              <a:ext cx="7645957" cy="30092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21922" y="5085714"/>
            <a:ext cx="1744723" cy="2232137"/>
            <a:chOff x="3221922" y="5085714"/>
            <a:chExt cx="1744723" cy="223213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1922" y="5085714"/>
              <a:ext cx="1744723" cy="22321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08045" y="5087452"/>
            <a:ext cx="1744723" cy="2232137"/>
            <a:chOff x="1508045" y="5087452"/>
            <a:chExt cx="1744723" cy="22321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8045" y="5087452"/>
              <a:ext cx="1744723" cy="2232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0F1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17105095" cy="57143"/>
            <a:chOff x="590476" y="478164"/>
            <a:chExt cx="17105095" cy="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17105095" cy="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385" y="7676432"/>
            <a:ext cx="6748995" cy="14995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8703" y="9143751"/>
            <a:ext cx="589819" cy="45599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6056" y="6578904"/>
            <a:ext cx="15892617" cy="1030057"/>
            <a:chOff x="1026056" y="6578904"/>
            <a:chExt cx="15892617" cy="10300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886055" y="6096900"/>
              <a:ext cx="31785235" cy="206011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056" y="6578904"/>
              <a:ext cx="15892617" cy="10300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6056" y="8128467"/>
            <a:ext cx="15892617" cy="1407748"/>
            <a:chOff x="1026056" y="8128467"/>
            <a:chExt cx="15892617" cy="14077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873515" y="7469727"/>
              <a:ext cx="31785235" cy="28154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6056" y="8128467"/>
              <a:ext cx="15892617" cy="14077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0343" y="8330822"/>
            <a:ext cx="12876129" cy="10110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6056" y="3778524"/>
            <a:ext cx="15892617" cy="1030057"/>
            <a:chOff x="1026056" y="3778524"/>
            <a:chExt cx="15892617" cy="10300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886055" y="3296521"/>
              <a:ext cx="31785235" cy="206011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056" y="3778524"/>
              <a:ext cx="15892617" cy="103005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048" y="542926"/>
            <a:ext cx="336759" cy="3317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811" y="1427678"/>
            <a:ext cx="1024995" cy="76437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5429" y="542926"/>
            <a:ext cx="1099873" cy="33203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9048" y="2437084"/>
            <a:ext cx="15892617" cy="1030057"/>
            <a:chOff x="1019048" y="2437084"/>
            <a:chExt cx="15892617" cy="10300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893063" y="1955081"/>
              <a:ext cx="31785235" cy="206011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048" y="2437084"/>
              <a:ext cx="15892617" cy="103005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3334" y="2679739"/>
            <a:ext cx="12580462" cy="5223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50839" y="4030706"/>
            <a:ext cx="13834719" cy="5223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26056" y="5100809"/>
            <a:ext cx="15892617" cy="1030057"/>
            <a:chOff x="1026056" y="5100809"/>
            <a:chExt cx="15892617" cy="10300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886055" y="4618805"/>
              <a:ext cx="31785235" cy="206011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056" y="5100809"/>
              <a:ext cx="15892617" cy="103005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0344" y="5352982"/>
            <a:ext cx="11672681" cy="5235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45945" y="6239034"/>
            <a:ext cx="271327" cy="265354"/>
            <a:chOff x="8845945" y="6239034"/>
            <a:chExt cx="271327" cy="26535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8845945" y="6239034"/>
              <a:ext cx="271327" cy="2653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65342" y="7128764"/>
            <a:ext cx="1690329" cy="174277"/>
            <a:chOff x="7065342" y="7128764"/>
            <a:chExt cx="1690329" cy="17427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65342" y="7128764"/>
              <a:ext cx="1690329" cy="1742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45944" y="7757695"/>
            <a:ext cx="271327" cy="265354"/>
            <a:chOff x="8845944" y="7757695"/>
            <a:chExt cx="271327" cy="26535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8845944" y="7757695"/>
              <a:ext cx="271327" cy="26535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80344" y="6866792"/>
            <a:ext cx="12722643" cy="5229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0F1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17105095" cy="57143"/>
            <a:chOff x="590476" y="478164"/>
            <a:chExt cx="17105095" cy="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17105095" cy="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958" y="5229875"/>
            <a:ext cx="7752846" cy="25713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0476" y="7319269"/>
            <a:ext cx="1219587" cy="226575"/>
            <a:chOff x="590476" y="7319269"/>
            <a:chExt cx="1219587" cy="2265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476" y="7319269"/>
              <a:ext cx="1219587" cy="226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4763" y="4401926"/>
            <a:ext cx="10127768" cy="3901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6853" y="478164"/>
            <a:ext cx="12325369" cy="57143"/>
            <a:chOff x="1296853" y="478164"/>
            <a:chExt cx="12325369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2325369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33333" y="-123810"/>
            <a:ext cx="4409524" cy="10533333"/>
            <a:chOff x="13933333" y="-123810"/>
            <a:chExt cx="4409524" cy="105333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3333" y="-123810"/>
              <a:ext cx="4409524" cy="10533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048" y="542926"/>
            <a:ext cx="300283" cy="3317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5429" y="542926"/>
            <a:ext cx="1184826" cy="3320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1906" y="2629716"/>
            <a:ext cx="1602003" cy="6549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811" y="1427678"/>
            <a:ext cx="3218955" cy="7605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0952" y="3272257"/>
            <a:ext cx="917569" cy="73247"/>
            <a:chOff x="580952" y="3272257"/>
            <a:chExt cx="917569" cy="732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0952" y="3272257"/>
              <a:ext cx="917569" cy="7324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2382" y="3719811"/>
            <a:ext cx="1130129" cy="4796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8571" y="5133333"/>
            <a:ext cx="11304403" cy="884097"/>
            <a:chOff x="1028571" y="5133333"/>
            <a:chExt cx="11304403" cy="8840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4594278" y="4719630"/>
              <a:ext cx="22608805" cy="176819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8571" y="5133333"/>
              <a:ext cx="11304403" cy="88409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6378" y="5378244"/>
            <a:ext cx="10997797" cy="3913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90869" y="6172798"/>
            <a:ext cx="271327" cy="265354"/>
            <a:chOff x="6390869" y="6172798"/>
            <a:chExt cx="271327" cy="2653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6390869" y="6172798"/>
              <a:ext cx="271327" cy="2653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8571" y="6578458"/>
            <a:ext cx="11304403" cy="884097"/>
            <a:chOff x="1028571" y="6578458"/>
            <a:chExt cx="11304403" cy="88409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4594278" y="6164755"/>
              <a:ext cx="22608805" cy="1768194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8571" y="6578458"/>
              <a:ext cx="11304403" cy="88409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6382" y="6823372"/>
            <a:ext cx="9755492" cy="39137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390869" y="7669135"/>
            <a:ext cx="271327" cy="265354"/>
            <a:chOff x="6390869" y="7669135"/>
            <a:chExt cx="271327" cy="26535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6390869" y="7669135"/>
              <a:ext cx="271327" cy="2653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8571" y="8074795"/>
            <a:ext cx="11304403" cy="884097"/>
            <a:chOff x="1028571" y="8074795"/>
            <a:chExt cx="11304403" cy="88409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4594278" y="7661092"/>
              <a:ext cx="22608805" cy="1768194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8571" y="8074795"/>
              <a:ext cx="11304403" cy="88409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86382" y="8319706"/>
            <a:ext cx="10758873" cy="3967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906" y="2629716"/>
            <a:ext cx="1599765" cy="6544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811" y="1427678"/>
            <a:ext cx="3218955" cy="7605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0952" y="3272257"/>
            <a:ext cx="917569" cy="73247"/>
            <a:chOff x="580952" y="3272257"/>
            <a:chExt cx="917569" cy="7324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952" y="3272257"/>
              <a:ext cx="917569" cy="73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571" y="4123810"/>
            <a:ext cx="10205215" cy="1169811"/>
            <a:chOff x="1028571" y="4123810"/>
            <a:chExt cx="10205215" cy="11698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035198" y="3576409"/>
              <a:ext cx="20410430" cy="233962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571" y="4123810"/>
              <a:ext cx="10205215" cy="11698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5452" y="4343078"/>
            <a:ext cx="8663511" cy="755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63376" y="5509056"/>
            <a:ext cx="271327" cy="265354"/>
            <a:chOff x="5763376" y="5509056"/>
            <a:chExt cx="271327" cy="2653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5763376" y="5509056"/>
              <a:ext cx="271327" cy="2653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8571" y="5968934"/>
            <a:ext cx="10205215" cy="884097"/>
            <a:chOff x="1028571" y="5968934"/>
            <a:chExt cx="10205215" cy="88409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4044684" y="5555231"/>
              <a:ext cx="20410430" cy="176819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571" y="5968934"/>
              <a:ext cx="10205215" cy="88409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5452" y="6216772"/>
            <a:ext cx="9370759" cy="3901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63376" y="7110155"/>
            <a:ext cx="271327" cy="265354"/>
            <a:chOff x="5763376" y="7110155"/>
            <a:chExt cx="271327" cy="2653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5763376" y="7110155"/>
              <a:ext cx="271327" cy="2653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8571" y="7598605"/>
            <a:ext cx="10205215" cy="1251034"/>
            <a:chOff x="1028571" y="7598605"/>
            <a:chExt cx="10205215" cy="12510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4032501" y="7013197"/>
              <a:ext cx="20410430" cy="2502068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8571" y="7598605"/>
              <a:ext cx="10205215" cy="125103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5452" y="7846440"/>
            <a:ext cx="9244101" cy="75739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854505" y="2425683"/>
            <a:ext cx="3308365" cy="4179652"/>
            <a:chOff x="12854505" y="2425683"/>
            <a:chExt cx="3308365" cy="41796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54505" y="2425683"/>
              <a:ext cx="3308365" cy="417965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9048" y="542926"/>
            <a:ext cx="300283" cy="33175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5429" y="542926"/>
            <a:ext cx="1184826" cy="3320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474519" y="6874594"/>
            <a:ext cx="6106433" cy="2468362"/>
            <a:chOff x="11474519" y="6874594"/>
            <a:chExt cx="6106433" cy="246836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474519" y="6874594"/>
              <a:ext cx="6106433" cy="24683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048" y="542926"/>
            <a:ext cx="300283" cy="3317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811" y="1427678"/>
            <a:ext cx="3145928" cy="7612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78846" y="3899942"/>
            <a:ext cx="6308387" cy="54357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39257" y="3918990"/>
            <a:ext cx="4347720" cy="50742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11942" y="3899943"/>
            <a:ext cx="1432529" cy="551127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72350" y="3899942"/>
            <a:ext cx="3064178" cy="50755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1906" y="2629716"/>
            <a:ext cx="1625546" cy="6547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0952" y="3272257"/>
            <a:ext cx="917569" cy="73247"/>
            <a:chOff x="580952" y="3272257"/>
            <a:chExt cx="917569" cy="732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0952" y="3272257"/>
              <a:ext cx="917569" cy="7324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5429" y="542926"/>
            <a:ext cx="1184826" cy="332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F1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703" y="9143751"/>
            <a:ext cx="3427276" cy="463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17105095" cy="57143"/>
            <a:chOff x="590476" y="478164"/>
            <a:chExt cx="17105095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17105095" cy="571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84" y="7676432"/>
            <a:ext cx="10615102" cy="16810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048" y="542926"/>
            <a:ext cx="346721" cy="3317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811" y="1427678"/>
            <a:ext cx="3126433" cy="76129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429" y="542926"/>
            <a:ext cx="1852292" cy="372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24763" y="4563963"/>
            <a:ext cx="607740" cy="2909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25188" y="3933203"/>
            <a:ext cx="5235339" cy="5235339"/>
            <a:chOff x="6525188" y="3933203"/>
            <a:chExt cx="5235339" cy="52353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5188" y="3933203"/>
              <a:ext cx="5235339" cy="523533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54995" y="2694406"/>
            <a:ext cx="3450001" cy="68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74041" y="3336947"/>
            <a:ext cx="917569" cy="73247"/>
            <a:chOff x="5674041" y="3336947"/>
            <a:chExt cx="917569" cy="732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4041" y="3336947"/>
              <a:ext cx="917569" cy="732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11" y="1427678"/>
            <a:ext cx="3126433" cy="7612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8743" y="542926"/>
            <a:ext cx="1794245" cy="3724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24763" y="4563963"/>
            <a:ext cx="607740" cy="29095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1906" y="2629716"/>
            <a:ext cx="2904689" cy="6787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0952" y="3272257"/>
            <a:ext cx="917569" cy="73247"/>
            <a:chOff x="580952" y="3272257"/>
            <a:chExt cx="917569" cy="732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952" y="3272257"/>
              <a:ext cx="917569" cy="73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9337" y="4459266"/>
            <a:ext cx="7374459" cy="3354616"/>
            <a:chOff x="1179337" y="4459266"/>
            <a:chExt cx="7374459" cy="33546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9337" y="4459266"/>
              <a:ext cx="7374459" cy="335461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62859" y="2601144"/>
            <a:ext cx="3461575" cy="7015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81926" y="3243686"/>
            <a:ext cx="917569" cy="73247"/>
            <a:chOff x="9381926" y="3243686"/>
            <a:chExt cx="917569" cy="732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1926" y="3243686"/>
              <a:ext cx="917569" cy="732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96212" y="4741342"/>
            <a:ext cx="7491994" cy="2705894"/>
            <a:chOff x="9496212" y="4741342"/>
            <a:chExt cx="7491994" cy="27058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96212" y="4741342"/>
              <a:ext cx="7491994" cy="270589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9048" y="542926"/>
            <a:ext cx="346721" cy="3317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5429" y="542926"/>
            <a:ext cx="1852292" cy="37244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50903" y="8228551"/>
            <a:ext cx="7000567" cy="93986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50535" y="8163236"/>
            <a:ext cx="6621634" cy="920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0</Words>
  <Application>Microsoft Office PowerPoint</Application>
  <PresentationFormat>사용자 지정</PresentationFormat>
  <Paragraphs>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김윤성</cp:lastModifiedBy>
  <cp:revision>1</cp:revision>
  <dcterms:created xsi:type="dcterms:W3CDTF">2022-06-13T07:39:28Z</dcterms:created>
  <dcterms:modified xsi:type="dcterms:W3CDTF">2022-06-16T20:52:06Z</dcterms:modified>
</cp:coreProperties>
</file>