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606" r:id="rId2"/>
    <p:sldId id="55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260" r:id="rId14"/>
    <p:sldId id="303" r:id="rId15"/>
    <p:sldId id="607" r:id="rId16"/>
    <p:sldId id="574" r:id="rId17"/>
  </p:sldIdLst>
  <p:sldSz cx="12192000" cy="6858000"/>
  <p:notesSz cx="6735763" cy="9869488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entury Gothic" panose="020B0502020202020204" pitchFamily="34" charset="0"/>
        <a:ea typeface="굴림" panose="020B0600000101010101" pitchFamily="50" charset="-127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entury Gothic" panose="020B0502020202020204" pitchFamily="34" charset="0"/>
        <a:ea typeface="굴림" panose="020B0600000101010101" pitchFamily="50" charset="-127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entury Gothic" panose="020B0502020202020204" pitchFamily="34" charset="0"/>
        <a:ea typeface="굴림" panose="020B0600000101010101" pitchFamily="50" charset="-127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entury Gothic" panose="020B0502020202020204" pitchFamily="34" charset="0"/>
        <a:ea typeface="굴림" panose="020B0600000101010101" pitchFamily="50" charset="-127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entury Gothic" panose="020B0502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Century Gothic" panose="020B0502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Century Gothic" panose="020B0502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Century Gothic" panose="020B0502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Century Gothic" panose="020B0502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67">
          <p15:clr>
            <a:srgbClr val="A4A3A4"/>
          </p15:clr>
        </p15:guide>
        <p15:guide id="4" pos="7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0" autoAdjust="0"/>
    <p:restoredTop sz="92235" autoAdjust="0"/>
  </p:normalViewPr>
  <p:slideViewPr>
    <p:cSldViewPr snapToGrid="0">
      <p:cViewPr varScale="1">
        <p:scale>
          <a:sx n="105" d="100"/>
          <a:sy n="105" d="100"/>
        </p:scale>
        <p:origin x="1116" y="102"/>
      </p:cViewPr>
      <p:guideLst>
        <p:guide orient="horz" pos="2160"/>
        <p:guide pos="3840"/>
        <p:guide orient="horz" pos="2167"/>
        <p:guide pos="778"/>
      </p:guideLst>
    </p:cSldViewPr>
  </p:slideViewPr>
  <p:outlineViewPr>
    <p:cViewPr>
      <p:scale>
        <a:sx n="33" d="100"/>
        <a:sy n="33" d="100"/>
      </p:scale>
      <p:origin x="0" y="-383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-402" y="72"/>
      </p:cViewPr>
      <p:guideLst>
        <p:guide orient="horz" pos="3108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3F5A7E0-4F8C-4769-8B94-7E00C06B4C88}" type="datetimeFigureOut">
              <a:rPr lang="ko-KR" altLang="en-US"/>
              <a:pPr>
                <a:defRPr/>
              </a:pPr>
              <a:t>2021-12-29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49800"/>
            <a:ext cx="5389563" cy="3886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4188"/>
            <a:ext cx="2919412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BCDA208-5F45-4C0C-AF17-701BB95EE9A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44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fld id="{930FD089-54EE-4D96-AAE3-B54E125CAF91}" type="slidenum">
              <a:rPr kumimoji="0"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latinLnBrk="0"/>
              <a:t>1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96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413" y="1792288"/>
            <a:ext cx="990600" cy="304800"/>
          </a:xfrm>
          <a:prstGeom prst="rect">
            <a:avLst/>
          </a:prstGeom>
        </p:spPr>
        <p:txBody>
          <a:bodyPr anchor="t"/>
          <a:lstStyle>
            <a:lvl1pPr algn="l">
              <a:defRPr b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B8DF7AF-E7CB-4D86-81D2-2346B49130C9}" type="datetime1">
              <a:rPr lang="en-US" altLang="ko-KR"/>
              <a:pPr>
                <a:defRPr/>
              </a:pPr>
              <a:t>12/29/2021</a:t>
            </a:fld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2706" y="3228182"/>
            <a:ext cx="3859213" cy="3048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B1833-5DDD-42DB-BC23-01EA89B5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8550" y="6267557"/>
            <a:ext cx="838200" cy="493718"/>
          </a:xfrm>
          <a:prstGeom prst="rect">
            <a:avLst/>
          </a:prstGeom>
        </p:spPr>
        <p:txBody>
          <a:bodyPr anchor="ctr" anchorCtr="1"/>
          <a:lstStyle>
            <a:lvl1pPr algn="ctr">
              <a:defRPr>
                <a:solidFill>
                  <a:srgbClr val="003300"/>
                </a:solidFill>
              </a:defRPr>
            </a:lvl1pPr>
          </a:lstStyle>
          <a:p>
            <a:pPr>
              <a:defRPr/>
            </a:pPr>
            <a:fld id="{8BE60A06-CFFC-4C8A-A06A-71BACCF170E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896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4000" y="543609"/>
            <a:ext cx="11690350" cy="708025"/>
          </a:xfrm>
          <a:prstGeom prst="rect">
            <a:avLst/>
          </a:prstGeom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1078754" y="1828800"/>
            <a:ext cx="10154396" cy="432752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rgbClr val="336600"/>
              </a:buClr>
              <a:defRPr sz="2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  <a:lvl2pPr>
              <a:buClr>
                <a:srgbClr val="336600"/>
              </a:buClr>
              <a:defRPr sz="1800">
                <a:latin typeface="나눔고딕OTF" panose="020D0604000000000000" pitchFamily="34" charset="-127"/>
                <a:ea typeface="나눔고딕OTF" panose="020D0604000000000000" pitchFamily="34" charset="-127"/>
              </a:defRPr>
            </a:lvl2pPr>
            <a:lvl3pPr>
              <a:buClr>
                <a:srgbClr val="336600"/>
              </a:buClr>
              <a:defRPr sz="1600">
                <a:latin typeface="나눔고딕OTF" panose="020D0604000000000000" pitchFamily="34" charset="-127"/>
                <a:ea typeface="나눔고딕OTF" panose="020D0604000000000000" pitchFamily="34" charset="-127"/>
              </a:defRPr>
            </a:lvl3pPr>
            <a:lvl4pPr>
              <a:buClr>
                <a:srgbClr val="336600"/>
              </a:buClr>
              <a:defRPr sz="1400">
                <a:latin typeface="나눔고딕OTF" panose="020D0604000000000000" pitchFamily="34" charset="-127"/>
                <a:ea typeface="나눔고딕OTF" panose="020D0604000000000000" pitchFamily="34" charset="-127"/>
              </a:defRPr>
            </a:lvl4pPr>
            <a:lvl5pPr>
              <a:buClr>
                <a:srgbClr val="336600"/>
              </a:buClr>
              <a:defRPr sz="1400">
                <a:latin typeface="나눔고딕OTF" panose="020D0604000000000000" pitchFamily="34" charset="-127"/>
                <a:ea typeface="나눔고딕OTF" panose="020D0604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8550" y="6267557"/>
            <a:ext cx="838200" cy="493718"/>
          </a:xfrm>
          <a:prstGeom prst="rect">
            <a:avLst/>
          </a:prstGeom>
        </p:spPr>
        <p:txBody>
          <a:bodyPr anchor="ctr" anchorCtr="1"/>
          <a:lstStyle>
            <a:lvl1pPr algn="ctr">
              <a:defRPr sz="1300">
                <a:solidFill>
                  <a:srgbClr val="3366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defRPr>
            </a:lvl1pPr>
          </a:lstStyle>
          <a:p>
            <a:pPr>
              <a:defRPr/>
            </a:pPr>
            <a:fld id="{8BE60A06-CFFC-4C8A-A06A-71BACCF170E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5488F70-8993-495C-8949-0EBABC2B21D3}"/>
              </a:ext>
            </a:extLst>
          </p:cNvPr>
          <p:cNvCxnSpPr/>
          <p:nvPr userDrawn="1"/>
        </p:nvCxnSpPr>
        <p:spPr>
          <a:xfrm>
            <a:off x="14290" y="1403350"/>
            <a:ext cx="7920000" cy="0"/>
          </a:xfrm>
          <a:prstGeom prst="line">
            <a:avLst/>
          </a:prstGeom>
          <a:ln w="50800" cap="sq">
            <a:solidFill>
              <a:srgbClr val="3366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6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AFEC9-7B62-42FC-8293-45D1AF4F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543609"/>
            <a:ext cx="11690350" cy="708025"/>
          </a:xfrm>
          <a:prstGeom prst="rect">
            <a:avLst/>
          </a:prstGeom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3B56B-B586-4078-A1D6-C48AD2567E31}"/>
              </a:ext>
            </a:extLst>
          </p:cNvPr>
          <p:cNvCxnSpPr/>
          <p:nvPr userDrawn="1"/>
        </p:nvCxnSpPr>
        <p:spPr>
          <a:xfrm>
            <a:off x="14290" y="1403350"/>
            <a:ext cx="7920000" cy="0"/>
          </a:xfrm>
          <a:prstGeom prst="line">
            <a:avLst/>
          </a:prstGeom>
          <a:ln w="50800" cap="sq">
            <a:solidFill>
              <a:srgbClr val="3366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33BC8-188B-4D4E-9F38-93C1028A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8550" y="6267557"/>
            <a:ext cx="838200" cy="493718"/>
          </a:xfrm>
          <a:prstGeom prst="rect">
            <a:avLst/>
          </a:prstGeom>
        </p:spPr>
        <p:txBody>
          <a:bodyPr anchor="ctr" anchorCtr="1"/>
          <a:lstStyle>
            <a:lvl1pPr algn="ctr">
              <a:defRPr sz="1300">
                <a:solidFill>
                  <a:srgbClr val="3366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defRPr>
            </a:lvl1pPr>
          </a:lstStyle>
          <a:p>
            <a:pPr>
              <a:defRPr/>
            </a:pPr>
            <a:fld id="{8BE60A06-CFFC-4C8A-A06A-71BACCF170E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8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2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A33A3A-C6E1-46F0-8F40-0DB8F782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7CE4-1F2C-4281-82C2-1DD197E4F0A5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C08B1A-B91D-4CBD-970E-A43572E9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604ABE-2563-4589-BD63-130DE238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D1D9-DFFE-4736-ADEF-C58E29077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gray">
          <a:xfrm>
            <a:off x="901700" y="579438"/>
            <a:ext cx="10593614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01700" y="1727199"/>
            <a:ext cx="10608129" cy="431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1DE6F-BBBD-4C5E-B36F-BD9EE4508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8550" y="6267557"/>
            <a:ext cx="838200" cy="493718"/>
          </a:xfrm>
          <a:prstGeom prst="rect">
            <a:avLst/>
          </a:prstGeom>
        </p:spPr>
        <p:txBody>
          <a:bodyPr anchor="ctr" anchorCtr="1"/>
          <a:lstStyle>
            <a:lvl1pPr algn="ctr">
              <a:defRPr>
                <a:solidFill>
                  <a:srgbClr val="336600"/>
                </a:solidFill>
              </a:defRPr>
            </a:lvl1pPr>
          </a:lstStyle>
          <a:p>
            <a:pPr>
              <a:defRPr/>
            </a:pPr>
            <a:fld id="{8BE60A06-CFFC-4C8A-A06A-71BACCF170E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7" r:id="rId3"/>
    <p:sldLayoutId id="2147483658" r:id="rId4"/>
    <p:sldLayoutId id="2147483659" r:id="rId5"/>
  </p:sldLayoutIdLst>
  <p:hf hdr="0" ftr="0" dt="0"/>
  <p:txStyles>
    <p:titleStyle>
      <a:lvl1pPr algn="l" defTabSz="457200" rtl="0" eaLnBrk="0" fontAlgn="base" latinLnBrk="1" hangingPunct="0">
        <a:spcBef>
          <a:spcPct val="0"/>
        </a:spcBef>
        <a:spcAft>
          <a:spcPct val="0"/>
        </a:spcAft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  <a:lvl2pPr algn="l" defTabSz="457200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Century Gothic" panose="020B0502020202020204" pitchFamily="34" charset="0"/>
        </a:defRPr>
      </a:lvl2pPr>
      <a:lvl3pPr algn="l" defTabSz="457200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Century Gothic" panose="020B0502020202020204" pitchFamily="34" charset="0"/>
        </a:defRPr>
      </a:lvl3pPr>
      <a:lvl4pPr algn="l" defTabSz="457200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Century Gothic" panose="020B0502020202020204" pitchFamily="34" charset="0"/>
        </a:defRPr>
      </a:lvl4pPr>
      <a:lvl5pPr algn="l" defTabSz="457200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Century Gothic" panose="020B0502020202020204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latinLnBrk="1" hangingPunct="0">
        <a:spcBef>
          <a:spcPts val="1000"/>
        </a:spcBef>
        <a:spcAft>
          <a:spcPct val="0"/>
        </a:spcAft>
        <a:buClr>
          <a:srgbClr val="336600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latinLnBrk="1" hangingPunct="0">
        <a:spcBef>
          <a:spcPts val="1000"/>
        </a:spcBef>
        <a:spcAft>
          <a:spcPct val="0"/>
        </a:spcAft>
        <a:buClr>
          <a:srgbClr val="336600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latinLnBrk="1" hangingPunct="0">
        <a:spcBef>
          <a:spcPts val="1000"/>
        </a:spcBef>
        <a:spcAft>
          <a:spcPct val="0"/>
        </a:spcAft>
        <a:buClr>
          <a:srgbClr val="336600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latinLnBrk="1" hangingPunct="0">
        <a:spcBef>
          <a:spcPts val="1000"/>
        </a:spcBef>
        <a:spcAft>
          <a:spcPct val="0"/>
        </a:spcAft>
        <a:buClr>
          <a:srgbClr val="336600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latinLnBrk="1" hangingPunct="0">
        <a:spcBef>
          <a:spcPts val="1000"/>
        </a:spcBef>
        <a:spcAft>
          <a:spcPct val="0"/>
        </a:spcAft>
        <a:buClr>
          <a:srgbClr val="336600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9240150" y="5536744"/>
            <a:ext cx="25626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김정래</a:t>
            </a:r>
            <a:r>
              <a:rPr lang="ko-KR" altLang="en-US" sz="22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2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</a:t>
            </a:r>
            <a:r>
              <a:rPr lang="en-US" altLang="ko-KR" sz="22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Solrootec</a:t>
            </a:r>
            <a:r>
              <a:rPr lang="en-US" altLang="ko-KR" sz="22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)</a:t>
            </a:r>
            <a:endParaRPr lang="ko-KR" altLang="en-US" sz="22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D2DF451-4BE2-4BA5-823E-1F88D15C1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700" y="1062038"/>
            <a:ext cx="10198100" cy="4071071"/>
          </a:xfrm>
        </p:spPr>
        <p:txBody>
          <a:bodyPr anchor="t"/>
          <a:lstStyle/>
          <a:p>
            <a:pPr eaLnBrk="1" hangingPunct="1"/>
            <a:r>
              <a:rPr lang="ko-KR" altLang="en-US" sz="6000" dirty="0" err="1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파이썬</a:t>
            </a:r>
            <a:r>
              <a:rPr lang="ko-KR" altLang="en-US" sz="4400" dirty="0" err="1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으로</a:t>
            </a:r>
            <a:r>
              <a:rPr lang="ko-KR" altLang="en-US" sz="44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배우는 </a:t>
            </a:r>
            <a:r>
              <a:rPr lang="en-US" altLang="ko-KR" sz="60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AI</a:t>
            </a:r>
            <a:r>
              <a:rPr lang="en-US" altLang="ko-KR" sz="44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44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로봇</a:t>
            </a:r>
            <a:br>
              <a:rPr lang="en-US" altLang="ko-KR" sz="60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br>
              <a:rPr lang="en-US" altLang="ko-KR" sz="66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ko-KR" altLang="en-US" sz="44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자율주행 </a:t>
            </a:r>
            <a:r>
              <a:rPr lang="en-US" altLang="ko-KR" sz="44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CAR </a:t>
            </a:r>
            <a:r>
              <a:rPr lang="ko-KR" altLang="en-US" sz="44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프로젝트 </a:t>
            </a:r>
            <a:r>
              <a:rPr lang="en-US" altLang="ko-KR" sz="44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2</a:t>
            </a:r>
            <a:br>
              <a:rPr lang="en-US" altLang="ko-KR" sz="44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ko-KR" altLang="en-US" sz="44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스크래치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D16572-6963-49E5-BBE7-03F7A9508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8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1C043C-082E-4F68-B6EF-0547F084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4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570FB3-26E7-4909-B244-C48C52B02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21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EC3DD8-EF33-4721-B9D1-0BDC95CE1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018BC9-4242-4974-AAE0-850339958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DBC776-7567-4009-BAE9-4AE40A7D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D1D9-DFFE-4736-ADEF-C58E2907769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BB180-16F4-41A7-8F88-8C4B54790E9C}"/>
              </a:ext>
            </a:extLst>
          </p:cNvPr>
          <p:cNvSpPr txBox="1"/>
          <p:nvPr/>
        </p:nvSpPr>
        <p:spPr>
          <a:xfrm>
            <a:off x="1464831" y="1123950"/>
            <a:ext cx="701987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solidFill>
                  <a:srgbClr val="0000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미션</a:t>
            </a:r>
            <a:r>
              <a:rPr lang="en-US" altLang="ko-KR" sz="6600" b="1" dirty="0">
                <a:solidFill>
                  <a:srgbClr val="0000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:</a:t>
            </a:r>
          </a:p>
          <a:p>
            <a:r>
              <a:rPr lang="ko-KR" altLang="en-US" sz="6600" b="1" dirty="0">
                <a:solidFill>
                  <a:srgbClr val="0000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코스를 빠르게 완주</a:t>
            </a:r>
          </a:p>
        </p:txBody>
      </p:sp>
    </p:spTree>
    <p:extLst>
      <p:ext uri="{BB962C8B-B14F-4D97-AF65-F5344CB8AC3E}">
        <p14:creationId xmlns:p14="http://schemas.microsoft.com/office/powerpoint/2010/main" val="1845494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628CA7E-6923-4EC6-831E-293505A08983}"/>
              </a:ext>
            </a:extLst>
          </p:cNvPr>
          <p:cNvSpPr txBox="1">
            <a:spLocks/>
          </p:cNvSpPr>
          <p:nvPr/>
        </p:nvSpPr>
        <p:spPr>
          <a:xfrm>
            <a:off x="1682750" y="2667000"/>
            <a:ext cx="8761413" cy="1048657"/>
          </a:xfrm>
          <a:prstGeom prst="rect">
            <a:avLst/>
          </a:prstGeom>
        </p:spPr>
        <p:txBody>
          <a:bodyPr anchor="ctr"/>
          <a:lstStyle>
            <a:lvl1pPr algn="l" defTabSz="457200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0" lang="en-US" altLang="ko-KR" sz="6000">
                <a:solidFill>
                  <a:schemeClr val="tx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Thank you</a:t>
            </a:r>
            <a:endParaRPr kumimoji="0" lang="ko-KR" altLang="en-US" sz="6000" dirty="0">
              <a:solidFill>
                <a:schemeClr val="tx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28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60E45-7456-4D18-B8CC-4CECABD4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643A2-5438-40EB-A0AA-898E9F8C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자율주행 </a:t>
            </a:r>
            <a:r>
              <a:rPr lang="en-US" altLang="ko-KR" dirty="0"/>
              <a:t>CAR </a:t>
            </a:r>
            <a:r>
              <a:rPr lang="ko-KR" altLang="en-US" dirty="0"/>
              <a:t>동작 만들기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27AF1D-6C72-4E22-879F-A564B617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60A06-CFFC-4C8A-A06A-71BACCF170E6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452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651FE2-8497-4299-9137-C85ADE986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4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775FC3-31CB-4668-8F29-D74CF82F1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2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55B174-28AE-4F7C-BFF6-3C4AE5815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0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2E6111-AD8F-4424-B067-ACBC64AD3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BC839B9-5560-4A46-85A0-2A7F85D5B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824" y="4846321"/>
            <a:ext cx="2342633" cy="17284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05506D-F700-4929-8A43-C4295AFAEF26}"/>
              </a:ext>
            </a:extLst>
          </p:cNvPr>
          <p:cNvSpPr txBox="1"/>
          <p:nvPr/>
        </p:nvSpPr>
        <p:spPr>
          <a:xfrm>
            <a:off x="3774824" y="4992624"/>
            <a:ext cx="7784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하단에 </a:t>
            </a:r>
            <a:r>
              <a:rPr lang="ko-KR" altLang="en-US" sz="3600" b="1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버튼을 클릭하여 </a:t>
            </a:r>
            <a:r>
              <a:rPr lang="ko-KR" altLang="en-US" sz="3600" b="1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소리 추가 가능</a:t>
            </a:r>
          </a:p>
        </p:txBody>
      </p:sp>
    </p:spTree>
    <p:extLst>
      <p:ext uri="{BB962C8B-B14F-4D97-AF65-F5344CB8AC3E}">
        <p14:creationId xmlns:p14="http://schemas.microsoft.com/office/powerpoint/2010/main" val="51163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A08298-7A3B-454E-AFC8-5455E8020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0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96580B-8DFA-4DA2-BDC9-5310E7631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4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2DD89F-A438-4417-B8D7-744FFE8DA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41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7237</TotalTime>
  <Words>30</Words>
  <Application>Microsoft Office PowerPoint</Application>
  <PresentationFormat>와이드스크린</PresentationFormat>
  <Paragraphs>11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나눔고딕OTF</vt:lpstr>
      <vt:lpstr>나눔고딕OTF ExtraBold</vt:lpstr>
      <vt:lpstr>맑은 고딕</vt:lpstr>
      <vt:lpstr>Century Gothic</vt:lpstr>
      <vt:lpstr>Wingdings 3</vt:lpstr>
      <vt:lpstr>이온(회의실)</vt:lpstr>
      <vt:lpstr>파이썬으로 배우는 AI 로봇  자율주행 CAR 프로젝트 2 스크래치</vt:lpstr>
      <vt:lpstr>주요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UOS</dc:title>
  <dc:creator>user</dc:creator>
  <cp:lastModifiedBy> </cp:lastModifiedBy>
  <cp:revision>957</cp:revision>
  <cp:lastPrinted>2015-11-27T03:28:50Z</cp:lastPrinted>
  <dcterms:created xsi:type="dcterms:W3CDTF">2014-01-17T05:49:15Z</dcterms:created>
  <dcterms:modified xsi:type="dcterms:W3CDTF">2021-12-29T13:47:39Z</dcterms:modified>
</cp:coreProperties>
</file>