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3" r:id="rId13"/>
    <p:sldId id="264" r:id="rId14"/>
    <p:sldId id="265" r:id="rId15"/>
    <p:sldId id="266" r:id="rId16"/>
    <p:sldId id="267" r:id="rId17"/>
    <p:sldId id="268" r:id="rId18"/>
    <p:sldId id="276" r:id="rId19"/>
    <p:sldId id="269" r:id="rId20"/>
    <p:sldId id="277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59E"/>
    <a:srgbClr val="AFEB81"/>
    <a:srgbClr val="93D65B"/>
    <a:srgbClr val="43AB5F"/>
    <a:srgbClr val="ECFBE9"/>
    <a:srgbClr val="82E673"/>
    <a:srgbClr val="02CDB9"/>
    <a:srgbClr val="2CD39C"/>
    <a:srgbClr val="383A42"/>
    <a:srgbClr val="22C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1" autoAdjust="0"/>
  </p:normalViewPr>
  <p:slideViewPr>
    <p:cSldViewPr>
      <p:cViewPr varScale="1">
        <p:scale>
          <a:sx n="36" d="100"/>
          <a:sy n="36" d="100"/>
        </p:scale>
        <p:origin x="5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9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2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6.png"/><Relationship Id="rId3" Type="http://schemas.openxmlformats.org/officeDocument/2006/relationships/image" Target="../media/image9.png"/><Relationship Id="rId7" Type="http://schemas.openxmlformats.org/officeDocument/2006/relationships/image" Target="../media/image101.png"/><Relationship Id="rId12" Type="http://schemas.openxmlformats.org/officeDocument/2006/relationships/image" Target="../media/image105.png"/><Relationship Id="rId2" Type="http://schemas.openxmlformats.org/officeDocument/2006/relationships/image" Target="../media/image97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4.png"/><Relationship Id="rId5" Type="http://schemas.openxmlformats.org/officeDocument/2006/relationships/image" Target="../media/image99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111.png"/><Relationship Id="rId21" Type="http://schemas.openxmlformats.org/officeDocument/2006/relationships/image" Target="../media/image128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19" Type="http://schemas.openxmlformats.org/officeDocument/2006/relationships/image" Target="../media/image9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26" Type="http://schemas.openxmlformats.org/officeDocument/2006/relationships/image" Target="../media/image154.png"/><Relationship Id="rId3" Type="http://schemas.openxmlformats.org/officeDocument/2006/relationships/image" Target="../media/image131.png"/><Relationship Id="rId21" Type="http://schemas.openxmlformats.org/officeDocument/2006/relationships/image" Target="../media/image149.png"/><Relationship Id="rId34" Type="http://schemas.openxmlformats.org/officeDocument/2006/relationships/image" Target="../media/image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5" Type="http://schemas.openxmlformats.org/officeDocument/2006/relationships/image" Target="../media/image153.png"/><Relationship Id="rId33" Type="http://schemas.openxmlformats.org/officeDocument/2006/relationships/image" Target="../media/image83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29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32" Type="http://schemas.openxmlformats.org/officeDocument/2006/relationships/image" Target="../media/image82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28" Type="http://schemas.openxmlformats.org/officeDocument/2006/relationships/image" Target="../media/image156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31" Type="http://schemas.openxmlformats.org/officeDocument/2006/relationships/image" Target="../media/image159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Relationship Id="rId27" Type="http://schemas.openxmlformats.org/officeDocument/2006/relationships/image" Target="../media/image155.png"/><Relationship Id="rId30" Type="http://schemas.openxmlformats.org/officeDocument/2006/relationships/image" Target="../media/image158.png"/><Relationship Id="rId35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9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943" y="1286"/>
            <a:ext cx="18285714" cy="10285714"/>
            <a:chOff x="-3200400" y="19050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00400" y="19050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28399" y="1128399"/>
            <a:ext cx="8028916" cy="8028916"/>
            <a:chOff x="5128399" y="1128399"/>
            <a:chExt cx="8028916" cy="80289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8399" y="1128399"/>
              <a:ext cx="8028916" cy="80289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66162" y="6808113"/>
            <a:ext cx="3623276" cy="477054"/>
            <a:chOff x="8533928" y="6558168"/>
            <a:chExt cx="1217858" cy="1735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3928" y="6558168"/>
              <a:ext cx="1217858" cy="173589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7222BB1-E197-4313-80A3-63392FD804C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3000"/>
          </a:blip>
          <a:srcRect l="4345" t="3988" r="3289" b="8156"/>
          <a:stretch>
            <a:fillRect/>
          </a:stretch>
        </p:blipFill>
        <p:spPr>
          <a:xfrm>
            <a:off x="6202580" y="1353689"/>
            <a:ext cx="5950440" cy="7359424"/>
          </a:xfrm>
          <a:custGeom>
            <a:avLst/>
            <a:gdLst>
              <a:gd name="connsiteX0" fmla="*/ 2834640 w 4805680"/>
              <a:gd name="connsiteY0" fmla="*/ 0 h 5943600"/>
              <a:gd name="connsiteX1" fmla="*/ 3037840 w 4805680"/>
              <a:gd name="connsiteY1" fmla="*/ 1503680 h 5943600"/>
              <a:gd name="connsiteX2" fmla="*/ 3962400 w 4805680"/>
              <a:gd name="connsiteY2" fmla="*/ 629920 h 5943600"/>
              <a:gd name="connsiteX3" fmla="*/ 3627120 w 4805680"/>
              <a:gd name="connsiteY3" fmla="*/ 1991360 h 5943600"/>
              <a:gd name="connsiteX4" fmla="*/ 3911600 w 4805680"/>
              <a:gd name="connsiteY4" fmla="*/ 1656080 h 5943600"/>
              <a:gd name="connsiteX5" fmla="*/ 4348480 w 4805680"/>
              <a:gd name="connsiteY5" fmla="*/ 1452880 h 5943600"/>
              <a:gd name="connsiteX6" fmla="*/ 4805680 w 4805680"/>
              <a:gd name="connsiteY6" fmla="*/ 1412240 h 5943600"/>
              <a:gd name="connsiteX7" fmla="*/ 4582160 w 4805680"/>
              <a:gd name="connsiteY7" fmla="*/ 1524000 h 5943600"/>
              <a:gd name="connsiteX8" fmla="*/ 4196080 w 4805680"/>
              <a:gd name="connsiteY8" fmla="*/ 2164080 h 5943600"/>
              <a:gd name="connsiteX9" fmla="*/ 4043680 w 4805680"/>
              <a:gd name="connsiteY9" fmla="*/ 2651760 h 5943600"/>
              <a:gd name="connsiteX10" fmla="*/ 4277360 w 4805680"/>
              <a:gd name="connsiteY10" fmla="*/ 2753360 h 5943600"/>
              <a:gd name="connsiteX11" fmla="*/ 4277360 w 4805680"/>
              <a:gd name="connsiteY11" fmla="*/ 3759200 h 5943600"/>
              <a:gd name="connsiteX12" fmla="*/ 4003040 w 4805680"/>
              <a:gd name="connsiteY12" fmla="*/ 4785360 h 5943600"/>
              <a:gd name="connsiteX13" fmla="*/ 3362960 w 4805680"/>
              <a:gd name="connsiteY13" fmla="*/ 5811520 h 5943600"/>
              <a:gd name="connsiteX14" fmla="*/ 2794000 w 4805680"/>
              <a:gd name="connsiteY14" fmla="*/ 5892800 h 5943600"/>
              <a:gd name="connsiteX15" fmla="*/ 2346960 w 4805680"/>
              <a:gd name="connsiteY15" fmla="*/ 5943600 h 5943600"/>
              <a:gd name="connsiteX16" fmla="*/ 1609344 w 4805680"/>
              <a:gd name="connsiteY16" fmla="*/ 5843016 h 5943600"/>
              <a:gd name="connsiteX17" fmla="*/ 1280160 w 4805680"/>
              <a:gd name="connsiteY17" fmla="*/ 5760720 h 5943600"/>
              <a:gd name="connsiteX18" fmla="*/ 1452880 w 4805680"/>
              <a:gd name="connsiteY18" fmla="*/ 5821680 h 5943600"/>
              <a:gd name="connsiteX19" fmla="*/ 1609344 w 4805680"/>
              <a:gd name="connsiteY19" fmla="*/ 5843016 h 5943600"/>
              <a:gd name="connsiteX20" fmla="*/ 1727200 w 4805680"/>
              <a:gd name="connsiteY20" fmla="*/ 5872480 h 5943600"/>
              <a:gd name="connsiteX21" fmla="*/ 1270000 w 4805680"/>
              <a:gd name="connsiteY21" fmla="*/ 5831840 h 5943600"/>
              <a:gd name="connsiteX22" fmla="*/ 762000 w 4805680"/>
              <a:gd name="connsiteY22" fmla="*/ 4988560 h 5943600"/>
              <a:gd name="connsiteX23" fmla="*/ 457200 w 4805680"/>
              <a:gd name="connsiteY23" fmla="*/ 4216400 h 5943600"/>
              <a:gd name="connsiteX24" fmla="*/ 416560 w 4805680"/>
              <a:gd name="connsiteY24" fmla="*/ 3535680 h 5943600"/>
              <a:gd name="connsiteX25" fmla="*/ 416560 w 4805680"/>
              <a:gd name="connsiteY25" fmla="*/ 3058160 h 5943600"/>
              <a:gd name="connsiteX26" fmla="*/ 487680 w 4805680"/>
              <a:gd name="connsiteY26" fmla="*/ 2722880 h 5943600"/>
              <a:gd name="connsiteX27" fmla="*/ 650240 w 4805680"/>
              <a:gd name="connsiteY27" fmla="*/ 2733040 h 5943600"/>
              <a:gd name="connsiteX28" fmla="*/ 701040 w 4805680"/>
              <a:gd name="connsiteY28" fmla="*/ 2631440 h 5943600"/>
              <a:gd name="connsiteX29" fmla="*/ 0 w 4805680"/>
              <a:gd name="connsiteY29" fmla="*/ 1737360 h 5943600"/>
              <a:gd name="connsiteX30" fmla="*/ 121920 w 4805680"/>
              <a:gd name="connsiteY30" fmla="*/ 1737360 h 5943600"/>
              <a:gd name="connsiteX31" fmla="*/ 924560 w 4805680"/>
              <a:gd name="connsiteY31" fmla="*/ 2133600 h 5943600"/>
              <a:gd name="connsiteX32" fmla="*/ 172720 w 4805680"/>
              <a:gd name="connsiteY32" fmla="*/ 701040 h 5943600"/>
              <a:gd name="connsiteX33" fmla="*/ 944880 w 4805680"/>
              <a:gd name="connsiteY33" fmla="*/ 1097280 h 5943600"/>
              <a:gd name="connsiteX34" fmla="*/ 1524000 w 4805680"/>
              <a:gd name="connsiteY34" fmla="*/ 1696720 h 5943600"/>
              <a:gd name="connsiteX35" fmla="*/ 1463040 w 4805680"/>
              <a:gd name="connsiteY35" fmla="*/ 812800 h 5943600"/>
              <a:gd name="connsiteX36" fmla="*/ 2143760 w 4805680"/>
              <a:gd name="connsiteY36" fmla="*/ 170688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805680" h="5943600">
                <a:moveTo>
                  <a:pt x="2834640" y="0"/>
                </a:moveTo>
                <a:lnTo>
                  <a:pt x="3037840" y="1503680"/>
                </a:lnTo>
                <a:lnTo>
                  <a:pt x="3962400" y="629920"/>
                </a:lnTo>
                <a:lnTo>
                  <a:pt x="3627120" y="1991360"/>
                </a:lnTo>
                <a:lnTo>
                  <a:pt x="3911600" y="1656080"/>
                </a:lnTo>
                <a:lnTo>
                  <a:pt x="4348480" y="1452880"/>
                </a:lnTo>
                <a:lnTo>
                  <a:pt x="4805680" y="1412240"/>
                </a:lnTo>
                <a:lnTo>
                  <a:pt x="4582160" y="1524000"/>
                </a:lnTo>
                <a:lnTo>
                  <a:pt x="4196080" y="2164080"/>
                </a:lnTo>
                <a:lnTo>
                  <a:pt x="4043680" y="2651760"/>
                </a:lnTo>
                <a:lnTo>
                  <a:pt x="4277360" y="2753360"/>
                </a:lnTo>
                <a:lnTo>
                  <a:pt x="4277360" y="3759200"/>
                </a:lnTo>
                <a:lnTo>
                  <a:pt x="4003040" y="4785360"/>
                </a:lnTo>
                <a:lnTo>
                  <a:pt x="3362960" y="5811520"/>
                </a:lnTo>
                <a:lnTo>
                  <a:pt x="2794000" y="5892800"/>
                </a:lnTo>
                <a:lnTo>
                  <a:pt x="2346960" y="5943600"/>
                </a:lnTo>
                <a:lnTo>
                  <a:pt x="1609344" y="5843016"/>
                </a:lnTo>
                <a:lnTo>
                  <a:pt x="1280160" y="5760720"/>
                </a:lnTo>
                <a:lnTo>
                  <a:pt x="1452880" y="5821680"/>
                </a:lnTo>
                <a:lnTo>
                  <a:pt x="1609344" y="5843016"/>
                </a:lnTo>
                <a:lnTo>
                  <a:pt x="1727200" y="5872480"/>
                </a:lnTo>
                <a:lnTo>
                  <a:pt x="1270000" y="5831840"/>
                </a:lnTo>
                <a:lnTo>
                  <a:pt x="762000" y="4988560"/>
                </a:lnTo>
                <a:lnTo>
                  <a:pt x="457200" y="4216400"/>
                </a:lnTo>
                <a:lnTo>
                  <a:pt x="416560" y="3535680"/>
                </a:lnTo>
                <a:lnTo>
                  <a:pt x="416560" y="3058160"/>
                </a:lnTo>
                <a:lnTo>
                  <a:pt x="487680" y="2722880"/>
                </a:lnTo>
                <a:lnTo>
                  <a:pt x="650240" y="2733040"/>
                </a:lnTo>
                <a:lnTo>
                  <a:pt x="701040" y="2631440"/>
                </a:lnTo>
                <a:lnTo>
                  <a:pt x="0" y="1737360"/>
                </a:lnTo>
                <a:lnTo>
                  <a:pt x="121920" y="1737360"/>
                </a:lnTo>
                <a:lnTo>
                  <a:pt x="924560" y="2133600"/>
                </a:lnTo>
                <a:lnTo>
                  <a:pt x="172720" y="701040"/>
                </a:lnTo>
                <a:lnTo>
                  <a:pt x="944880" y="1097280"/>
                </a:lnTo>
                <a:lnTo>
                  <a:pt x="1524000" y="1696720"/>
                </a:lnTo>
                <a:lnTo>
                  <a:pt x="1463040" y="812800"/>
                </a:lnTo>
                <a:lnTo>
                  <a:pt x="2143760" y="1706880"/>
                </a:lnTo>
                <a:close/>
              </a:path>
            </a:pathLst>
          </a:cu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D36F8B-E00A-4D72-8097-A2357DD4B032}"/>
              </a:ext>
            </a:extLst>
          </p:cNvPr>
          <p:cNvSpPr/>
          <p:nvPr/>
        </p:nvSpPr>
        <p:spPr>
          <a:xfrm>
            <a:off x="5215339" y="3770181"/>
            <a:ext cx="7855035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0" cap="none" spc="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스투키</a:t>
            </a:r>
            <a:endParaRPr lang="en-US" altLang="ko-KR" sz="96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9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(study – key)</a:t>
            </a:r>
            <a:endParaRPr lang="en-US" altLang="ko-KR" sz="96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0054-821D-4FE6-ACB8-6A8F254D9406}"/>
              </a:ext>
            </a:extLst>
          </p:cNvPr>
          <p:cNvSpPr txBox="1"/>
          <p:nvPr/>
        </p:nvSpPr>
        <p:spPr>
          <a:xfrm>
            <a:off x="7112842" y="2848925"/>
            <a:ext cx="5040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자기주도 학습에 솔루션을 찾다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8258FC-EDAC-4579-98A9-ECD66AD6075E}"/>
              </a:ext>
            </a:extLst>
          </p:cNvPr>
          <p:cNvSpPr txBox="1"/>
          <p:nvPr/>
        </p:nvSpPr>
        <p:spPr>
          <a:xfrm>
            <a:off x="13430736" y="8474586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</a:t>
            </a:r>
            <a:r>
              <a:rPr lang="ko-KR" altLang="en-US" sz="28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김갑생할머니소프트</a:t>
            </a:r>
            <a:endParaRPr lang="ko-KR" altLang="en-US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1367" y="1257300"/>
            <a:ext cx="4482978" cy="16366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12304729" y="2095299"/>
            <a:ext cx="4611658" cy="7717483"/>
            <a:chOff x="15555354" y="3044416"/>
            <a:chExt cx="3552381" cy="65142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555354" y="3044416"/>
              <a:ext cx="3549947" cy="6513664"/>
              <a:chOff x="15555354" y="3044416"/>
              <a:chExt cx="3549947" cy="651366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555354" y="3044416"/>
                <a:ext cx="3549947" cy="651366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985285" y="3931947"/>
              <a:ext cx="2456138" cy="4349725"/>
              <a:chOff x="15985285" y="3931947"/>
              <a:chExt cx="2456138" cy="434972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985285" y="3931947"/>
                <a:ext cx="2456138" cy="434972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62983" y="7898083"/>
            <a:ext cx="5598521" cy="1046381"/>
            <a:chOff x="1262983" y="7898083"/>
            <a:chExt cx="5598521" cy="104638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62983" y="7898083"/>
              <a:ext cx="3110626" cy="1046381"/>
              <a:chOff x="1262983" y="7898083"/>
              <a:chExt cx="3110626" cy="1046381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512483" y="7898083"/>
                <a:ext cx="2861125" cy="919046"/>
                <a:chOff x="1512483" y="7898083"/>
                <a:chExt cx="2861125" cy="919046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43526" y="7829125"/>
                  <a:ext cx="2043520" cy="842893"/>
                </a:xfrm>
                <a:prstGeom prst="rect">
                  <a:avLst/>
                </a:prstGeom>
              </p:spPr>
            </p:pic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74389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816639" y="8400083"/>
                <a:ext cx="990724" cy="98038"/>
                <a:chOff x="816639" y="8400083"/>
                <a:chExt cx="990724" cy="98038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816639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3750877" y="7898083"/>
              <a:ext cx="3110626" cy="1046381"/>
              <a:chOff x="3750877" y="7898083"/>
              <a:chExt cx="3110626" cy="1046381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4000378" y="7898083"/>
                <a:ext cx="2861125" cy="919046"/>
                <a:chOff x="4000378" y="7898083"/>
                <a:chExt cx="2861125" cy="919046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31420" y="7829125"/>
                  <a:ext cx="1772427" cy="842893"/>
                </a:xfrm>
                <a:prstGeom prst="rect">
                  <a:avLst/>
                </a:prstGeom>
              </p:spPr>
            </p:pic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62284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3304534" y="8400083"/>
                <a:ext cx="990724" cy="98038"/>
                <a:chOff x="3304534" y="8400083"/>
                <a:chExt cx="990724" cy="98038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3304534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6" name="그룹 1016"/>
          <p:cNvGrpSpPr/>
          <p:nvPr/>
        </p:nvGrpSpPr>
        <p:grpSpPr>
          <a:xfrm>
            <a:off x="6240649" y="7898083"/>
            <a:ext cx="3110626" cy="1046381"/>
            <a:chOff x="6240649" y="7898083"/>
            <a:chExt cx="3110626" cy="104638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490150" y="7898083"/>
              <a:ext cx="2861125" cy="919046"/>
              <a:chOff x="6490150" y="7898083"/>
              <a:chExt cx="2861125" cy="91904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21192" y="7829125"/>
                <a:ext cx="1100283" cy="827493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452056" y="8474280"/>
                <a:ext cx="1101433" cy="46233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794306" y="8400083"/>
              <a:ext cx="990724" cy="98038"/>
              <a:chOff x="5794306" y="8400083"/>
              <a:chExt cx="990724" cy="9803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5794306" y="8400083"/>
                <a:ext cx="990724" cy="98038"/>
              </a:xfrm>
              <a:prstGeom prst="rect">
                <a:avLst/>
              </a:prstGeom>
            </p:spPr>
          </p:pic>
        </p:grpSp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6874" y="9174931"/>
            <a:ext cx="1219086" cy="313300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18895" y="8423899"/>
            <a:ext cx="2063240" cy="388562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31700" y="9074641"/>
            <a:ext cx="1409201" cy="39025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B1A317-42E5-43AA-8E1B-556DCBA3B022}"/>
              </a:ext>
            </a:extLst>
          </p:cNvPr>
          <p:cNvCxnSpPr>
            <a:cxnSpLocks/>
          </p:cNvCxnSpPr>
          <p:nvPr/>
        </p:nvCxnSpPr>
        <p:spPr>
          <a:xfrm flipH="1">
            <a:off x="762000" y="1170120"/>
            <a:ext cx="5576687" cy="0"/>
          </a:xfrm>
          <a:prstGeom prst="line">
            <a:avLst/>
          </a:prstGeom>
          <a:ln w="127000">
            <a:gradFill flip="none" rotWithShape="1">
              <a:gsLst>
                <a:gs pos="96000">
                  <a:schemeClr val="bg1"/>
                </a:gs>
                <a:gs pos="0">
                  <a:srgbClr val="02CDB9"/>
                </a:gs>
                <a:gs pos="74000">
                  <a:srgbClr val="ECFBE9"/>
                </a:gs>
                <a:gs pos="22000">
                  <a:srgbClr val="82E673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7835DDB-6F2A-487A-A29D-68CC5CFC8A02}"/>
              </a:ext>
            </a:extLst>
          </p:cNvPr>
          <p:cNvSpPr txBox="1"/>
          <p:nvPr/>
        </p:nvSpPr>
        <p:spPr>
          <a:xfrm>
            <a:off x="764607" y="1723554"/>
            <a:ext cx="21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스케줄러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6260B5-AF1C-4909-8F3B-6593BE4437BF}"/>
              </a:ext>
            </a:extLst>
          </p:cNvPr>
          <p:cNvSpPr txBox="1"/>
          <p:nvPr/>
        </p:nvSpPr>
        <p:spPr>
          <a:xfrm>
            <a:off x="3760425" y="1723555"/>
            <a:ext cx="21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SNS</a:t>
            </a:r>
            <a:endParaRPr lang="ko-KR" altLang="en-US" sz="3600" dirty="0">
              <a:solidFill>
                <a:schemeClr val="bg1">
                  <a:lumMod val="75000"/>
                </a:schemeClr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9F3FA-6275-469F-AFE2-772CFFBD50F5}"/>
              </a:ext>
            </a:extLst>
          </p:cNvPr>
          <p:cNvSpPr txBox="1"/>
          <p:nvPr/>
        </p:nvSpPr>
        <p:spPr>
          <a:xfrm>
            <a:off x="6123655" y="1723554"/>
            <a:ext cx="305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공부 타이머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2DE848-9C3B-49C5-B081-0799CE5B67A3}"/>
              </a:ext>
            </a:extLst>
          </p:cNvPr>
          <p:cNvSpPr/>
          <p:nvPr/>
        </p:nvSpPr>
        <p:spPr>
          <a:xfrm>
            <a:off x="5557132" y="1817668"/>
            <a:ext cx="552217" cy="552217"/>
          </a:xfrm>
          <a:prstGeom prst="ellipse">
            <a:avLst/>
          </a:prstGeom>
          <a:gradFill>
            <a:gsLst>
              <a:gs pos="10000">
                <a:srgbClr val="43AB5F"/>
              </a:gs>
              <a:gs pos="45000">
                <a:srgbClr val="93D65B"/>
              </a:gs>
              <a:gs pos="100000">
                <a:srgbClr val="AFEB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10900B-6E30-4852-B531-F6CF13E84F52}"/>
              </a:ext>
            </a:extLst>
          </p:cNvPr>
          <p:cNvSpPr txBox="1"/>
          <p:nvPr/>
        </p:nvSpPr>
        <p:spPr>
          <a:xfrm>
            <a:off x="652446" y="298133"/>
            <a:ext cx="788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TT투게더" panose="02020603020101020101" pitchFamily="18" charset="-127"/>
                <a:ea typeface="TT투게더" panose="02020603020101020101" pitchFamily="18" charset="-127"/>
              </a:rPr>
              <a:t>스투키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 </a:t>
            </a:r>
            <a:r>
              <a:rPr lang="en-US" altLang="ko-KR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(study – key) - 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아이템소개</a:t>
            </a:r>
          </a:p>
        </p:txBody>
      </p:sp>
    </p:spTree>
    <p:extLst>
      <p:ext uri="{BB962C8B-B14F-4D97-AF65-F5344CB8AC3E}">
        <p14:creationId xmlns:p14="http://schemas.microsoft.com/office/powerpoint/2010/main" val="1517375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그룹 1009"/>
          <p:cNvGrpSpPr/>
          <p:nvPr/>
        </p:nvGrpSpPr>
        <p:grpSpPr>
          <a:xfrm>
            <a:off x="1262983" y="7898083"/>
            <a:ext cx="5598521" cy="1046381"/>
            <a:chOff x="1262983" y="7898083"/>
            <a:chExt cx="5598521" cy="104638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62983" y="7898083"/>
              <a:ext cx="3110626" cy="1046381"/>
              <a:chOff x="1262983" y="7898083"/>
              <a:chExt cx="3110626" cy="1046381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512483" y="7898083"/>
                <a:ext cx="2861125" cy="919046"/>
                <a:chOff x="1512483" y="7898083"/>
                <a:chExt cx="2861125" cy="919046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43526" y="7829125"/>
                  <a:ext cx="2043520" cy="842893"/>
                </a:xfrm>
                <a:prstGeom prst="rect">
                  <a:avLst/>
                </a:prstGeom>
              </p:spPr>
            </p:pic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74389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816639" y="8400083"/>
                <a:ext cx="990724" cy="98038"/>
                <a:chOff x="816639" y="8400083"/>
                <a:chExt cx="990724" cy="98038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5400000">
                  <a:off x="816639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3750877" y="7898083"/>
              <a:ext cx="3110626" cy="1046381"/>
              <a:chOff x="3750877" y="7898083"/>
              <a:chExt cx="3110626" cy="1046381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4000378" y="7898083"/>
                <a:ext cx="2861125" cy="919046"/>
                <a:chOff x="4000378" y="7898083"/>
                <a:chExt cx="2861125" cy="919046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931420" y="7829125"/>
                  <a:ext cx="1772427" cy="842893"/>
                </a:xfrm>
                <a:prstGeom prst="rect">
                  <a:avLst/>
                </a:prstGeom>
              </p:spPr>
            </p:pic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962284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3304534" y="8400083"/>
                <a:ext cx="990724" cy="98038"/>
                <a:chOff x="3304534" y="8400083"/>
                <a:chExt cx="990724" cy="98038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5400000">
                  <a:off x="3304534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6" name="그룹 1016"/>
          <p:cNvGrpSpPr/>
          <p:nvPr/>
        </p:nvGrpSpPr>
        <p:grpSpPr>
          <a:xfrm>
            <a:off x="6240649" y="7898083"/>
            <a:ext cx="3110626" cy="1046381"/>
            <a:chOff x="6240649" y="7898083"/>
            <a:chExt cx="3110626" cy="104638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490150" y="7898083"/>
              <a:ext cx="2861125" cy="919046"/>
              <a:chOff x="6490150" y="7898083"/>
              <a:chExt cx="2861125" cy="91904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421192" y="7829125"/>
                <a:ext cx="1100283" cy="827493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52056" y="8474280"/>
                <a:ext cx="1101433" cy="46233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794306" y="8400083"/>
              <a:ext cx="990724" cy="98038"/>
              <a:chOff x="5794306" y="8400083"/>
              <a:chExt cx="990724" cy="9803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5400000">
                <a:off x="5794306" y="8400083"/>
                <a:ext cx="990724" cy="98038"/>
              </a:xfrm>
              <a:prstGeom prst="rect">
                <a:avLst/>
              </a:prstGeom>
            </p:spPr>
          </p:pic>
        </p:grpSp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6874" y="9174931"/>
            <a:ext cx="1219086" cy="313300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18895" y="8423899"/>
            <a:ext cx="2063240" cy="388562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31700" y="9074641"/>
            <a:ext cx="1409201" cy="39025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B1A317-42E5-43AA-8E1B-556DCBA3B022}"/>
              </a:ext>
            </a:extLst>
          </p:cNvPr>
          <p:cNvCxnSpPr>
            <a:cxnSpLocks/>
          </p:cNvCxnSpPr>
          <p:nvPr/>
        </p:nvCxnSpPr>
        <p:spPr>
          <a:xfrm flipH="1">
            <a:off x="762000" y="1170120"/>
            <a:ext cx="5576687" cy="0"/>
          </a:xfrm>
          <a:prstGeom prst="line">
            <a:avLst/>
          </a:prstGeom>
          <a:ln w="127000">
            <a:gradFill flip="none" rotWithShape="1">
              <a:gsLst>
                <a:gs pos="96000">
                  <a:schemeClr val="bg1"/>
                </a:gs>
                <a:gs pos="0">
                  <a:srgbClr val="02CDB9"/>
                </a:gs>
                <a:gs pos="74000">
                  <a:srgbClr val="ECFBE9"/>
                </a:gs>
                <a:gs pos="22000">
                  <a:srgbClr val="82E673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10900B-6E30-4852-B531-F6CF13E84F52}"/>
              </a:ext>
            </a:extLst>
          </p:cNvPr>
          <p:cNvSpPr txBox="1"/>
          <p:nvPr/>
        </p:nvSpPr>
        <p:spPr>
          <a:xfrm>
            <a:off x="652446" y="298133"/>
            <a:ext cx="1001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TT투게더" panose="02020603020101020101" pitchFamily="18" charset="-127"/>
                <a:ea typeface="TT투게더" panose="02020603020101020101" pitchFamily="18" charset="-127"/>
              </a:rPr>
              <a:t>스투키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 </a:t>
            </a:r>
            <a:r>
              <a:rPr lang="en-US" altLang="ko-KR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(study – key) – 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차별성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305531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6352" y="-267860"/>
            <a:ext cx="7691913" cy="10822719"/>
            <a:chOff x="10919105" y="-247849"/>
            <a:chExt cx="7691913" cy="108227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9105" y="-247849"/>
              <a:ext cx="7691913" cy="1082271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5118" y="3354737"/>
            <a:ext cx="2422880" cy="46904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0540" y="2144881"/>
            <a:ext cx="3196755" cy="131767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133600" y="1891349"/>
            <a:ext cx="1330210" cy="289434"/>
            <a:chOff x="13397674" y="1591208"/>
            <a:chExt cx="1330210" cy="28943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97674" y="1591208"/>
              <a:ext cx="1330210" cy="289434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6517" y="1848245"/>
            <a:ext cx="2276078" cy="369994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5118" y="5916616"/>
            <a:ext cx="2462157" cy="519273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0540" y="4706759"/>
            <a:ext cx="2772434" cy="1317679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5118" y="8596803"/>
            <a:ext cx="2247393" cy="469046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0540" y="7386947"/>
            <a:ext cx="3821809" cy="131767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133600" y="7133415"/>
            <a:ext cx="1404040" cy="289434"/>
            <a:chOff x="13397674" y="6833274"/>
            <a:chExt cx="1404040" cy="28943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97674" y="6833274"/>
              <a:ext cx="1404040" cy="289434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6517" y="7090311"/>
            <a:ext cx="2335894" cy="369994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31700" y="9074641"/>
            <a:ext cx="1396192" cy="39025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5F2BD00-0EF7-4634-9854-279DDA31A465}"/>
              </a:ext>
            </a:extLst>
          </p:cNvPr>
          <p:cNvSpPr txBox="1"/>
          <p:nvPr/>
        </p:nvSpPr>
        <p:spPr>
          <a:xfrm>
            <a:off x="652446" y="298133"/>
            <a:ext cx="1001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TT투게더" panose="02020603020101020101" pitchFamily="18" charset="-127"/>
                <a:ea typeface="TT투게더" panose="02020603020101020101" pitchFamily="18" charset="-127"/>
              </a:rPr>
              <a:t>스투키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 </a:t>
            </a:r>
            <a:r>
              <a:rPr lang="en-US" altLang="ko-KR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(study – key) – 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시장분석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73B133-6F56-4117-8BA7-41CF01F14A2D}"/>
              </a:ext>
            </a:extLst>
          </p:cNvPr>
          <p:cNvCxnSpPr>
            <a:cxnSpLocks/>
          </p:cNvCxnSpPr>
          <p:nvPr/>
        </p:nvCxnSpPr>
        <p:spPr>
          <a:xfrm flipH="1">
            <a:off x="748332" y="1146439"/>
            <a:ext cx="5576687" cy="0"/>
          </a:xfrm>
          <a:prstGeom prst="line">
            <a:avLst/>
          </a:prstGeom>
          <a:ln w="127000">
            <a:gradFill flip="none" rotWithShape="1">
              <a:gsLst>
                <a:gs pos="96000">
                  <a:schemeClr val="bg1"/>
                </a:gs>
                <a:gs pos="0">
                  <a:srgbClr val="02CDB9"/>
                </a:gs>
                <a:gs pos="74000">
                  <a:srgbClr val="ECFBE9"/>
                </a:gs>
                <a:gs pos="22000">
                  <a:srgbClr val="82E673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AF90EC3-4CA5-472D-A6E1-570823AFDF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15" y="4892978"/>
            <a:ext cx="1016453" cy="981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9431B-7D38-4EF1-9D0D-2452CF74612F}"/>
              </a:ext>
            </a:extLst>
          </p:cNvPr>
          <p:cNvSpPr txBox="1"/>
          <p:nvPr/>
        </p:nvSpPr>
        <p:spPr>
          <a:xfrm>
            <a:off x="1174110" y="448141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열정을 품은 타이머 </a:t>
            </a:r>
            <a:r>
              <a:rPr lang="ko-KR" altLang="en-US" dirty="0">
                <a:solidFill>
                  <a:schemeClr val="bg1"/>
                </a:solidFill>
                <a:highlight>
                  <a:srgbClr val="4BD59E"/>
                </a:highligh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다운로드 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4178" y="4007803"/>
            <a:ext cx="18808894" cy="4725072"/>
            <a:chOff x="-344178" y="4007803"/>
            <a:chExt cx="18808894" cy="4725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4178" y="4007803"/>
              <a:ext cx="18808894" cy="47250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21648" y="3181526"/>
            <a:ext cx="1713756" cy="1713756"/>
            <a:chOff x="3221648" y="3181526"/>
            <a:chExt cx="1713756" cy="17137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1648" y="3181526"/>
              <a:ext cx="1713756" cy="17137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85979" y="3181526"/>
            <a:ext cx="1713756" cy="1713756"/>
            <a:chOff x="8285979" y="3181526"/>
            <a:chExt cx="1713756" cy="17137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979" y="3181526"/>
              <a:ext cx="1713756" cy="17137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14756" y="3181526"/>
            <a:ext cx="1713756" cy="1713756"/>
            <a:chOff x="13114756" y="3181526"/>
            <a:chExt cx="1713756" cy="17137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14756" y="3181526"/>
              <a:ext cx="1713756" cy="17137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0866" y="6483469"/>
            <a:ext cx="1105678" cy="1457639"/>
            <a:chOff x="2300866" y="6483469"/>
            <a:chExt cx="1105678" cy="14576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2300866" y="6483469"/>
              <a:ext cx="1105678" cy="14576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6544" y="6001541"/>
            <a:ext cx="1105678" cy="1939567"/>
            <a:chOff x="3406544" y="6001541"/>
            <a:chExt cx="1105678" cy="19395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3406544" y="6001541"/>
              <a:ext cx="1105678" cy="19395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12222" y="5684846"/>
            <a:ext cx="1105678" cy="2256262"/>
            <a:chOff x="4512222" y="5684846"/>
            <a:chExt cx="1105678" cy="22562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512222" y="5684846"/>
              <a:ext cx="1105678" cy="225626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2383" y="5943284"/>
            <a:ext cx="1231869" cy="5224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68061" y="5461831"/>
            <a:ext cx="1231869" cy="5224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73740" y="5127718"/>
            <a:ext cx="1235488" cy="52240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62383" y="8024902"/>
            <a:ext cx="1072026" cy="29713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68061" y="8024902"/>
            <a:ext cx="1072026" cy="29713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73740" y="8024902"/>
            <a:ext cx="1072026" cy="29713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23202" y="7756525"/>
            <a:ext cx="299921" cy="2971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85476" y="7501631"/>
            <a:ext cx="1105678" cy="374459"/>
            <a:chOff x="7185476" y="7501631"/>
            <a:chExt cx="1105678" cy="3744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7185476" y="7501631"/>
              <a:ext cx="1105678" cy="3744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91154" y="6413852"/>
            <a:ext cx="1105678" cy="1462239"/>
            <a:chOff x="8291154" y="6413852"/>
            <a:chExt cx="1105678" cy="146223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8291154" y="6413852"/>
              <a:ext cx="1105678" cy="14622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96832" y="5619828"/>
            <a:ext cx="1105678" cy="2256262"/>
            <a:chOff x="9396832" y="5619828"/>
            <a:chExt cx="1105678" cy="225626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396832" y="5619828"/>
              <a:ext cx="1105678" cy="225626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46993" y="6944933"/>
            <a:ext cx="1231869" cy="52240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52672" y="5844432"/>
            <a:ext cx="1231869" cy="52240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58350" y="5062700"/>
            <a:ext cx="1235488" cy="52240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46993" y="7959884"/>
            <a:ext cx="1072026" cy="29713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52672" y="7959884"/>
            <a:ext cx="1072026" cy="29713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58350" y="7959884"/>
            <a:ext cx="1072026" cy="29713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07812" y="7691507"/>
            <a:ext cx="299921" cy="29713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995309" y="7282092"/>
            <a:ext cx="1105678" cy="649846"/>
            <a:chOff x="11995309" y="7282092"/>
            <a:chExt cx="1105678" cy="64984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1995309" y="7282092"/>
              <a:ext cx="1105678" cy="64984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00987" y="6483469"/>
            <a:ext cx="1105678" cy="1448469"/>
            <a:chOff x="13100987" y="6483469"/>
            <a:chExt cx="1105678" cy="144846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3100987" y="6483469"/>
              <a:ext cx="1105678" cy="144846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06665" y="5918925"/>
            <a:ext cx="1105678" cy="2013013"/>
            <a:chOff x="14206665" y="5918925"/>
            <a:chExt cx="1105678" cy="201301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4206665" y="5918925"/>
              <a:ext cx="1105678" cy="2013013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56826" y="6705543"/>
            <a:ext cx="1231869" cy="522400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62504" y="5900281"/>
            <a:ext cx="1231869" cy="52240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68183" y="5328072"/>
            <a:ext cx="1235488" cy="52240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56826" y="8015732"/>
            <a:ext cx="1072026" cy="29713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62504" y="8015732"/>
            <a:ext cx="1072026" cy="29713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68183" y="8015732"/>
            <a:ext cx="1072026" cy="29713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17645" y="7747355"/>
            <a:ext cx="299921" cy="297135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179716" y="8992815"/>
            <a:ext cx="1234797" cy="43345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64326" y="8992815"/>
            <a:ext cx="1350386" cy="43345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74159" y="8992815"/>
            <a:ext cx="1465974" cy="43345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82977" y="3563338"/>
            <a:ext cx="1113103" cy="52607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54461" y="4065249"/>
            <a:ext cx="1297136" cy="46034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417570" y="4175870"/>
            <a:ext cx="223246" cy="191991"/>
            <a:chOff x="4417570" y="4175870"/>
            <a:chExt cx="223246" cy="19199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17570" y="4175870"/>
              <a:ext cx="223246" cy="191991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345972" y="3563338"/>
            <a:ext cx="1193912" cy="526074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195419" y="4065249"/>
            <a:ext cx="1297136" cy="46034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458528" y="4175870"/>
            <a:ext cx="223246" cy="191991"/>
            <a:chOff x="9458528" y="4175870"/>
            <a:chExt cx="223246" cy="19199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58528" y="4175870"/>
              <a:ext cx="223246" cy="191991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158365" y="3563338"/>
            <a:ext cx="1274721" cy="52607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029849" y="4065249"/>
            <a:ext cx="1297136" cy="46034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283434" y="4175870"/>
            <a:ext cx="223246" cy="191991"/>
            <a:chOff x="14283434" y="4175870"/>
            <a:chExt cx="223246" cy="191991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283434" y="4175870"/>
              <a:ext cx="223246" cy="191991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729254" y="1075399"/>
            <a:ext cx="5962568" cy="388562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881587" y="1330426"/>
            <a:ext cx="7863433" cy="110294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8420024" y="2512379"/>
            <a:ext cx="1445666" cy="27216"/>
            <a:chOff x="8420024" y="2512379"/>
            <a:chExt cx="1445666" cy="27216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031700" y="9074641"/>
            <a:ext cx="1396192" cy="3902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4718" y="2815079"/>
            <a:ext cx="9268847" cy="6287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9254" y="1075399"/>
            <a:ext cx="5962568" cy="3885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07453" y="3924900"/>
            <a:ext cx="2472978" cy="2472978"/>
            <a:chOff x="13307453" y="3924900"/>
            <a:chExt cx="2472978" cy="247297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07453" y="3924900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05283" y="3924900"/>
            <a:ext cx="2472978" cy="2472978"/>
            <a:chOff x="2505283" y="3924900"/>
            <a:chExt cx="2472978" cy="2472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283" y="3924900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05826" y="3924900"/>
            <a:ext cx="2472978" cy="2472978"/>
            <a:chOff x="5205826" y="3924900"/>
            <a:chExt cx="2472978" cy="24729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5826" y="3924900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01606" y="3924900"/>
            <a:ext cx="2472978" cy="2472978"/>
            <a:chOff x="7901606" y="3924900"/>
            <a:chExt cx="2472978" cy="24729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1606" y="3924900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06911" y="3924900"/>
            <a:ext cx="2472978" cy="2472978"/>
            <a:chOff x="10606911" y="3924900"/>
            <a:chExt cx="2472978" cy="24729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6911" y="3924900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07453" y="6604418"/>
            <a:ext cx="2472978" cy="2472978"/>
            <a:chOff x="13307453" y="6604418"/>
            <a:chExt cx="2472978" cy="247297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07453" y="6604418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05283" y="6604418"/>
            <a:ext cx="2472978" cy="2472978"/>
            <a:chOff x="2505283" y="6604418"/>
            <a:chExt cx="2472978" cy="24729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283" y="6604418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05826" y="6604418"/>
            <a:ext cx="2472978" cy="2472978"/>
            <a:chOff x="5205826" y="6604418"/>
            <a:chExt cx="2472978" cy="247297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5826" y="6604418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01606" y="6604418"/>
            <a:ext cx="2472978" cy="2472978"/>
            <a:chOff x="7901606" y="6604418"/>
            <a:chExt cx="2472978" cy="247297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1606" y="6604418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06911" y="6604418"/>
            <a:ext cx="2472978" cy="2472978"/>
            <a:chOff x="10606911" y="6604418"/>
            <a:chExt cx="2472978" cy="247297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6911" y="6604418"/>
              <a:ext cx="2472978" cy="247297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45256" y="6048263"/>
            <a:ext cx="765828" cy="3657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06358" y="6048263"/>
            <a:ext cx="933665" cy="36570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32692" y="6048263"/>
            <a:ext cx="921365" cy="36570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45256" y="6048263"/>
            <a:ext cx="1013470" cy="36570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34585" y="6048263"/>
            <a:ext cx="1562237" cy="36570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24141" y="8740479"/>
            <a:ext cx="823907" cy="36570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20127" y="8740479"/>
            <a:ext cx="1024302" cy="36570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01538" y="8740479"/>
            <a:ext cx="984463" cy="36570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07562" y="8740479"/>
            <a:ext cx="1179839" cy="36570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31073" y="8740479"/>
            <a:ext cx="823907" cy="36570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81587" y="1330426"/>
            <a:ext cx="7863433" cy="11029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420024" y="2512379"/>
            <a:ext cx="1445666" cy="27216"/>
            <a:chOff x="8420024" y="2512379"/>
            <a:chExt cx="1445666" cy="2721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031700" y="9074641"/>
            <a:ext cx="1405732" cy="3902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9426" y="-179002"/>
            <a:ext cx="6354332" cy="11345955"/>
            <a:chOff x="-199426" y="-179002"/>
            <a:chExt cx="6354332" cy="113459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9426" y="-179002"/>
              <a:ext cx="6354332" cy="113459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101" y="3530458"/>
            <a:ext cx="1445666" cy="27216"/>
            <a:chOff x="1282101" y="3530458"/>
            <a:chExt cx="1445666" cy="272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101" y="3530458"/>
              <a:ext cx="1445666" cy="2721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0189" y="1407004"/>
            <a:ext cx="2775136" cy="19391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9721" y="1151976"/>
            <a:ext cx="1053180" cy="3885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4126" y="4204806"/>
            <a:ext cx="3535563" cy="13318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32688" y="6604418"/>
            <a:ext cx="5188296" cy="2594200"/>
            <a:chOff x="7932688" y="6604418"/>
            <a:chExt cx="5188296" cy="25942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2688" y="6604418"/>
              <a:ext cx="5188296" cy="25942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333773" y="3911130"/>
            <a:ext cx="2472978" cy="2472978"/>
            <a:chOff x="13333773" y="3911130"/>
            <a:chExt cx="2472978" cy="2472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33773" y="3911130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32688" y="1222088"/>
            <a:ext cx="2472978" cy="2472978"/>
            <a:chOff x="7932688" y="1222088"/>
            <a:chExt cx="2472978" cy="24729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32688" y="1222088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33230" y="1231612"/>
            <a:ext cx="2472978" cy="2472978"/>
            <a:chOff x="10633230" y="1231612"/>
            <a:chExt cx="2472978" cy="24729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3230" y="1231612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27926" y="3911130"/>
            <a:ext cx="2472978" cy="2472978"/>
            <a:chOff x="7927926" y="3911130"/>
            <a:chExt cx="2472978" cy="24729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7926" y="3911130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33230" y="3911130"/>
            <a:ext cx="2472978" cy="2472978"/>
            <a:chOff x="10633230" y="3911130"/>
            <a:chExt cx="2472978" cy="24729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3230" y="3911130"/>
              <a:ext cx="2472978" cy="24729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33773" y="1231612"/>
            <a:ext cx="2472978" cy="2472978"/>
            <a:chOff x="13333773" y="1231612"/>
            <a:chExt cx="2472978" cy="24729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33773" y="1231612"/>
              <a:ext cx="2472978" cy="247297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51546" y="3354976"/>
            <a:ext cx="823907" cy="36570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53279" y="3354976"/>
            <a:ext cx="726386" cy="36570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53927" y="6034494"/>
            <a:ext cx="823907" cy="3657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55660" y="6034494"/>
            <a:ext cx="823907" cy="36570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57393" y="6034494"/>
            <a:ext cx="726386" cy="36570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52631" y="3367674"/>
            <a:ext cx="726386" cy="36570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71626" y="8849003"/>
            <a:ext cx="823907" cy="3657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341778" y="6605101"/>
            <a:ext cx="2481244" cy="2593517"/>
            <a:chOff x="13341778" y="6605101"/>
            <a:chExt cx="2481244" cy="259351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41778" y="6605101"/>
              <a:ext cx="2481244" cy="259351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34011" y="6897178"/>
            <a:ext cx="1560672" cy="31999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35884" y="7312277"/>
            <a:ext cx="2056768" cy="7237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35884" y="8247051"/>
            <a:ext cx="1643894" cy="29750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031700" y="9074641"/>
            <a:ext cx="1407249" cy="3902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38726" y="-247849"/>
            <a:ext cx="7072292" cy="10822719"/>
            <a:chOff x="11538726" y="-247849"/>
            <a:chExt cx="7072292" cy="108227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38726" y="-247849"/>
              <a:ext cx="7072292" cy="108227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08323" y="3378382"/>
            <a:ext cx="2591769" cy="952771"/>
            <a:chOff x="11908323" y="3378382"/>
            <a:chExt cx="2591769" cy="95277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908323" y="3378382"/>
              <a:ext cx="2560453" cy="89616"/>
              <a:chOff x="11908323" y="3378382"/>
              <a:chExt cx="2560453" cy="896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908323" y="3378382"/>
                <a:ext cx="2560453" cy="8961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035891" y="3800068"/>
              <a:ext cx="829166" cy="89616"/>
              <a:chOff x="14035891" y="3800068"/>
              <a:chExt cx="829166" cy="8961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14035891" y="3800068"/>
                <a:ext cx="829166" cy="8961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411632" y="4242695"/>
              <a:ext cx="88459" cy="88459"/>
              <a:chOff x="14411632" y="4242695"/>
              <a:chExt cx="88459" cy="8845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411632" y="4242695"/>
                <a:ext cx="88459" cy="88459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9363167" y="1075961"/>
            <a:ext cx="4685714" cy="8590476"/>
            <a:chOff x="9363167" y="1075961"/>
            <a:chExt cx="4685714" cy="859047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363167" y="1075961"/>
              <a:ext cx="4678376" cy="8584175"/>
              <a:chOff x="9363167" y="1075961"/>
              <a:chExt cx="4678376" cy="858417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363167" y="1075961"/>
                <a:ext cx="4678376" cy="858417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929760" y="2245613"/>
              <a:ext cx="3236876" cy="5732381"/>
              <a:chOff x="9929760" y="2245613"/>
              <a:chExt cx="3236876" cy="573238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929760" y="2245613"/>
                <a:ext cx="3236876" cy="5732381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33040" y="3442111"/>
            <a:ext cx="4928808" cy="66954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18995" y="4182047"/>
            <a:ext cx="4441811" cy="81542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76055" y="2772247"/>
            <a:ext cx="1178300" cy="76597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29989" y="5025810"/>
            <a:ext cx="2986113" cy="6695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36936" y="5765746"/>
            <a:ext cx="2307964" cy="3177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99154" y="4355945"/>
            <a:ext cx="789808" cy="76597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78888" y="7283993"/>
            <a:ext cx="2824382" cy="3201033"/>
            <a:chOff x="1278888" y="7283993"/>
            <a:chExt cx="2824382" cy="32010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8888" y="7283993"/>
              <a:ext cx="2824382" cy="320103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29124" y="7657029"/>
            <a:ext cx="1695811" cy="35962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34300" y="8059962"/>
            <a:ext cx="1940079" cy="52020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34300" y="8842354"/>
            <a:ext cx="1416301" cy="29750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6976" y="1407004"/>
            <a:ext cx="3633747" cy="196850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78888" y="3348855"/>
            <a:ext cx="1445666" cy="27216"/>
            <a:chOff x="1278888" y="3348855"/>
            <a:chExt cx="1445666" cy="2721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78888" y="3348855"/>
              <a:ext cx="1445666" cy="2721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49721" y="1151976"/>
            <a:ext cx="2298444" cy="38856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13036" y="6162262"/>
            <a:ext cx="4928808" cy="66954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98991" y="6902198"/>
            <a:ext cx="4441811" cy="81542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56052" y="5492398"/>
            <a:ext cx="1178300" cy="76597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031700" y="9074641"/>
            <a:ext cx="1396192" cy="3902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4178" y="3015491"/>
            <a:ext cx="18808894" cy="7641997"/>
            <a:chOff x="-344178" y="3015491"/>
            <a:chExt cx="18808894" cy="76419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4178" y="3015491"/>
              <a:ext cx="18808894" cy="76419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69528" y="6339412"/>
            <a:ext cx="12740669" cy="245457"/>
            <a:chOff x="2769528" y="6339412"/>
            <a:chExt cx="12740669" cy="245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9528" y="6339412"/>
              <a:ext cx="12740669" cy="245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5001" y="6134287"/>
            <a:ext cx="903522" cy="655090"/>
            <a:chOff x="2125001" y="6134287"/>
            <a:chExt cx="903522" cy="65509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249217" y="6134287"/>
              <a:ext cx="655090" cy="655090"/>
              <a:chOff x="2249217" y="6134287"/>
              <a:chExt cx="655090" cy="65509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49217" y="6134287"/>
                <a:ext cx="655090" cy="655090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7165" y="6259062"/>
              <a:ext cx="794699" cy="334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65887" y="6134287"/>
            <a:ext cx="903522" cy="655090"/>
            <a:chOff x="6165887" y="6134287"/>
            <a:chExt cx="903522" cy="65509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290103" y="6134287"/>
              <a:ext cx="655090" cy="655090"/>
              <a:chOff x="6290103" y="6134287"/>
              <a:chExt cx="655090" cy="65509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90103" y="6134287"/>
                <a:ext cx="655090" cy="655090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38051" y="6259062"/>
              <a:ext cx="794699" cy="3340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34811" y="5825215"/>
            <a:ext cx="565675" cy="52470"/>
            <a:chOff x="6334811" y="5825215"/>
            <a:chExt cx="565675" cy="524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6334811" y="5825215"/>
              <a:ext cx="565675" cy="5247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94127" y="4459006"/>
            <a:ext cx="750167" cy="37985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10266" y="4741460"/>
            <a:ext cx="2074218" cy="7047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669841" y="6134287"/>
            <a:ext cx="903522" cy="655090"/>
            <a:chOff x="10669841" y="6134287"/>
            <a:chExt cx="903522" cy="65509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794057" y="6134287"/>
              <a:ext cx="655090" cy="655090"/>
              <a:chOff x="10794057" y="6134287"/>
              <a:chExt cx="655090" cy="65509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794057" y="6134287"/>
                <a:ext cx="655090" cy="65509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42005" y="6259062"/>
              <a:ext cx="794699" cy="3340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38764" y="5825215"/>
            <a:ext cx="565675" cy="52470"/>
            <a:chOff x="10838764" y="5825215"/>
            <a:chExt cx="565675" cy="5247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0838764" y="5825215"/>
              <a:ext cx="565675" cy="5247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98081" y="4097101"/>
            <a:ext cx="750167" cy="37985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14219" y="4379555"/>
            <a:ext cx="2376293" cy="70471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736678" y="6134287"/>
            <a:ext cx="903522" cy="655090"/>
            <a:chOff x="12736678" y="6134287"/>
            <a:chExt cx="903522" cy="65509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2860894" y="6134287"/>
              <a:ext cx="655090" cy="655090"/>
              <a:chOff x="12860894" y="6134287"/>
              <a:chExt cx="655090" cy="65509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860894" y="6134287"/>
                <a:ext cx="655090" cy="655090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08842" y="6259062"/>
              <a:ext cx="794699" cy="33403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905602" y="7045980"/>
            <a:ext cx="565675" cy="52470"/>
            <a:chOff x="12905602" y="7045980"/>
            <a:chExt cx="565675" cy="5247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2905602" y="7045980"/>
              <a:ext cx="565675" cy="5247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64918" y="7424187"/>
            <a:ext cx="750167" cy="37985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81057" y="7706641"/>
            <a:ext cx="2394887" cy="40083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797507" y="6134287"/>
            <a:ext cx="903522" cy="655090"/>
            <a:chOff x="14797507" y="6134287"/>
            <a:chExt cx="903522" cy="655090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921723" y="6134287"/>
              <a:ext cx="655090" cy="655090"/>
              <a:chOff x="14921723" y="6134287"/>
              <a:chExt cx="655090" cy="65509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921723" y="6134287"/>
                <a:ext cx="655090" cy="655090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69671" y="6259062"/>
              <a:ext cx="794699" cy="33403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293924" y="5836874"/>
            <a:ext cx="565675" cy="52470"/>
            <a:chOff x="2293924" y="5836874"/>
            <a:chExt cx="565675" cy="5247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293924" y="5836874"/>
              <a:ext cx="565675" cy="52470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53241" y="3551507"/>
            <a:ext cx="750167" cy="37985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69379" y="3833961"/>
            <a:ext cx="1935150" cy="70471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67307" y="4532598"/>
            <a:ext cx="1491497" cy="50896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8454979" y="6134287"/>
            <a:ext cx="903522" cy="655090"/>
            <a:chOff x="8454979" y="6134287"/>
            <a:chExt cx="903522" cy="655090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8579195" y="6134287"/>
              <a:ext cx="655090" cy="655090"/>
              <a:chOff x="8579195" y="6134287"/>
              <a:chExt cx="655090" cy="655090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579195" y="6134287"/>
                <a:ext cx="655090" cy="655090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27144" y="6259062"/>
              <a:ext cx="794699" cy="33403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623903" y="7045980"/>
            <a:ext cx="565675" cy="52470"/>
            <a:chOff x="8623903" y="7045980"/>
            <a:chExt cx="565675" cy="5247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623903" y="7045980"/>
              <a:ext cx="565675" cy="52470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20724" y="7424187"/>
            <a:ext cx="750167" cy="379854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36862" y="7706641"/>
            <a:ext cx="2012757" cy="704719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45715" y="7424187"/>
            <a:ext cx="750167" cy="379854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361853" y="7706641"/>
            <a:ext cx="2151825" cy="704719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859781" y="8405277"/>
            <a:ext cx="1391059" cy="50896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108329" y="6134287"/>
            <a:ext cx="903522" cy="655090"/>
            <a:chOff x="4108329" y="6134287"/>
            <a:chExt cx="903522" cy="65509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4232545" y="6134287"/>
              <a:ext cx="655090" cy="655090"/>
              <a:chOff x="4232545" y="6134287"/>
              <a:chExt cx="655090" cy="655090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32545" y="6134287"/>
                <a:ext cx="655090" cy="655090"/>
              </a:xfrm>
              <a:prstGeom prst="rect">
                <a:avLst/>
              </a:prstGeom>
            </p:spPr>
          </p:pic>
        </p:grpSp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80493" y="6259062"/>
              <a:ext cx="794699" cy="33403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4277252" y="7026210"/>
            <a:ext cx="565675" cy="52470"/>
            <a:chOff x="4277252" y="7026210"/>
            <a:chExt cx="565675" cy="5247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277252" y="7026210"/>
              <a:ext cx="565675" cy="52470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036568" y="7424187"/>
            <a:ext cx="750167" cy="379854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152707" y="7706641"/>
            <a:ext cx="1935150" cy="704719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650635" y="8405277"/>
            <a:ext cx="1445017" cy="508964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4966431" y="5825215"/>
            <a:ext cx="565675" cy="52470"/>
            <a:chOff x="14966431" y="5825215"/>
            <a:chExt cx="565675" cy="52470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4966431" y="5825215"/>
              <a:ext cx="565675" cy="52470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25747" y="3451545"/>
            <a:ext cx="750167" cy="379854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841885" y="3733999"/>
            <a:ext cx="2181108" cy="704719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634480" y="4432636"/>
            <a:ext cx="2370686" cy="508964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4673507" y="5270869"/>
            <a:ext cx="1151522" cy="124073"/>
            <a:chOff x="14673507" y="5270869"/>
            <a:chExt cx="1151522" cy="124073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673507" y="5270869"/>
              <a:ext cx="1151522" cy="12407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996825" y="7316562"/>
            <a:ext cx="1878389" cy="52470"/>
            <a:chOff x="7996825" y="7316562"/>
            <a:chExt cx="1878389" cy="52470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996825" y="7316562"/>
              <a:ext cx="1878389" cy="52470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729254" y="1075399"/>
            <a:ext cx="5962568" cy="388562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881587" y="1330426"/>
            <a:ext cx="7863433" cy="1102947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8420024" y="2512379"/>
            <a:ext cx="1445666" cy="27216"/>
            <a:chOff x="8420024" y="2512379"/>
            <a:chExt cx="1445666" cy="27216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2001001" y="5129088"/>
            <a:ext cx="1151522" cy="124073"/>
            <a:chOff x="2001001" y="5129088"/>
            <a:chExt cx="1151522" cy="124073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001001" y="5129088"/>
              <a:ext cx="1151522" cy="12407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9193475" y="9018322"/>
            <a:ext cx="1151522" cy="124073"/>
            <a:chOff x="9193475" y="9018322"/>
            <a:chExt cx="1151522" cy="124073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93475" y="9018322"/>
              <a:ext cx="1151522" cy="12407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0572075" y="5225210"/>
            <a:ext cx="1151522" cy="124073"/>
            <a:chOff x="10572075" y="5225210"/>
            <a:chExt cx="1151522" cy="124073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572075" y="5225210"/>
              <a:ext cx="1151522" cy="124073"/>
            </a:xfrm>
            <a:prstGeom prst="rect">
              <a:avLst/>
            </a:prstGeom>
          </p:spPr>
        </p:pic>
      </p:grpSp>
      <p:pic>
        <p:nvPicPr>
          <p:cNvPr id="111" name="Object 11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6031700" y="9074641"/>
            <a:ext cx="1396192" cy="3902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FCB28-8DB1-4614-B362-BA4B5F19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8BA9A5E-17D8-4BE0-A3BD-40462B119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070148"/>
              </p:ext>
            </p:extLst>
          </p:nvPr>
        </p:nvGraphicFramePr>
        <p:xfrm>
          <a:off x="457200" y="1600200"/>
          <a:ext cx="16611600" cy="735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320">
                  <a:extLst>
                    <a:ext uri="{9D8B030D-6E8A-4147-A177-3AD203B41FA5}">
                      <a16:colId xmlns:a16="http://schemas.microsoft.com/office/drawing/2014/main" val="1080225569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3517712013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995177154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3202225083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1671450465"/>
                    </a:ext>
                  </a:extLst>
                </a:gridCol>
              </a:tblGrid>
              <a:tr h="147066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스투키</a:t>
                      </a:r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투데잇</a:t>
                      </a:r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열품타</a:t>
                      </a:r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챌린저스</a:t>
                      </a:r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74592"/>
                  </a:ext>
                </a:extLst>
              </a:tr>
              <a:tr h="1470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자기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일일 데이터를 기반으로 </a:t>
                      </a:r>
                      <a:endParaRPr lang="en-US" altLang="ko-KR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통한  현재 내 상황 </a:t>
                      </a:r>
                      <a:endParaRPr lang="en-US" altLang="ko-KR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지표화 및 시각화</a:t>
                      </a:r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이를 통한</a:t>
                      </a:r>
                      <a:endParaRPr lang="en-US" altLang="ko-KR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 추천</a:t>
                      </a:r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 방법 추천을 해준다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△</a:t>
                      </a:r>
                    </a:p>
                    <a:p>
                      <a:pPr algn="ctr" latinLnBrk="1"/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45896"/>
                  </a:ext>
                </a:extLst>
              </a:tr>
              <a:tr h="1470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스케줄러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일별</a:t>
                      </a:r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월별 할 일을 캘린더를 </a:t>
                      </a:r>
                      <a:endParaRPr lang="en-US" altLang="ko-KR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통해 보여주며 알림 기능을 통해 </a:t>
                      </a:r>
                      <a:endParaRPr lang="en-US" altLang="ko-KR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일정을 알려준다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</a:t>
                      </a:r>
                    </a:p>
                    <a:p>
                      <a:pPr algn="ctr" latinLnBrk="1"/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</a:t>
                      </a:r>
                    </a:p>
                    <a:p>
                      <a:pPr algn="ctr" latinLnBrk="1"/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91074"/>
                  </a:ext>
                </a:extLst>
              </a:tr>
              <a:tr h="1470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기능을 통해 자신의 공부</a:t>
                      </a:r>
                      <a:endParaRPr lang="en-US" altLang="ko-KR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피드를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꾸밀 수 있으며 </a:t>
                      </a:r>
                      <a:endParaRPr lang="en-US" altLang="ko-KR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남들의 공부 포트폴리오를 </a:t>
                      </a:r>
                      <a:endParaRPr lang="en-US" altLang="ko-KR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 수 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△</a:t>
                      </a:r>
                    </a:p>
                    <a:p>
                      <a:pPr algn="ctr" latinLnBrk="1"/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△</a:t>
                      </a:r>
                    </a:p>
                    <a:p>
                      <a:pPr algn="ctr" latinLnBrk="1"/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</a:t>
                      </a:r>
                    </a:p>
                    <a:p>
                      <a:pPr algn="ctr" latinLnBrk="1"/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5521"/>
                  </a:ext>
                </a:extLst>
              </a:tr>
              <a:tr h="1470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동기부여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타램랩스</a:t>
                      </a:r>
                      <a:r>
                        <a:rPr lang="en-US" altLang="ko-KR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 인증 </a:t>
                      </a:r>
                      <a:r>
                        <a:rPr lang="ko-KR" altLang="en-US" sz="1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필터등으로</a:t>
                      </a:r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공부에 대한 자극을 주며 </a:t>
                      </a:r>
                      <a:endParaRPr lang="en-US" altLang="ko-KR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등급제를 통한 공부 동기를 자극해준다</a:t>
                      </a:r>
                      <a:endParaRPr lang="en-US" altLang="ko-KR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</a:t>
                      </a:r>
                    </a:p>
                    <a:p>
                      <a:pPr algn="ctr" latinLnBrk="1"/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△</a:t>
                      </a:r>
                    </a:p>
                    <a:p>
                      <a:pPr algn="ctr" latinLnBrk="1"/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</a:t>
                      </a:r>
                    </a:p>
                    <a:p>
                      <a:pPr algn="ctr" latinLnBrk="1"/>
                      <a:endParaRPr lang="ko-KR" altLang="en-US" sz="4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3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49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383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2101" y="5677397"/>
            <a:ext cx="1445666" cy="27216"/>
            <a:chOff x="1282101" y="5677397"/>
            <a:chExt cx="1445666" cy="272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101" y="5677397"/>
              <a:ext cx="1445666" cy="2721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0189" y="4496800"/>
            <a:ext cx="3667298" cy="11029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9721" y="4241772"/>
            <a:ext cx="1584608" cy="3885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85714" y="1187269"/>
            <a:ext cx="5933302" cy="7911175"/>
            <a:chOff x="5285714" y="1187269"/>
            <a:chExt cx="5933302" cy="79111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5714" y="1187269"/>
              <a:ext cx="5933302" cy="7911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17313" y="3105946"/>
            <a:ext cx="583510" cy="583510"/>
            <a:chOff x="11817313" y="3105946"/>
            <a:chExt cx="583510" cy="5835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817313" y="3105946"/>
              <a:ext cx="583510" cy="583510"/>
              <a:chOff x="11817313" y="3105946"/>
              <a:chExt cx="583510" cy="58351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817313" y="3105946"/>
                <a:ext cx="583510" cy="5835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969027" y="3275025"/>
              <a:ext cx="280082" cy="245352"/>
              <a:chOff x="11969027" y="3275025"/>
              <a:chExt cx="280082" cy="24535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969027" y="3275025"/>
                <a:ext cx="280082" cy="245352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2601551" y="3070867"/>
            <a:ext cx="12197029" cy="1119220"/>
            <a:chOff x="12601551" y="3070867"/>
            <a:chExt cx="12197029" cy="11192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9170" y="3038487"/>
              <a:ext cx="1031936" cy="388562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72980" y="3446385"/>
              <a:ext cx="2862659" cy="8294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17313" y="4447928"/>
            <a:ext cx="583510" cy="583510"/>
            <a:chOff x="11817313" y="4447928"/>
            <a:chExt cx="583510" cy="58351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817313" y="4447928"/>
              <a:ext cx="583510" cy="583510"/>
              <a:chOff x="11817313" y="4447928"/>
              <a:chExt cx="583510" cy="58351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817313" y="4447928"/>
                <a:ext cx="583510" cy="58351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969604" y="4600358"/>
              <a:ext cx="278929" cy="278650"/>
              <a:chOff x="11969604" y="4600358"/>
              <a:chExt cx="278929" cy="27865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969604" y="4600358"/>
                <a:ext cx="278929" cy="278650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2601551" y="4412849"/>
            <a:ext cx="12197029" cy="928749"/>
            <a:chOff x="12601551" y="4412849"/>
            <a:chExt cx="12197029" cy="9287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69170" y="4380469"/>
              <a:ext cx="966452" cy="38856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72980" y="4788367"/>
              <a:ext cx="2367560" cy="6389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817313" y="5989183"/>
            <a:ext cx="583510" cy="583510"/>
            <a:chOff x="11817313" y="5989183"/>
            <a:chExt cx="583510" cy="58351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1817313" y="5989183"/>
              <a:ext cx="583510" cy="583510"/>
              <a:chOff x="11817313" y="5989183"/>
              <a:chExt cx="583510" cy="58351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817313" y="5989183"/>
                <a:ext cx="583510" cy="58351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1965648" y="6183986"/>
              <a:ext cx="286839" cy="193903"/>
              <a:chOff x="11965648" y="6183986"/>
              <a:chExt cx="286839" cy="19390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965648" y="6183986"/>
                <a:ext cx="286839" cy="19390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2601551" y="5954104"/>
            <a:ext cx="12197029" cy="632654"/>
            <a:chOff x="12601551" y="5954104"/>
            <a:chExt cx="12197029" cy="63265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69170" y="5921724"/>
              <a:ext cx="756553" cy="388562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72980" y="6329622"/>
              <a:ext cx="1940713" cy="3732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817313" y="7197104"/>
            <a:ext cx="583510" cy="583510"/>
            <a:chOff x="11817313" y="7197104"/>
            <a:chExt cx="583510" cy="58351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1817313" y="7197104"/>
              <a:ext cx="583510" cy="583510"/>
              <a:chOff x="11817313" y="7197104"/>
              <a:chExt cx="583510" cy="583510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817313" y="7197104"/>
                <a:ext cx="583510" cy="58351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1960797" y="7340736"/>
              <a:ext cx="296541" cy="296245"/>
              <a:chOff x="11960797" y="7340736"/>
              <a:chExt cx="296541" cy="29624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960797" y="7340736"/>
                <a:ext cx="296541" cy="296245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2601551" y="7162025"/>
            <a:ext cx="12197029" cy="632654"/>
            <a:chOff x="12601551" y="7162025"/>
            <a:chExt cx="12197029" cy="63265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69170" y="7129645"/>
              <a:ext cx="966452" cy="388562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72980" y="7537543"/>
              <a:ext cx="1860588" cy="373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7849" y="-141916"/>
            <a:ext cx="18671256" cy="5971216"/>
            <a:chOff x="-247849" y="-141916"/>
            <a:chExt cx="18671256" cy="41763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7849" y="-141916"/>
              <a:ext cx="18671256" cy="417633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1230" y="1330426"/>
            <a:ext cx="5822312" cy="11029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897" y="1114173"/>
            <a:ext cx="4972573" cy="3885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39667" y="2512379"/>
            <a:ext cx="1445666" cy="27216"/>
            <a:chOff x="8339667" y="2512379"/>
            <a:chExt cx="1445666" cy="272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9667" y="2512379"/>
              <a:ext cx="1445666" cy="272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48863" y="5535669"/>
            <a:ext cx="581193" cy="581193"/>
            <a:chOff x="2348863" y="3758178"/>
            <a:chExt cx="581193" cy="5811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8863" y="3758178"/>
              <a:ext cx="581193" cy="5811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40813" y="5542768"/>
            <a:ext cx="588783" cy="6185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950222" y="5535669"/>
            <a:ext cx="581193" cy="581193"/>
            <a:chOff x="4950222" y="3758178"/>
            <a:chExt cx="581193" cy="5811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0222" y="3758178"/>
              <a:ext cx="581193" cy="58119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42172" y="5542768"/>
            <a:ext cx="566790" cy="6185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51581" y="5535669"/>
            <a:ext cx="581193" cy="581193"/>
            <a:chOff x="7551581" y="3758178"/>
            <a:chExt cx="581193" cy="5811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1581" y="3758178"/>
              <a:ext cx="581193" cy="58119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43531" y="5542768"/>
            <a:ext cx="562323" cy="61853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355658" y="5535669"/>
            <a:ext cx="581193" cy="581193"/>
            <a:chOff x="15355658" y="3758178"/>
            <a:chExt cx="581193" cy="58119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55658" y="3758178"/>
              <a:ext cx="581193" cy="58119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47607" y="5542768"/>
            <a:ext cx="565072" cy="61853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152940" y="5535669"/>
            <a:ext cx="581193" cy="581193"/>
            <a:chOff x="10152940" y="3758178"/>
            <a:chExt cx="581193" cy="58119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52940" y="3758178"/>
              <a:ext cx="581193" cy="58119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44890" y="5542768"/>
            <a:ext cx="559918" cy="61853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54299" y="5535669"/>
            <a:ext cx="581193" cy="581193"/>
            <a:chOff x="12754299" y="3758178"/>
            <a:chExt cx="581193" cy="58119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4299" y="3758178"/>
              <a:ext cx="581193" cy="581193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46249" y="5542768"/>
            <a:ext cx="567134" cy="6185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BB3062-BD92-4C89-AF48-435C09F793B5}"/>
              </a:ext>
            </a:extLst>
          </p:cNvPr>
          <p:cNvSpPr txBox="1"/>
          <p:nvPr/>
        </p:nvSpPr>
        <p:spPr>
          <a:xfrm>
            <a:off x="4144500" y="6520043"/>
            <a:ext cx="285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>
                <a:solidFill>
                  <a:srgbClr val="22CC8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동기 및 문제점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328E7D-9344-4AEA-9CF6-7A2CABDBEF5B}"/>
              </a:ext>
            </a:extLst>
          </p:cNvPr>
          <p:cNvSpPr txBox="1"/>
          <p:nvPr/>
        </p:nvSpPr>
        <p:spPr>
          <a:xfrm>
            <a:off x="9835132" y="6322993"/>
            <a:ext cx="2137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>
                <a:solidFill>
                  <a:srgbClr val="22CC8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차별성 및 기대효과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404A50-C779-4E6D-852F-51C123B59881}"/>
              </a:ext>
            </a:extLst>
          </p:cNvPr>
          <p:cNvSpPr txBox="1"/>
          <p:nvPr/>
        </p:nvSpPr>
        <p:spPr>
          <a:xfrm>
            <a:off x="7166766" y="6504679"/>
            <a:ext cx="213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>
                <a:solidFill>
                  <a:srgbClr val="22CC8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아이템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9E58E-F0A9-4453-87BB-56B194B493E6}"/>
              </a:ext>
            </a:extLst>
          </p:cNvPr>
          <p:cNvSpPr txBox="1"/>
          <p:nvPr/>
        </p:nvSpPr>
        <p:spPr>
          <a:xfrm>
            <a:off x="4972096" y="7958103"/>
            <a:ext cx="6321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 </a:t>
            </a:r>
            <a:r>
              <a:rPr lang="en-US" altLang="ko-KR" dirty="0"/>
              <a:t>– </a:t>
            </a:r>
            <a:r>
              <a:rPr lang="ko-KR" altLang="en-US" dirty="0"/>
              <a:t>기능 </a:t>
            </a:r>
            <a:r>
              <a:rPr lang="en-US" altLang="ko-KR" dirty="0"/>
              <a:t>, </a:t>
            </a:r>
            <a:r>
              <a:rPr lang="ko-KR" altLang="en-US" dirty="0"/>
              <a:t>공부량 시간 등 시각적인 데이터화</a:t>
            </a:r>
            <a:endParaRPr lang="en-US" altLang="ko-KR" dirty="0"/>
          </a:p>
          <a:p>
            <a:r>
              <a:rPr lang="ko-KR" altLang="en-US" dirty="0"/>
              <a:t>공부인증 </a:t>
            </a:r>
            <a:r>
              <a:rPr lang="en-US" altLang="ko-KR" dirty="0"/>
              <a:t>– </a:t>
            </a:r>
            <a:r>
              <a:rPr lang="ko-KR" altLang="en-US" dirty="0"/>
              <a:t>나이키 </a:t>
            </a:r>
            <a:r>
              <a:rPr lang="ko-KR" altLang="en-US" dirty="0" err="1"/>
              <a:t>런닝</a:t>
            </a:r>
            <a:r>
              <a:rPr lang="ko-KR" altLang="en-US" dirty="0"/>
              <a:t> 크루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dirty="0" err="1"/>
              <a:t>챌린저스</a:t>
            </a:r>
            <a:r>
              <a:rPr lang="ko-KR" altLang="en-US" dirty="0"/>
              <a:t> 같이 </a:t>
            </a:r>
            <a:r>
              <a:rPr lang="ko-KR" altLang="en-US" dirty="0" err="1"/>
              <a:t>셀프인증</a:t>
            </a:r>
            <a:r>
              <a:rPr lang="en-US" altLang="ko-KR" dirty="0"/>
              <a:t>, </a:t>
            </a:r>
            <a:r>
              <a:rPr lang="ko-KR" altLang="en-US" dirty="0" err="1"/>
              <a:t>인스타같은</a:t>
            </a:r>
            <a:r>
              <a:rPr lang="ko-KR" altLang="en-US" dirty="0"/>
              <a:t> </a:t>
            </a:r>
            <a:r>
              <a:rPr lang="ko-KR" altLang="en-US" dirty="0" err="1"/>
              <a:t>셀프인증</a:t>
            </a:r>
            <a:endParaRPr lang="en-US" altLang="ko-KR" dirty="0"/>
          </a:p>
          <a:p>
            <a:r>
              <a:rPr lang="en-US" altLang="ko-KR" dirty="0"/>
              <a:t>SNS(</a:t>
            </a:r>
            <a:r>
              <a:rPr lang="ko-KR" altLang="en-US" dirty="0"/>
              <a:t>커뮤니티</a:t>
            </a:r>
            <a:r>
              <a:rPr lang="en-US" altLang="ko-KR" dirty="0"/>
              <a:t>) – </a:t>
            </a:r>
            <a:r>
              <a:rPr lang="ko-KR" altLang="en-US" dirty="0"/>
              <a:t>공부에 대한 정보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타인의 </a:t>
            </a:r>
            <a:r>
              <a:rPr lang="ko-KR" altLang="en-US" dirty="0" err="1"/>
              <a:t>계획참고</a:t>
            </a:r>
            <a:r>
              <a:rPr lang="en-US" altLang="ko-KR" dirty="0"/>
              <a:t>, </a:t>
            </a:r>
            <a:r>
              <a:rPr lang="ko-KR" altLang="en-US" dirty="0" err="1"/>
              <a:t>책추천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  <a:r>
              <a:rPr lang="ko-KR" altLang="en-US" dirty="0" err="1"/>
              <a:t>챌린지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199030-59B3-437E-A99F-7487D3DCD0CF}"/>
              </a:ext>
            </a:extLst>
          </p:cNvPr>
          <p:cNvSpPr txBox="1"/>
          <p:nvPr/>
        </p:nvSpPr>
        <p:spPr>
          <a:xfrm>
            <a:off x="11514655" y="8291009"/>
            <a:ext cx="1631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어플 비교 </a:t>
            </a:r>
            <a:r>
              <a:rPr lang="en-US" altLang="ko-KR" dirty="0"/>
              <a:t>(</a:t>
            </a:r>
            <a:r>
              <a:rPr lang="ko-KR" altLang="en-US" dirty="0" err="1"/>
              <a:t>열품타</a:t>
            </a:r>
            <a:r>
              <a:rPr lang="en-US" altLang="ko-KR" dirty="0"/>
              <a:t>, </a:t>
            </a:r>
            <a:r>
              <a:rPr lang="ko-KR" altLang="en-US" dirty="0" err="1"/>
              <a:t>챌린저스</a:t>
            </a:r>
            <a:r>
              <a:rPr lang="en-US" altLang="ko-KR" dirty="0"/>
              <a:t>, </a:t>
            </a:r>
            <a:r>
              <a:rPr lang="ko-KR" altLang="en-US" dirty="0"/>
              <a:t>기존 알람 등</a:t>
            </a:r>
            <a:r>
              <a:rPr lang="en-US" altLang="ko-KR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915BF9-2CBB-4869-A533-90F00D5D466A}"/>
              </a:ext>
            </a:extLst>
          </p:cNvPr>
          <p:cNvSpPr txBox="1"/>
          <p:nvPr/>
        </p:nvSpPr>
        <p:spPr>
          <a:xfrm>
            <a:off x="12330400" y="6470521"/>
            <a:ext cx="213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>
                <a:solidFill>
                  <a:srgbClr val="22CC8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시장분석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34EF94-9C53-4E5D-93CE-2D090CC6EFB5}"/>
              </a:ext>
            </a:extLst>
          </p:cNvPr>
          <p:cNvSpPr txBox="1"/>
          <p:nvPr/>
        </p:nvSpPr>
        <p:spPr>
          <a:xfrm>
            <a:off x="13406177" y="8748693"/>
            <a:ext cx="163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현재규모 발전가능성</a:t>
            </a:r>
            <a:endParaRPr lang="en-US" altLang="ko-KR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387953-373D-4F8C-97D9-D12B2DD01264}"/>
              </a:ext>
            </a:extLst>
          </p:cNvPr>
          <p:cNvSpPr txBox="1"/>
          <p:nvPr/>
        </p:nvSpPr>
        <p:spPr>
          <a:xfrm>
            <a:off x="14931759" y="6470521"/>
            <a:ext cx="213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>
                <a:solidFill>
                  <a:srgbClr val="22CC8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수익구조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337EA9-38E6-4794-A9B9-8062C58FF725}"/>
              </a:ext>
            </a:extLst>
          </p:cNvPr>
          <p:cNvSpPr txBox="1"/>
          <p:nvPr/>
        </p:nvSpPr>
        <p:spPr>
          <a:xfrm>
            <a:off x="15297699" y="7223802"/>
            <a:ext cx="2679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수익구조</a:t>
            </a:r>
            <a:r>
              <a:rPr lang="en-US" altLang="ko-KR" dirty="0"/>
              <a:t>(</a:t>
            </a:r>
            <a:r>
              <a:rPr lang="ko-KR" altLang="en-US" dirty="0"/>
              <a:t>광고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수익구조</a:t>
            </a:r>
            <a:r>
              <a:rPr lang="en-US" altLang="ko-KR" dirty="0"/>
              <a:t>(</a:t>
            </a:r>
            <a:r>
              <a:rPr lang="ko-KR" altLang="en-US" dirty="0"/>
              <a:t>데이터 판매</a:t>
            </a:r>
            <a:r>
              <a:rPr lang="en-US" altLang="ko-KR" dirty="0"/>
              <a:t>, </a:t>
            </a:r>
            <a:r>
              <a:rPr lang="ko-KR" altLang="en-US" dirty="0"/>
              <a:t>공부의신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유료모델 전환 수익관련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시각적자료</a:t>
            </a:r>
            <a:endParaRPr lang="en-US" altLang="ko-K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CF4616-8AD7-43E2-B68A-1B940C7936D2}"/>
              </a:ext>
            </a:extLst>
          </p:cNvPr>
          <p:cNvSpPr txBox="1"/>
          <p:nvPr/>
        </p:nvSpPr>
        <p:spPr>
          <a:xfrm>
            <a:off x="2110109" y="6538436"/>
            <a:ext cx="146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 err="1">
                <a:solidFill>
                  <a:srgbClr val="22CC8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팀소개</a:t>
            </a:r>
            <a:endParaRPr lang="ko-KR" altLang="en-US" sz="2800" u="sng" dirty="0">
              <a:solidFill>
                <a:srgbClr val="22CC88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EDF8F3-A428-430D-BB4B-40DBC597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18288000" cy="1002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2E078-50EB-42CC-A68F-B5A75A83E2B5}"/>
              </a:ext>
            </a:extLst>
          </p:cNvPr>
          <p:cNvSpPr txBox="1"/>
          <p:nvPr/>
        </p:nvSpPr>
        <p:spPr>
          <a:xfrm>
            <a:off x="8001000" y="472781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성취율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프로그레스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마감일 설정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푸쉬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과업 체크리스트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성취율에 반영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6EB1A-1C6A-4671-A488-7D0E489632C9}"/>
              </a:ext>
            </a:extLst>
          </p:cNvPr>
          <p:cNvSpPr txBox="1"/>
          <p:nvPr/>
        </p:nvSpPr>
        <p:spPr>
          <a:xfrm>
            <a:off x="8001000" y="1070345"/>
            <a:ext cx="998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 보지 않은 시간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공부시간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공부 페이지 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 점수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일별 일정              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달성률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 통계 시각화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월별로 분석을 통한 과거와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 데이터 분석을 통한 맞춤 자기주도학습 솔루션 제공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사람들과 비교한 순위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상위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@@%)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A24CB-96B5-4526-BD89-A50413A64629}"/>
              </a:ext>
            </a:extLst>
          </p:cNvPr>
          <p:cNvSpPr txBox="1"/>
          <p:nvPr/>
        </p:nvSpPr>
        <p:spPr>
          <a:xfrm>
            <a:off x="10591800" y="245610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지나간 날은 성취율에 따라 녹색 진하기 표시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중요하게 할 일 표시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04ED36-85C6-4847-87ED-14AD1676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252" y="2767848"/>
            <a:ext cx="1057423" cy="390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5D3C85-AA4E-4E48-9681-F4C8B4BF4C6E}"/>
              </a:ext>
            </a:extLst>
          </p:cNvPr>
          <p:cNvSpPr txBox="1"/>
          <p:nvPr/>
        </p:nvSpPr>
        <p:spPr>
          <a:xfrm>
            <a:off x="10591800" y="3246492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터치시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달력 하단에 그날의 시간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월 일정 상세 기록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마감시간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푸쉬알림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체크리스트박스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공부시간 표시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DF9D1-7A1C-4F85-93C6-D1D2721DBF16}"/>
              </a:ext>
            </a:extLst>
          </p:cNvPr>
          <p:cNvSpPr txBox="1"/>
          <p:nvPr/>
        </p:nvSpPr>
        <p:spPr>
          <a:xfrm>
            <a:off x="10591800" y="4037267"/>
            <a:ext cx="718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 오른쪽 터치 시 인증필터 생성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갤러리 사진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필터 요소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공부시간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시간별 할 일 달성 시각화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공부 과목 리스트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F4376-250B-47E3-9C7C-513971F4B427}"/>
              </a:ext>
            </a:extLst>
          </p:cNvPr>
          <p:cNvSpPr txBox="1"/>
          <p:nvPr/>
        </p:nvSpPr>
        <p:spPr>
          <a:xfrm>
            <a:off x="8001000" y="51435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간편한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중앙의 큰 시작버튼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공부 시간 설정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시간에 다가올수록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스투키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로고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성장 그래픽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공부기록 스케줄러 연동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일시정지 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핸드폰 사용 방지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78AEE-1651-4CB1-96D3-5BDBA7EC47CD}"/>
              </a:ext>
            </a:extLst>
          </p:cNvPr>
          <p:cNvSpPr txBox="1"/>
          <p:nvPr/>
        </p:nvSpPr>
        <p:spPr>
          <a:xfrm>
            <a:off x="7997456" y="6088306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연동을 통한 동영상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빨리감기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기법으로 촬영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67B87-8233-41A9-891A-F1E7CB4BB36F}"/>
              </a:ext>
            </a:extLst>
          </p:cNvPr>
          <p:cNvSpPr txBox="1"/>
          <p:nvPr/>
        </p:nvSpPr>
        <p:spPr>
          <a:xfrm>
            <a:off x="7997456" y="7219915"/>
            <a:ext cx="10290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공부인증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공부법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책 정보 등 공유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게시물 작성시 공부 분야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\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클럽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챌린지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 필수 해시태그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선택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사진에 책 태그가능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누르면 책 정보 및 판매 사이트 연결 링크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좋아요와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댓글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해시태그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검색필터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조회수순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 관심분야 게시글만 보도록 필터기능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광고 및 홍보 게시물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피드에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랜덤 노출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2D64C-8B4A-4921-8E6D-4632D5F8A1DB}"/>
              </a:ext>
            </a:extLst>
          </p:cNvPr>
          <p:cNvSpPr txBox="1"/>
          <p:nvPr/>
        </p:nvSpPr>
        <p:spPr>
          <a:xfrm>
            <a:off x="7997456" y="8494440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챌린지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 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챌린지를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게시글들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볼 수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DE901-6C1B-4587-8F9A-A60CFD5D87DB}"/>
              </a:ext>
            </a:extLst>
          </p:cNvPr>
          <p:cNvSpPr txBox="1"/>
          <p:nvPr/>
        </p:nvSpPr>
        <p:spPr>
          <a:xfrm>
            <a:off x="7997456" y="9529763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반응한 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HOT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해시태그 별 카테고리 리스트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챌린지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분야 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13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ject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1700" y="9074641"/>
            <a:ext cx="1405948" cy="390258"/>
          </a:xfrm>
          <a:prstGeom prst="rect">
            <a:avLst/>
          </a:prstGeom>
        </p:spPr>
      </p:pic>
      <p:pic>
        <p:nvPicPr>
          <p:cNvPr id="13" name="그림 12" descr="실외, 잔디, 하늘, 남자이(가) 표시된 사진&#10;&#10;자동 생성된 설명">
            <a:extLst>
              <a:ext uri="{FF2B5EF4-FFF2-40B4-BE49-F238E27FC236}">
                <a16:creationId xmlns:a16="http://schemas.microsoft.com/office/drawing/2014/main" id="{BE2B4B12-19B0-45DE-987D-84D3D4781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6" t="33143" r="28286" b="23429"/>
          <a:stretch>
            <a:fillRect/>
          </a:stretch>
        </p:blipFill>
        <p:spPr>
          <a:xfrm>
            <a:off x="1219200" y="800102"/>
            <a:ext cx="3600000" cy="3600000"/>
          </a:xfrm>
          <a:custGeom>
            <a:avLst/>
            <a:gdLst>
              <a:gd name="connsiteX0" fmla="*/ 1447800 w 2895600"/>
              <a:gd name="connsiteY0" fmla="*/ 0 h 2895600"/>
              <a:gd name="connsiteX1" fmla="*/ 2895600 w 2895600"/>
              <a:gd name="connsiteY1" fmla="*/ 1447800 h 2895600"/>
              <a:gd name="connsiteX2" fmla="*/ 1447800 w 2895600"/>
              <a:gd name="connsiteY2" fmla="*/ 2895600 h 2895600"/>
              <a:gd name="connsiteX3" fmla="*/ 0 w 2895600"/>
              <a:gd name="connsiteY3" fmla="*/ 1447800 h 2895600"/>
              <a:gd name="connsiteX4" fmla="*/ 1447800 w 2895600"/>
              <a:gd name="connsiteY4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2895600">
                <a:moveTo>
                  <a:pt x="1447800" y="0"/>
                </a:moveTo>
                <a:cubicBezTo>
                  <a:pt x="2247398" y="0"/>
                  <a:pt x="2895600" y="648202"/>
                  <a:pt x="2895600" y="1447800"/>
                </a:cubicBezTo>
                <a:cubicBezTo>
                  <a:pt x="2895600" y="2247398"/>
                  <a:pt x="2247398" y="2895600"/>
                  <a:pt x="1447800" y="2895600"/>
                </a:cubicBezTo>
                <a:cubicBezTo>
                  <a:pt x="648202" y="2895600"/>
                  <a:pt x="0" y="2247398"/>
                  <a:pt x="0" y="1447800"/>
                </a:cubicBezTo>
                <a:cubicBezTo>
                  <a:pt x="0" y="648202"/>
                  <a:pt x="648202" y="0"/>
                  <a:pt x="1447800" y="0"/>
                </a:cubicBezTo>
                <a:close/>
              </a:path>
            </a:pathLst>
          </a:custGeom>
          <a:effectLst>
            <a:softEdge rad="317500"/>
          </a:effectLst>
        </p:spPr>
      </p:pic>
      <p:pic>
        <p:nvPicPr>
          <p:cNvPr id="20" name="그림 19" descr="사람, 벽, 의류, 서있는이(가) 표시된 사진&#10;&#10;자동 생성된 설명">
            <a:extLst>
              <a:ext uri="{FF2B5EF4-FFF2-40B4-BE49-F238E27FC236}">
                <a16:creationId xmlns:a16="http://schemas.microsoft.com/office/drawing/2014/main" id="{B3110D1A-6788-4CE9-8A56-FC3A60AFA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2831" r="10972" b="20557"/>
          <a:stretch>
            <a:fillRect/>
          </a:stretch>
        </p:blipFill>
        <p:spPr>
          <a:xfrm>
            <a:off x="1371600" y="5322949"/>
            <a:ext cx="3600000" cy="3600000"/>
          </a:xfrm>
          <a:custGeom>
            <a:avLst/>
            <a:gdLst>
              <a:gd name="connsiteX0" fmla="*/ 2281057 w 4562114"/>
              <a:gd name="connsiteY0" fmla="*/ 0 h 4562114"/>
              <a:gd name="connsiteX1" fmla="*/ 4562114 w 4562114"/>
              <a:gd name="connsiteY1" fmla="*/ 2281057 h 4562114"/>
              <a:gd name="connsiteX2" fmla="*/ 2281057 w 4562114"/>
              <a:gd name="connsiteY2" fmla="*/ 4562114 h 4562114"/>
              <a:gd name="connsiteX3" fmla="*/ 0 w 4562114"/>
              <a:gd name="connsiteY3" fmla="*/ 2281057 h 4562114"/>
              <a:gd name="connsiteX4" fmla="*/ 2281057 w 4562114"/>
              <a:gd name="connsiteY4" fmla="*/ 0 h 456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114" h="4562114">
                <a:moveTo>
                  <a:pt x="2281057" y="0"/>
                </a:moveTo>
                <a:cubicBezTo>
                  <a:pt x="3540850" y="0"/>
                  <a:pt x="4562114" y="1021264"/>
                  <a:pt x="4562114" y="2281057"/>
                </a:cubicBezTo>
                <a:cubicBezTo>
                  <a:pt x="4562114" y="3540850"/>
                  <a:pt x="3540850" y="4562114"/>
                  <a:pt x="2281057" y="4562114"/>
                </a:cubicBezTo>
                <a:cubicBezTo>
                  <a:pt x="1021264" y="4562114"/>
                  <a:pt x="0" y="3540850"/>
                  <a:pt x="0" y="2281057"/>
                </a:cubicBezTo>
                <a:cubicBezTo>
                  <a:pt x="0" y="1021264"/>
                  <a:pt x="1021264" y="0"/>
                  <a:pt x="2281057" y="0"/>
                </a:cubicBezTo>
                <a:close/>
              </a:path>
            </a:pathLst>
          </a:custGeom>
          <a:effectLst>
            <a:softEdge rad="317500"/>
          </a:effectLst>
        </p:spPr>
      </p:pic>
      <p:pic>
        <p:nvPicPr>
          <p:cNvPr id="21" name="그림 20" descr="사람, 실내, 젊은, 소년이(가) 표시된 사진&#10;&#10;자동 생성된 설명">
            <a:extLst>
              <a:ext uri="{FF2B5EF4-FFF2-40B4-BE49-F238E27FC236}">
                <a16:creationId xmlns:a16="http://schemas.microsoft.com/office/drawing/2014/main" id="{A903E277-1998-4712-AB1F-1932F0447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" b="15176"/>
          <a:stretch>
            <a:fillRect/>
          </a:stretch>
        </p:blipFill>
        <p:spPr>
          <a:xfrm>
            <a:off x="10286999" y="668794"/>
            <a:ext cx="3600000" cy="3862615"/>
          </a:xfrm>
          <a:custGeom>
            <a:avLst/>
            <a:gdLst>
              <a:gd name="connsiteX0" fmla="*/ 3282315 w 6564630"/>
              <a:gd name="connsiteY0" fmla="*/ 0 h 7043502"/>
              <a:gd name="connsiteX1" fmla="*/ 6547169 w 6564630"/>
              <a:gd name="connsiteY1" fmla="*/ 2310855 h 7043502"/>
              <a:gd name="connsiteX2" fmla="*/ 6564630 w 6564630"/>
              <a:gd name="connsiteY2" fmla="*/ 2363144 h 7043502"/>
              <a:gd name="connsiteX3" fmla="*/ 6564630 w 6564630"/>
              <a:gd name="connsiteY3" fmla="*/ 4680359 h 7043502"/>
              <a:gd name="connsiteX4" fmla="*/ 6547169 w 6564630"/>
              <a:gd name="connsiteY4" fmla="*/ 4732647 h 7043502"/>
              <a:gd name="connsiteX5" fmla="*/ 3282315 w 6564630"/>
              <a:gd name="connsiteY5" fmla="*/ 7043502 h 7043502"/>
              <a:gd name="connsiteX6" fmla="*/ 17461 w 6564630"/>
              <a:gd name="connsiteY6" fmla="*/ 4732647 h 7043502"/>
              <a:gd name="connsiteX7" fmla="*/ 0 w 6564630"/>
              <a:gd name="connsiteY7" fmla="*/ 4680359 h 7043502"/>
              <a:gd name="connsiteX8" fmla="*/ 0 w 6564630"/>
              <a:gd name="connsiteY8" fmla="*/ 2363143 h 7043502"/>
              <a:gd name="connsiteX9" fmla="*/ 17461 w 6564630"/>
              <a:gd name="connsiteY9" fmla="*/ 2310855 h 7043502"/>
              <a:gd name="connsiteX10" fmla="*/ 3282315 w 6564630"/>
              <a:gd name="connsiteY10" fmla="*/ 0 h 70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64630" h="7043502">
                <a:moveTo>
                  <a:pt x="3282315" y="0"/>
                </a:moveTo>
                <a:cubicBezTo>
                  <a:pt x="4782010" y="0"/>
                  <a:pt x="6059868" y="962367"/>
                  <a:pt x="6547169" y="2310855"/>
                </a:cubicBezTo>
                <a:lnTo>
                  <a:pt x="6564630" y="2363144"/>
                </a:lnTo>
                <a:lnTo>
                  <a:pt x="6564630" y="4680359"/>
                </a:lnTo>
                <a:lnTo>
                  <a:pt x="6547169" y="4732647"/>
                </a:lnTo>
                <a:cubicBezTo>
                  <a:pt x="6059868" y="6081135"/>
                  <a:pt x="4782010" y="7043502"/>
                  <a:pt x="3282315" y="7043502"/>
                </a:cubicBezTo>
                <a:cubicBezTo>
                  <a:pt x="1782620" y="7043502"/>
                  <a:pt x="504762" y="6081135"/>
                  <a:pt x="17461" y="4732647"/>
                </a:cubicBezTo>
                <a:lnTo>
                  <a:pt x="0" y="4680359"/>
                </a:lnTo>
                <a:lnTo>
                  <a:pt x="0" y="2363143"/>
                </a:lnTo>
                <a:lnTo>
                  <a:pt x="17461" y="2310855"/>
                </a:lnTo>
                <a:cubicBezTo>
                  <a:pt x="504762" y="962367"/>
                  <a:pt x="1782620" y="0"/>
                  <a:pt x="3282315" y="0"/>
                </a:cubicBezTo>
                <a:close/>
              </a:path>
            </a:pathLst>
          </a:custGeom>
          <a:effectLst>
            <a:softEdge rad="317500"/>
          </a:effectLst>
        </p:spPr>
      </p:pic>
      <p:pic>
        <p:nvPicPr>
          <p:cNvPr id="25" name="그림 24" descr="사람, 실내, 벽, 가장이(가) 표시된 사진&#10;&#10;자동 생성된 설명">
            <a:extLst>
              <a:ext uri="{FF2B5EF4-FFF2-40B4-BE49-F238E27FC236}">
                <a16:creationId xmlns:a16="http://schemas.microsoft.com/office/drawing/2014/main" id="{06DD7F39-36A5-4C66-B0C8-C346899DA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" b="14152"/>
          <a:stretch>
            <a:fillRect/>
          </a:stretch>
        </p:blipFill>
        <p:spPr>
          <a:xfrm>
            <a:off x="10286999" y="5467662"/>
            <a:ext cx="3600000" cy="3606979"/>
          </a:xfrm>
          <a:custGeom>
            <a:avLst/>
            <a:gdLst>
              <a:gd name="connsiteX0" fmla="*/ 2353059 w 4715259"/>
              <a:gd name="connsiteY0" fmla="*/ 0 h 4724400"/>
              <a:gd name="connsiteX1" fmla="*/ 4715259 w 4715259"/>
              <a:gd name="connsiteY1" fmla="*/ 2362200 h 4724400"/>
              <a:gd name="connsiteX2" fmla="*/ 2353059 w 4715259"/>
              <a:gd name="connsiteY2" fmla="*/ 4724400 h 4724400"/>
              <a:gd name="connsiteX3" fmla="*/ 3055 w 4715259"/>
              <a:gd name="connsiteY3" fmla="*/ 2603722 h 4724400"/>
              <a:gd name="connsiteX4" fmla="*/ 0 w 4715259"/>
              <a:gd name="connsiteY4" fmla="*/ 2543226 h 4724400"/>
              <a:gd name="connsiteX5" fmla="*/ 0 w 4715259"/>
              <a:gd name="connsiteY5" fmla="*/ 2181174 h 4724400"/>
              <a:gd name="connsiteX6" fmla="*/ 3055 w 4715259"/>
              <a:gd name="connsiteY6" fmla="*/ 2120679 h 4724400"/>
              <a:gd name="connsiteX7" fmla="*/ 2353059 w 4715259"/>
              <a:gd name="connsiteY7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259" h="4724400">
                <a:moveTo>
                  <a:pt x="2353059" y="0"/>
                </a:moveTo>
                <a:cubicBezTo>
                  <a:pt x="3657666" y="0"/>
                  <a:pt x="4715259" y="1057593"/>
                  <a:pt x="4715259" y="2362200"/>
                </a:cubicBezTo>
                <a:cubicBezTo>
                  <a:pt x="4715259" y="3666807"/>
                  <a:pt x="3657666" y="4724400"/>
                  <a:pt x="2353059" y="4724400"/>
                </a:cubicBezTo>
                <a:cubicBezTo>
                  <a:pt x="1129990" y="4724400"/>
                  <a:pt x="124023" y="3794875"/>
                  <a:pt x="3055" y="2603722"/>
                </a:cubicBezTo>
                <a:lnTo>
                  <a:pt x="0" y="2543226"/>
                </a:lnTo>
                <a:lnTo>
                  <a:pt x="0" y="2181174"/>
                </a:lnTo>
                <a:lnTo>
                  <a:pt x="3055" y="2120679"/>
                </a:lnTo>
                <a:cubicBezTo>
                  <a:pt x="124023" y="929525"/>
                  <a:pt x="1129990" y="0"/>
                  <a:pt x="2353059" y="0"/>
                </a:cubicBezTo>
                <a:close/>
              </a:path>
            </a:pathLst>
          </a:custGeom>
          <a:effectLst>
            <a:softEdge rad="2540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그룹 1011"/>
          <p:cNvGrpSpPr/>
          <p:nvPr/>
        </p:nvGrpSpPr>
        <p:grpSpPr>
          <a:xfrm flipV="1">
            <a:off x="4114800" y="1333500"/>
            <a:ext cx="9589226" cy="76200"/>
            <a:chOff x="8420024" y="2512379"/>
            <a:chExt cx="1445666" cy="272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0024" y="2512379"/>
              <a:ext cx="1445666" cy="2721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1700" y="9074641"/>
            <a:ext cx="1405948" cy="390258"/>
          </a:xfrm>
          <a:prstGeom prst="rect">
            <a:avLst/>
          </a:prstGeom>
        </p:spPr>
      </p:pic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36F4F07-3C4B-4DFC-9E8F-F04DD0CABF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63" y="2559499"/>
            <a:ext cx="3785449" cy="54894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496AE0-D758-401A-A3B1-17287CF28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048100"/>
            <a:ext cx="3651012" cy="690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3B2E9F-8766-4FFB-A7DD-20B8026B73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9" r="262"/>
          <a:stretch/>
        </p:blipFill>
        <p:spPr>
          <a:xfrm>
            <a:off x="12272962" y="1846498"/>
            <a:ext cx="3651012" cy="691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Object 2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19307" y="6842830"/>
            <a:ext cx="1248734" cy="35037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9362" y="3985857"/>
            <a:ext cx="1164935" cy="350372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1700" y="9477642"/>
            <a:ext cx="1410501" cy="390258"/>
          </a:xfrm>
          <a:prstGeom prst="rect">
            <a:avLst/>
          </a:prstGeom>
        </p:spPr>
      </p:pic>
      <p:pic>
        <p:nvPicPr>
          <p:cNvPr id="61" name="그래픽 60">
            <a:extLst>
              <a:ext uri="{FF2B5EF4-FFF2-40B4-BE49-F238E27FC236}">
                <a16:creationId xmlns:a16="http://schemas.microsoft.com/office/drawing/2014/main" id="{11D4E0C1-4AC1-4AE9-8A73-B41171449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3460" y="4098650"/>
            <a:ext cx="4819448" cy="4663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73A2F7-D62D-4175-82B5-CFC771507761}"/>
              </a:ext>
            </a:extLst>
          </p:cNvPr>
          <p:cNvSpPr txBox="1"/>
          <p:nvPr/>
        </p:nvSpPr>
        <p:spPr>
          <a:xfrm>
            <a:off x="11700307" y="7353300"/>
            <a:ext cx="6587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나이 </a:t>
            </a:r>
            <a:r>
              <a:rPr lang="en-US" altLang="ko-KR" sz="320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: 24 </a:t>
            </a:r>
          </a:p>
          <a:p>
            <a:r>
              <a:rPr lang="en-US" altLang="ko-KR" sz="320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2</a:t>
            </a:r>
            <a:r>
              <a:rPr lang="ko-KR" altLang="en-US" sz="320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년 째 </a:t>
            </a:r>
            <a:r>
              <a:rPr lang="ko-KR" altLang="en-US" sz="3200" dirty="0" err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토익공부</a:t>
            </a:r>
            <a:r>
              <a:rPr lang="ko-KR" altLang="en-US" sz="320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계획만 </a:t>
            </a:r>
            <a:r>
              <a:rPr lang="ko-KR" altLang="en-US" sz="3200" dirty="0" err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하는중</a:t>
            </a:r>
            <a:endParaRPr lang="ko-KR" altLang="en-US" sz="320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1E9A2B4C-815C-464F-8B4A-061758A1F055}"/>
              </a:ext>
            </a:extLst>
          </p:cNvPr>
          <p:cNvSpPr/>
          <p:nvPr/>
        </p:nvSpPr>
        <p:spPr>
          <a:xfrm>
            <a:off x="10744200" y="2127271"/>
            <a:ext cx="5791200" cy="2277322"/>
          </a:xfrm>
          <a:prstGeom prst="wedgeEllipseCallout">
            <a:avLst>
              <a:gd name="adj1" fmla="val -46244"/>
              <a:gd name="adj2" fmla="val 706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공부 계획 세우는데</a:t>
            </a:r>
            <a:endParaRPr lang="en-US" altLang="ko-KR" sz="2800" dirty="0">
              <a:solidFill>
                <a:schemeClr val="tx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책은 포털사이트에서 알아보고</a:t>
            </a:r>
            <a:endParaRPr lang="en-US" altLang="ko-KR" sz="2800" dirty="0">
              <a:solidFill>
                <a:schemeClr val="tx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공부일정은 캘린더에 쓰고</a:t>
            </a:r>
            <a:endParaRPr lang="en-US" altLang="ko-KR" sz="2800" dirty="0">
              <a:solidFill>
                <a:schemeClr val="tx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공부인증은 </a:t>
            </a:r>
            <a:r>
              <a:rPr lang="ko-KR" altLang="en-US" sz="2800" dirty="0" err="1">
                <a:solidFill>
                  <a:schemeClr val="tx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열품타</a:t>
            </a:r>
            <a:endParaRPr lang="en-US" altLang="ko-KR" sz="2800" dirty="0">
              <a:solidFill>
                <a:schemeClr val="tx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너무 써야할 어플이 많네</a:t>
            </a:r>
            <a:endParaRPr lang="ko-KR" altLang="en-US" sz="280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80" name="말풍선: 타원형 79">
            <a:extLst>
              <a:ext uri="{FF2B5EF4-FFF2-40B4-BE49-F238E27FC236}">
                <a16:creationId xmlns:a16="http://schemas.microsoft.com/office/drawing/2014/main" id="{69151E78-5786-47BC-909F-9D8C4A524465}"/>
              </a:ext>
            </a:extLst>
          </p:cNvPr>
          <p:cNvSpPr/>
          <p:nvPr/>
        </p:nvSpPr>
        <p:spPr>
          <a:xfrm>
            <a:off x="1272409" y="1652139"/>
            <a:ext cx="5791200" cy="2277322"/>
          </a:xfrm>
          <a:prstGeom prst="wedgeEllipseCallout">
            <a:avLst>
              <a:gd name="adj1" fmla="val 42728"/>
              <a:gd name="adj2" fmla="val 789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난 맨날 하겠다고 말만하고</a:t>
            </a:r>
            <a:endParaRPr lang="en-US" altLang="ko-KR" sz="2800" dirty="0">
              <a:solidFill>
                <a:schemeClr val="tx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공부 시작을 못하네</a:t>
            </a:r>
            <a:endParaRPr lang="en-US" altLang="ko-KR" sz="2800" dirty="0">
              <a:solidFill>
                <a:schemeClr val="tx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동기부여가 될 좋은 방법 없을까</a:t>
            </a:r>
            <a:r>
              <a:rPr lang="en-US" altLang="ko-KR" sz="2800" dirty="0">
                <a:solidFill>
                  <a:schemeClr val="tx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12304729" y="2095299"/>
            <a:ext cx="4611658" cy="7717483"/>
            <a:chOff x="15555354" y="3044416"/>
            <a:chExt cx="3552381" cy="65142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555354" y="3044416"/>
              <a:ext cx="3549947" cy="6513664"/>
              <a:chOff x="15555354" y="3044416"/>
              <a:chExt cx="3549947" cy="651366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555354" y="3044416"/>
                <a:ext cx="3549947" cy="651366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985285" y="3931947"/>
              <a:ext cx="2456138" cy="4349725"/>
              <a:chOff x="15985285" y="3931947"/>
              <a:chExt cx="2456138" cy="434972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985285" y="3931947"/>
                <a:ext cx="2456138" cy="434972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62983" y="7898083"/>
            <a:ext cx="5598521" cy="1046381"/>
            <a:chOff x="1262983" y="7898083"/>
            <a:chExt cx="5598521" cy="104638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62983" y="7898083"/>
              <a:ext cx="3110626" cy="1046381"/>
              <a:chOff x="1262983" y="7898083"/>
              <a:chExt cx="3110626" cy="1046381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512483" y="7898083"/>
                <a:ext cx="2861125" cy="919046"/>
                <a:chOff x="1512483" y="7898083"/>
                <a:chExt cx="2861125" cy="919046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43526" y="7829125"/>
                  <a:ext cx="2043520" cy="842893"/>
                </a:xfrm>
                <a:prstGeom prst="rect">
                  <a:avLst/>
                </a:prstGeom>
              </p:spPr>
            </p:pic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74389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816639" y="8400083"/>
                <a:ext cx="990724" cy="98038"/>
                <a:chOff x="816639" y="8400083"/>
                <a:chExt cx="990724" cy="98038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816639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3750877" y="7898083"/>
              <a:ext cx="3110626" cy="1046381"/>
              <a:chOff x="3750877" y="7898083"/>
              <a:chExt cx="3110626" cy="1046381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4000378" y="7898083"/>
                <a:ext cx="2861125" cy="919046"/>
                <a:chOff x="4000378" y="7898083"/>
                <a:chExt cx="2861125" cy="919046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31420" y="7829125"/>
                  <a:ext cx="1772427" cy="842893"/>
                </a:xfrm>
                <a:prstGeom prst="rect">
                  <a:avLst/>
                </a:prstGeom>
              </p:spPr>
            </p:pic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62284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3304534" y="8400083"/>
                <a:ext cx="990724" cy="98038"/>
                <a:chOff x="3304534" y="8400083"/>
                <a:chExt cx="990724" cy="98038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3304534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6" name="그룹 1016"/>
          <p:cNvGrpSpPr/>
          <p:nvPr/>
        </p:nvGrpSpPr>
        <p:grpSpPr>
          <a:xfrm>
            <a:off x="6240649" y="7898083"/>
            <a:ext cx="3110626" cy="1046381"/>
            <a:chOff x="6240649" y="7898083"/>
            <a:chExt cx="3110626" cy="104638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490150" y="7898083"/>
              <a:ext cx="2861125" cy="919046"/>
              <a:chOff x="6490150" y="7898083"/>
              <a:chExt cx="2861125" cy="91904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21192" y="7829125"/>
                <a:ext cx="1100283" cy="827493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452056" y="8474280"/>
                <a:ext cx="1101433" cy="46233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794306" y="8400083"/>
              <a:ext cx="990724" cy="98038"/>
              <a:chOff x="5794306" y="8400083"/>
              <a:chExt cx="990724" cy="9803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5794306" y="8400083"/>
                <a:ext cx="990724" cy="98038"/>
              </a:xfrm>
              <a:prstGeom prst="rect">
                <a:avLst/>
              </a:prstGeom>
            </p:spPr>
          </p:pic>
        </p:grpSp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6874" y="9174931"/>
            <a:ext cx="1219086" cy="313300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18895" y="8423899"/>
            <a:ext cx="2063240" cy="388562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31700" y="9074641"/>
            <a:ext cx="1409201" cy="390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D6F833-296E-4170-9ED6-2C9E544620DE}"/>
              </a:ext>
            </a:extLst>
          </p:cNvPr>
          <p:cNvSpPr txBox="1"/>
          <p:nvPr/>
        </p:nvSpPr>
        <p:spPr>
          <a:xfrm>
            <a:off x="652446" y="298133"/>
            <a:ext cx="788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TT투게더" panose="02020603020101020101" pitchFamily="18" charset="-127"/>
                <a:ea typeface="TT투게더" panose="02020603020101020101" pitchFamily="18" charset="-127"/>
              </a:rPr>
              <a:t>스투키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 </a:t>
            </a:r>
            <a:r>
              <a:rPr lang="en-US" altLang="ko-KR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(study – key) - 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아이템소개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B1A317-42E5-43AA-8E1B-556DCBA3B022}"/>
              </a:ext>
            </a:extLst>
          </p:cNvPr>
          <p:cNvCxnSpPr>
            <a:cxnSpLocks/>
          </p:cNvCxnSpPr>
          <p:nvPr/>
        </p:nvCxnSpPr>
        <p:spPr>
          <a:xfrm flipH="1">
            <a:off x="762000" y="1170120"/>
            <a:ext cx="5576687" cy="0"/>
          </a:xfrm>
          <a:prstGeom prst="line">
            <a:avLst/>
          </a:prstGeom>
          <a:ln w="127000">
            <a:gradFill flip="none" rotWithShape="1">
              <a:gsLst>
                <a:gs pos="96000">
                  <a:schemeClr val="bg1"/>
                </a:gs>
                <a:gs pos="0">
                  <a:srgbClr val="02CDB9"/>
                </a:gs>
                <a:gs pos="74000">
                  <a:srgbClr val="ECFBE9"/>
                </a:gs>
                <a:gs pos="22000">
                  <a:srgbClr val="82E673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7835DDB-6F2A-487A-A29D-68CC5CFC8A02}"/>
              </a:ext>
            </a:extLst>
          </p:cNvPr>
          <p:cNvSpPr txBox="1"/>
          <p:nvPr/>
        </p:nvSpPr>
        <p:spPr>
          <a:xfrm>
            <a:off x="764607" y="1723554"/>
            <a:ext cx="21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스케줄러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6260B5-AF1C-4909-8F3B-6593BE4437BF}"/>
              </a:ext>
            </a:extLst>
          </p:cNvPr>
          <p:cNvSpPr txBox="1"/>
          <p:nvPr/>
        </p:nvSpPr>
        <p:spPr>
          <a:xfrm>
            <a:off x="3760425" y="1723555"/>
            <a:ext cx="21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SNS</a:t>
            </a:r>
            <a:endParaRPr lang="ko-KR" altLang="en-US" sz="3600" dirty="0">
              <a:solidFill>
                <a:schemeClr val="bg1">
                  <a:lumMod val="75000"/>
                </a:schemeClr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9F3FA-6275-469F-AFE2-772CFFBD50F5}"/>
              </a:ext>
            </a:extLst>
          </p:cNvPr>
          <p:cNvSpPr txBox="1"/>
          <p:nvPr/>
        </p:nvSpPr>
        <p:spPr>
          <a:xfrm>
            <a:off x="6123655" y="1723554"/>
            <a:ext cx="305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공부 타이머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2DE848-9C3B-49C5-B081-0799CE5B67A3}"/>
              </a:ext>
            </a:extLst>
          </p:cNvPr>
          <p:cNvSpPr/>
          <p:nvPr/>
        </p:nvSpPr>
        <p:spPr>
          <a:xfrm>
            <a:off x="152400" y="1817668"/>
            <a:ext cx="552217" cy="552217"/>
          </a:xfrm>
          <a:prstGeom prst="ellipse">
            <a:avLst/>
          </a:prstGeom>
          <a:gradFill>
            <a:gsLst>
              <a:gs pos="10000">
                <a:srgbClr val="43AB5F"/>
              </a:gs>
              <a:gs pos="45000">
                <a:srgbClr val="93D65B"/>
              </a:gs>
              <a:gs pos="100000">
                <a:srgbClr val="AFEB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12304729" y="2095299"/>
            <a:ext cx="4611658" cy="7717483"/>
            <a:chOff x="15555354" y="3044416"/>
            <a:chExt cx="3552381" cy="65142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555354" y="3044416"/>
              <a:ext cx="3549947" cy="6513664"/>
              <a:chOff x="15555354" y="3044416"/>
              <a:chExt cx="3549947" cy="651366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555354" y="3044416"/>
                <a:ext cx="3549947" cy="651366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985285" y="3931947"/>
              <a:ext cx="2456138" cy="4349725"/>
              <a:chOff x="15985285" y="3931947"/>
              <a:chExt cx="2456138" cy="434972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985285" y="3931947"/>
                <a:ext cx="2456138" cy="434972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62983" y="7898083"/>
            <a:ext cx="5598521" cy="1046381"/>
            <a:chOff x="1262983" y="7898083"/>
            <a:chExt cx="5598521" cy="104638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62983" y="7898083"/>
              <a:ext cx="3110626" cy="1046381"/>
              <a:chOff x="1262983" y="7898083"/>
              <a:chExt cx="3110626" cy="1046381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512483" y="7898083"/>
                <a:ext cx="2861125" cy="919046"/>
                <a:chOff x="1512483" y="7898083"/>
                <a:chExt cx="2861125" cy="919046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43526" y="7829125"/>
                  <a:ext cx="2043520" cy="842893"/>
                </a:xfrm>
                <a:prstGeom prst="rect">
                  <a:avLst/>
                </a:prstGeom>
              </p:spPr>
            </p:pic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74389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816639" y="8400083"/>
                <a:ext cx="990724" cy="98038"/>
                <a:chOff x="816639" y="8400083"/>
                <a:chExt cx="990724" cy="98038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816639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3750877" y="7898083"/>
              <a:ext cx="3110626" cy="1046381"/>
              <a:chOff x="3750877" y="7898083"/>
              <a:chExt cx="3110626" cy="1046381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4000378" y="7898083"/>
                <a:ext cx="2861125" cy="919046"/>
                <a:chOff x="4000378" y="7898083"/>
                <a:chExt cx="2861125" cy="919046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31420" y="7829125"/>
                  <a:ext cx="1772427" cy="842893"/>
                </a:xfrm>
                <a:prstGeom prst="rect">
                  <a:avLst/>
                </a:prstGeom>
              </p:spPr>
            </p:pic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62284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3304534" y="8400083"/>
                <a:ext cx="990724" cy="98038"/>
                <a:chOff x="3304534" y="8400083"/>
                <a:chExt cx="990724" cy="98038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3304534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6" name="그룹 1016"/>
          <p:cNvGrpSpPr/>
          <p:nvPr/>
        </p:nvGrpSpPr>
        <p:grpSpPr>
          <a:xfrm>
            <a:off x="6240649" y="7898083"/>
            <a:ext cx="3110626" cy="1046381"/>
            <a:chOff x="6240649" y="7898083"/>
            <a:chExt cx="3110626" cy="104638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490150" y="7898083"/>
              <a:ext cx="2861125" cy="919046"/>
              <a:chOff x="6490150" y="7898083"/>
              <a:chExt cx="2861125" cy="91904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21192" y="7829125"/>
                <a:ext cx="1100283" cy="827493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452056" y="8474280"/>
                <a:ext cx="1101433" cy="46233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794306" y="8400083"/>
              <a:ext cx="990724" cy="98038"/>
              <a:chOff x="5794306" y="8400083"/>
              <a:chExt cx="990724" cy="9803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5794306" y="8400083"/>
                <a:ext cx="990724" cy="98038"/>
              </a:xfrm>
              <a:prstGeom prst="rect">
                <a:avLst/>
              </a:prstGeom>
            </p:spPr>
          </p:pic>
        </p:grpSp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6874" y="9174931"/>
            <a:ext cx="1219086" cy="313300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18895" y="8423899"/>
            <a:ext cx="2063240" cy="388562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31700" y="9074641"/>
            <a:ext cx="1409201" cy="39025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B1A317-42E5-43AA-8E1B-556DCBA3B022}"/>
              </a:ext>
            </a:extLst>
          </p:cNvPr>
          <p:cNvCxnSpPr>
            <a:cxnSpLocks/>
          </p:cNvCxnSpPr>
          <p:nvPr/>
        </p:nvCxnSpPr>
        <p:spPr>
          <a:xfrm flipH="1">
            <a:off x="762000" y="1170120"/>
            <a:ext cx="5576687" cy="0"/>
          </a:xfrm>
          <a:prstGeom prst="line">
            <a:avLst/>
          </a:prstGeom>
          <a:ln w="127000">
            <a:gradFill flip="none" rotWithShape="1">
              <a:gsLst>
                <a:gs pos="96000">
                  <a:schemeClr val="bg1"/>
                </a:gs>
                <a:gs pos="0">
                  <a:srgbClr val="02CDB9"/>
                </a:gs>
                <a:gs pos="74000">
                  <a:srgbClr val="ECFBE9"/>
                </a:gs>
                <a:gs pos="22000">
                  <a:srgbClr val="82E673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7835DDB-6F2A-487A-A29D-68CC5CFC8A02}"/>
              </a:ext>
            </a:extLst>
          </p:cNvPr>
          <p:cNvSpPr txBox="1"/>
          <p:nvPr/>
        </p:nvSpPr>
        <p:spPr>
          <a:xfrm>
            <a:off x="764607" y="1723554"/>
            <a:ext cx="21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스케줄러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6260B5-AF1C-4909-8F3B-6593BE4437BF}"/>
              </a:ext>
            </a:extLst>
          </p:cNvPr>
          <p:cNvSpPr txBox="1"/>
          <p:nvPr/>
        </p:nvSpPr>
        <p:spPr>
          <a:xfrm>
            <a:off x="3760425" y="1723555"/>
            <a:ext cx="21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SNS</a:t>
            </a:r>
            <a:endParaRPr lang="ko-KR" altLang="en-US" sz="3600" dirty="0">
              <a:solidFill>
                <a:schemeClr val="bg1">
                  <a:lumMod val="75000"/>
                </a:schemeClr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9F3FA-6275-469F-AFE2-772CFFBD50F5}"/>
              </a:ext>
            </a:extLst>
          </p:cNvPr>
          <p:cNvSpPr txBox="1"/>
          <p:nvPr/>
        </p:nvSpPr>
        <p:spPr>
          <a:xfrm>
            <a:off x="6123655" y="1723554"/>
            <a:ext cx="305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공부 타이머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2DE848-9C3B-49C5-B081-0799CE5B67A3}"/>
              </a:ext>
            </a:extLst>
          </p:cNvPr>
          <p:cNvSpPr/>
          <p:nvPr/>
        </p:nvSpPr>
        <p:spPr>
          <a:xfrm>
            <a:off x="152400" y="1817668"/>
            <a:ext cx="552217" cy="552217"/>
          </a:xfrm>
          <a:prstGeom prst="ellipse">
            <a:avLst/>
          </a:prstGeom>
          <a:gradFill>
            <a:gsLst>
              <a:gs pos="10000">
                <a:srgbClr val="43AB5F"/>
              </a:gs>
              <a:gs pos="45000">
                <a:srgbClr val="93D65B"/>
              </a:gs>
              <a:gs pos="100000">
                <a:srgbClr val="AFEB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13C105-3910-47D9-B098-F9FC5A2F1DB3}"/>
              </a:ext>
            </a:extLst>
          </p:cNvPr>
          <p:cNvSpPr txBox="1"/>
          <p:nvPr/>
        </p:nvSpPr>
        <p:spPr>
          <a:xfrm>
            <a:off x="652446" y="298133"/>
            <a:ext cx="788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TT투게더" panose="02020603020101020101" pitchFamily="18" charset="-127"/>
                <a:ea typeface="TT투게더" panose="02020603020101020101" pitchFamily="18" charset="-127"/>
              </a:rPr>
              <a:t>스투키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 </a:t>
            </a:r>
            <a:r>
              <a:rPr lang="en-US" altLang="ko-KR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(study – key) - 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아이템소개</a:t>
            </a:r>
          </a:p>
        </p:txBody>
      </p:sp>
    </p:spTree>
    <p:extLst>
      <p:ext uri="{BB962C8B-B14F-4D97-AF65-F5344CB8AC3E}">
        <p14:creationId xmlns:p14="http://schemas.microsoft.com/office/powerpoint/2010/main" val="66834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12304729" y="2095299"/>
            <a:ext cx="4611658" cy="7717483"/>
            <a:chOff x="15555354" y="3044416"/>
            <a:chExt cx="3552381" cy="65142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555354" y="3044416"/>
              <a:ext cx="3549947" cy="6513664"/>
              <a:chOff x="15555354" y="3044416"/>
              <a:chExt cx="3549947" cy="651366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555354" y="3044416"/>
                <a:ext cx="3549947" cy="651366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985285" y="3931947"/>
              <a:ext cx="2456138" cy="4349725"/>
              <a:chOff x="15985285" y="3931947"/>
              <a:chExt cx="2456138" cy="434972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985285" y="3931947"/>
                <a:ext cx="2456138" cy="434972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62983" y="7898083"/>
            <a:ext cx="5598521" cy="1046381"/>
            <a:chOff x="1262983" y="7898083"/>
            <a:chExt cx="5598521" cy="104638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62983" y="7898083"/>
              <a:ext cx="3110626" cy="1046381"/>
              <a:chOff x="1262983" y="7898083"/>
              <a:chExt cx="3110626" cy="1046381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512483" y="7898083"/>
                <a:ext cx="2861125" cy="919046"/>
                <a:chOff x="1512483" y="7898083"/>
                <a:chExt cx="2861125" cy="919046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43526" y="7829125"/>
                  <a:ext cx="2043520" cy="842893"/>
                </a:xfrm>
                <a:prstGeom prst="rect">
                  <a:avLst/>
                </a:prstGeom>
              </p:spPr>
            </p:pic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74389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816639" y="8400083"/>
                <a:ext cx="990724" cy="98038"/>
                <a:chOff x="816639" y="8400083"/>
                <a:chExt cx="990724" cy="98038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816639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3750877" y="7898083"/>
              <a:ext cx="3110626" cy="1046381"/>
              <a:chOff x="3750877" y="7898083"/>
              <a:chExt cx="3110626" cy="1046381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4000378" y="7898083"/>
                <a:ext cx="2861125" cy="919046"/>
                <a:chOff x="4000378" y="7898083"/>
                <a:chExt cx="2861125" cy="919046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31420" y="7829125"/>
                  <a:ext cx="1772427" cy="842893"/>
                </a:xfrm>
                <a:prstGeom prst="rect">
                  <a:avLst/>
                </a:prstGeom>
              </p:spPr>
            </p:pic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62284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3304534" y="8400083"/>
                <a:ext cx="990724" cy="98038"/>
                <a:chOff x="3304534" y="8400083"/>
                <a:chExt cx="990724" cy="98038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3304534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6" name="그룹 1016"/>
          <p:cNvGrpSpPr/>
          <p:nvPr/>
        </p:nvGrpSpPr>
        <p:grpSpPr>
          <a:xfrm>
            <a:off x="6240649" y="7898083"/>
            <a:ext cx="3110626" cy="1046381"/>
            <a:chOff x="6240649" y="7898083"/>
            <a:chExt cx="3110626" cy="104638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490150" y="7898083"/>
              <a:ext cx="2861125" cy="919046"/>
              <a:chOff x="6490150" y="7898083"/>
              <a:chExt cx="2861125" cy="91904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21192" y="7829125"/>
                <a:ext cx="1100283" cy="827493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452056" y="8474280"/>
                <a:ext cx="1101433" cy="46233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794306" y="8400083"/>
              <a:ext cx="990724" cy="98038"/>
              <a:chOff x="5794306" y="8400083"/>
              <a:chExt cx="990724" cy="9803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5794306" y="8400083"/>
                <a:ext cx="990724" cy="98038"/>
              </a:xfrm>
              <a:prstGeom prst="rect">
                <a:avLst/>
              </a:prstGeom>
            </p:spPr>
          </p:pic>
        </p:grpSp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6874" y="9174931"/>
            <a:ext cx="1219086" cy="313300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18895" y="8423899"/>
            <a:ext cx="2063240" cy="388562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31700" y="9074641"/>
            <a:ext cx="1409201" cy="39025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B1A317-42E5-43AA-8E1B-556DCBA3B022}"/>
              </a:ext>
            </a:extLst>
          </p:cNvPr>
          <p:cNvCxnSpPr>
            <a:cxnSpLocks/>
          </p:cNvCxnSpPr>
          <p:nvPr/>
        </p:nvCxnSpPr>
        <p:spPr>
          <a:xfrm flipH="1">
            <a:off x="762000" y="1170120"/>
            <a:ext cx="5576687" cy="0"/>
          </a:xfrm>
          <a:prstGeom prst="line">
            <a:avLst/>
          </a:prstGeom>
          <a:ln w="127000">
            <a:gradFill flip="none" rotWithShape="1">
              <a:gsLst>
                <a:gs pos="96000">
                  <a:schemeClr val="bg1"/>
                </a:gs>
                <a:gs pos="0">
                  <a:srgbClr val="02CDB9"/>
                </a:gs>
                <a:gs pos="74000">
                  <a:srgbClr val="ECFBE9"/>
                </a:gs>
                <a:gs pos="22000">
                  <a:srgbClr val="82E673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7835DDB-6F2A-487A-A29D-68CC5CFC8A02}"/>
              </a:ext>
            </a:extLst>
          </p:cNvPr>
          <p:cNvSpPr txBox="1"/>
          <p:nvPr/>
        </p:nvSpPr>
        <p:spPr>
          <a:xfrm>
            <a:off x="764607" y="1723554"/>
            <a:ext cx="21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스케줄러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6260B5-AF1C-4909-8F3B-6593BE4437BF}"/>
              </a:ext>
            </a:extLst>
          </p:cNvPr>
          <p:cNvSpPr txBox="1"/>
          <p:nvPr/>
        </p:nvSpPr>
        <p:spPr>
          <a:xfrm>
            <a:off x="3760425" y="1723555"/>
            <a:ext cx="21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SNS</a:t>
            </a:r>
            <a:endParaRPr lang="ko-KR" altLang="en-US" sz="3600" dirty="0"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9F3FA-6275-469F-AFE2-772CFFBD50F5}"/>
              </a:ext>
            </a:extLst>
          </p:cNvPr>
          <p:cNvSpPr txBox="1"/>
          <p:nvPr/>
        </p:nvSpPr>
        <p:spPr>
          <a:xfrm>
            <a:off x="6123655" y="1723554"/>
            <a:ext cx="305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공부 타이머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2DE848-9C3B-49C5-B081-0799CE5B67A3}"/>
              </a:ext>
            </a:extLst>
          </p:cNvPr>
          <p:cNvSpPr/>
          <p:nvPr/>
        </p:nvSpPr>
        <p:spPr>
          <a:xfrm>
            <a:off x="2990160" y="1817668"/>
            <a:ext cx="552217" cy="552217"/>
          </a:xfrm>
          <a:prstGeom prst="ellipse">
            <a:avLst/>
          </a:prstGeom>
          <a:gradFill>
            <a:gsLst>
              <a:gs pos="10000">
                <a:srgbClr val="43AB5F"/>
              </a:gs>
              <a:gs pos="45000">
                <a:srgbClr val="93D65B"/>
              </a:gs>
              <a:gs pos="100000">
                <a:srgbClr val="AFEB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0E122F-A636-4BAE-A3EC-86C636C15828}"/>
              </a:ext>
            </a:extLst>
          </p:cNvPr>
          <p:cNvSpPr txBox="1"/>
          <p:nvPr/>
        </p:nvSpPr>
        <p:spPr>
          <a:xfrm>
            <a:off x="652446" y="298133"/>
            <a:ext cx="788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TT투게더" panose="02020603020101020101" pitchFamily="18" charset="-127"/>
                <a:ea typeface="TT투게더" panose="02020603020101020101" pitchFamily="18" charset="-127"/>
              </a:rPr>
              <a:t>스투키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 </a:t>
            </a:r>
            <a:r>
              <a:rPr lang="en-US" altLang="ko-KR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(study – key) - 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아이템소개</a:t>
            </a:r>
          </a:p>
        </p:txBody>
      </p:sp>
    </p:spTree>
    <p:extLst>
      <p:ext uri="{BB962C8B-B14F-4D97-AF65-F5344CB8AC3E}">
        <p14:creationId xmlns:p14="http://schemas.microsoft.com/office/powerpoint/2010/main" val="169415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12304729" y="2095299"/>
            <a:ext cx="4611658" cy="7717483"/>
            <a:chOff x="15555354" y="3044416"/>
            <a:chExt cx="3552381" cy="65142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555354" y="3044416"/>
              <a:ext cx="3549947" cy="6513664"/>
              <a:chOff x="15555354" y="3044416"/>
              <a:chExt cx="3549947" cy="651366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555354" y="3044416"/>
                <a:ext cx="3549947" cy="651366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5985285" y="3931947"/>
              <a:ext cx="2456138" cy="4349725"/>
              <a:chOff x="15985285" y="3931947"/>
              <a:chExt cx="2456138" cy="434972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985285" y="3931947"/>
                <a:ext cx="2456138" cy="434972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62983" y="7898083"/>
            <a:ext cx="5598521" cy="1046381"/>
            <a:chOff x="1262983" y="7898083"/>
            <a:chExt cx="5598521" cy="104638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62983" y="7898083"/>
              <a:ext cx="3110626" cy="1046381"/>
              <a:chOff x="1262983" y="7898083"/>
              <a:chExt cx="3110626" cy="1046381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512483" y="7898083"/>
                <a:ext cx="2861125" cy="919046"/>
                <a:chOff x="1512483" y="7898083"/>
                <a:chExt cx="2861125" cy="919046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43526" y="7829125"/>
                  <a:ext cx="2043520" cy="842893"/>
                </a:xfrm>
                <a:prstGeom prst="rect">
                  <a:avLst/>
                </a:prstGeom>
              </p:spPr>
            </p:pic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74389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816639" y="8400083"/>
                <a:ext cx="990724" cy="98038"/>
                <a:chOff x="816639" y="8400083"/>
                <a:chExt cx="990724" cy="98038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816639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3750877" y="7898083"/>
              <a:ext cx="3110626" cy="1046381"/>
              <a:chOff x="3750877" y="7898083"/>
              <a:chExt cx="3110626" cy="1046381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4000378" y="7898083"/>
                <a:ext cx="2861125" cy="919046"/>
                <a:chOff x="4000378" y="7898083"/>
                <a:chExt cx="2861125" cy="919046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31420" y="7829125"/>
                  <a:ext cx="1772427" cy="842893"/>
                </a:xfrm>
                <a:prstGeom prst="rect">
                  <a:avLst/>
                </a:prstGeom>
              </p:spPr>
            </p:pic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62284" y="8474280"/>
                  <a:ext cx="1101433" cy="462338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3304534" y="8400083"/>
                <a:ext cx="990724" cy="98038"/>
                <a:chOff x="3304534" y="8400083"/>
                <a:chExt cx="990724" cy="98038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3304534" y="8400083"/>
                  <a:ext cx="990724" cy="9803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6" name="그룹 1016"/>
          <p:cNvGrpSpPr/>
          <p:nvPr/>
        </p:nvGrpSpPr>
        <p:grpSpPr>
          <a:xfrm>
            <a:off x="6240649" y="7898083"/>
            <a:ext cx="3110626" cy="1046381"/>
            <a:chOff x="6240649" y="7898083"/>
            <a:chExt cx="3110626" cy="104638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490150" y="7898083"/>
              <a:ext cx="2861125" cy="919046"/>
              <a:chOff x="6490150" y="7898083"/>
              <a:chExt cx="2861125" cy="91904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421192" y="7829125"/>
                <a:ext cx="1100283" cy="827493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452056" y="8474280"/>
                <a:ext cx="1101433" cy="46233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794306" y="8400083"/>
              <a:ext cx="990724" cy="98038"/>
              <a:chOff x="5794306" y="8400083"/>
              <a:chExt cx="990724" cy="9803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5794306" y="8400083"/>
                <a:ext cx="990724" cy="98038"/>
              </a:xfrm>
              <a:prstGeom prst="rect">
                <a:avLst/>
              </a:prstGeom>
            </p:spPr>
          </p:pic>
        </p:grpSp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6874" y="9174931"/>
            <a:ext cx="1219086" cy="313300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18895" y="8423899"/>
            <a:ext cx="2063240" cy="388562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31700" y="9074641"/>
            <a:ext cx="1409201" cy="39025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B1A317-42E5-43AA-8E1B-556DCBA3B022}"/>
              </a:ext>
            </a:extLst>
          </p:cNvPr>
          <p:cNvCxnSpPr>
            <a:cxnSpLocks/>
          </p:cNvCxnSpPr>
          <p:nvPr/>
        </p:nvCxnSpPr>
        <p:spPr>
          <a:xfrm flipH="1">
            <a:off x="762000" y="1170120"/>
            <a:ext cx="5576687" cy="0"/>
          </a:xfrm>
          <a:prstGeom prst="line">
            <a:avLst/>
          </a:prstGeom>
          <a:ln w="127000">
            <a:gradFill flip="none" rotWithShape="1">
              <a:gsLst>
                <a:gs pos="96000">
                  <a:schemeClr val="bg1"/>
                </a:gs>
                <a:gs pos="0">
                  <a:srgbClr val="02CDB9"/>
                </a:gs>
                <a:gs pos="74000">
                  <a:srgbClr val="ECFBE9"/>
                </a:gs>
                <a:gs pos="22000">
                  <a:srgbClr val="82E673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7835DDB-6F2A-487A-A29D-68CC5CFC8A02}"/>
              </a:ext>
            </a:extLst>
          </p:cNvPr>
          <p:cNvSpPr txBox="1"/>
          <p:nvPr/>
        </p:nvSpPr>
        <p:spPr>
          <a:xfrm>
            <a:off x="764607" y="1723554"/>
            <a:ext cx="21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스케줄러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6260B5-AF1C-4909-8F3B-6593BE4437BF}"/>
              </a:ext>
            </a:extLst>
          </p:cNvPr>
          <p:cNvSpPr txBox="1"/>
          <p:nvPr/>
        </p:nvSpPr>
        <p:spPr>
          <a:xfrm>
            <a:off x="3760425" y="1723555"/>
            <a:ext cx="214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SNS</a:t>
            </a:r>
            <a:endParaRPr lang="ko-KR" altLang="en-US" sz="3600" dirty="0"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9F3FA-6275-469F-AFE2-772CFFBD50F5}"/>
              </a:ext>
            </a:extLst>
          </p:cNvPr>
          <p:cNvSpPr txBox="1"/>
          <p:nvPr/>
        </p:nvSpPr>
        <p:spPr>
          <a:xfrm>
            <a:off x="6123655" y="1723554"/>
            <a:ext cx="305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TT투게더" panose="02020603020101020101" pitchFamily="18" charset="-127"/>
                <a:ea typeface="TT투게더" panose="02020603020101020101" pitchFamily="18" charset="-127"/>
              </a:rPr>
              <a:t>공부 타이머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2DE848-9C3B-49C5-B081-0799CE5B67A3}"/>
              </a:ext>
            </a:extLst>
          </p:cNvPr>
          <p:cNvSpPr/>
          <p:nvPr/>
        </p:nvSpPr>
        <p:spPr>
          <a:xfrm>
            <a:off x="2990160" y="1817668"/>
            <a:ext cx="552217" cy="552217"/>
          </a:xfrm>
          <a:prstGeom prst="ellipse">
            <a:avLst/>
          </a:prstGeom>
          <a:gradFill>
            <a:gsLst>
              <a:gs pos="10000">
                <a:srgbClr val="43AB5F"/>
              </a:gs>
              <a:gs pos="45000">
                <a:srgbClr val="93D65B"/>
              </a:gs>
              <a:gs pos="100000">
                <a:srgbClr val="AFEB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A3BC2-A2AD-4F25-B824-4325DD37A2E2}"/>
              </a:ext>
            </a:extLst>
          </p:cNvPr>
          <p:cNvSpPr txBox="1"/>
          <p:nvPr/>
        </p:nvSpPr>
        <p:spPr>
          <a:xfrm>
            <a:off x="652446" y="298133"/>
            <a:ext cx="788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TT투게더" panose="02020603020101020101" pitchFamily="18" charset="-127"/>
                <a:ea typeface="TT투게더" panose="02020603020101020101" pitchFamily="18" charset="-127"/>
              </a:rPr>
              <a:t>스투키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 </a:t>
            </a:r>
            <a:r>
              <a:rPr lang="en-US" altLang="ko-KR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(study – key) - </a:t>
            </a:r>
            <a:r>
              <a:rPr lang="ko-KR" altLang="en-US" sz="3600" dirty="0">
                <a:latin typeface="TT투게더" panose="02020603020101020101" pitchFamily="18" charset="-127"/>
                <a:ea typeface="TT투게더" panose="02020603020101020101" pitchFamily="18" charset="-127"/>
              </a:rPr>
              <a:t>아이템소개</a:t>
            </a:r>
          </a:p>
        </p:txBody>
      </p:sp>
    </p:spTree>
    <p:extLst>
      <p:ext uri="{BB962C8B-B14F-4D97-AF65-F5344CB8AC3E}">
        <p14:creationId xmlns:p14="http://schemas.microsoft.com/office/powerpoint/2010/main" val="95801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579</Words>
  <Application>Microsoft Office PowerPoint</Application>
  <PresentationFormat>사용자 지정</PresentationFormat>
  <Paragraphs>101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TT투게더</vt:lpstr>
      <vt:lpstr>나눔고딕</vt:lpstr>
      <vt:lpstr>나눔스퀘어_ac Bold</vt:lpstr>
      <vt:lpstr>더페이스샵 잉크립퀴드체</vt:lpstr>
      <vt:lpstr>맑은 고딕</vt:lpstr>
      <vt:lpstr>배달의민족 도현</vt:lpstr>
      <vt:lpstr>에스코어 드림 3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김윤성</cp:lastModifiedBy>
  <cp:revision>32</cp:revision>
  <dcterms:created xsi:type="dcterms:W3CDTF">2021-06-03T02:11:06Z</dcterms:created>
  <dcterms:modified xsi:type="dcterms:W3CDTF">2021-06-03T23:16:13Z</dcterms:modified>
</cp:coreProperties>
</file>