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Montserrat" panose="00000500000000000000" pitchFamily="50" charset="-52"/>
      <p:regular r:id="rId10"/>
      <p:bold r:id="rId11"/>
      <p:italic r:id="rId12"/>
      <p:boldItalic r:id="rId1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A1F"/>
    <a:srgbClr val="E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11:55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19 245 24575,'0'-9'0,"-1"1"0,2 0 0,-1-1 0,1 1 0,1 0 0,-1-1 0,1 1 0,1 0 0,-1 0 0,1 0 0,1 0 0,0 1 0,0 0 0,0-1 0,1 1 0,0 1 0,0-1 0,9-8 0,-5 7 0,-1 0 0,2 0 0,-1 1 0,1 0 0,0 1 0,1 0 0,-1 0 0,21-6 0,-14 7 0,0 1 0,0 0 0,0 1 0,1 1 0,24 1 0,-21 0 0,-10 1 0,0 0 0,0 0 0,17 3 0,-25-3 0,0 1 0,0 0 0,0 0 0,0 0 0,-1 0 0,1 0 0,0 1 0,-1-1 0,1 1 0,-1 0 0,1 0 0,-1 0 0,0 0 0,0 0 0,1 0 0,-2 1 0,4 3 0,19 44 0,-20-38 0,1-1 0,1 1 0,8 11 0,-10-16 0,1 1 0,-2-1 0,1 1 0,-1 0 0,0 0 0,0 0 0,-1 0 0,0 1 0,1 13 0,-2 7 0,-2 44 0,0-33 0,0-28 0,0 0 0,-1 0 0,0 0 0,-1-1 0,-8 21 0,-27 53 0,32-74 0,1-3 0,0 0 0,0 0 0,-1 0 0,-1-1 0,1 0 0,-1-1 0,-11 9 0,8-7 0,1 0 0,1 1 0,-16 18 0,16-15 0,0-1 0,-1 1 0,-1-1 0,0-1 0,0 0 0,-1 0 0,-13 7 0,14-10 0,0 0 0,0 1 0,0 0 0,1 1 0,0 0 0,0 0 0,-10 17 0,2-4 112,-1 0 0,-27 26 0,29-31-537,-1 0-1,2 1 1,-26 40 0,32-42-6401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12:01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82 163 24575,'4'0'0,"6"0"0,0 0 0,0 0 0,0 1 0,18 5 0,-27-6 0,0 0 0,1 1 0,-1-1 0,0 0 0,0 1 0,0 0 0,1-1 0,-1 1 0,0-1 0,0 1 0,0 0 0,0 0 0,0 0 0,0 0 0,-1 0 0,1 0 0,0 0 0,0 0 0,-1 0 0,1 0 0,0 0 0,-1 0 0,1 0 0,-1 1 0,0-1 0,1 0 0,-1 0 0,0 1 0,0-1 0,0 0 0,0 1 0,0-1 0,0 0 0,0 0 0,0 1 0,0-1 0,0 0 0,-1 0 0,1 1 0,-1-1 0,1 0 0,-1 0 0,1 0 0,-1 0 0,0 0 0,1 1 0,-2 0 0,-1 2 0,0 0 0,0 0 0,-1-1 0,1 1 0,-1-1 0,1 0 0,-1 1 0,0-2 0,0 1 0,-1 0 0,1-1 0,0 0 0,-1 0 0,-8 3 0,10-5 0,1 1 0,0 0 0,0-1 0,-1 1 0,1-1 0,0 0 0,-1 0 0,1 0 0,0 0 0,-1 0 0,1 0 0,0 0 0,-1-1 0,1 1 0,0-1 0,0 0 0,-1 0 0,1 0 0,0 0 0,0 0 0,0 0 0,0-1 0,0 1 0,0 0 0,1-1 0,-1 0 0,0 1 0,1-1 0,-1 0 0,1 0 0,0 0 0,-2-3 0,-5-11 0,2-1 0,0 0 0,-6-32 0,11 42 0,-1-1 0,2 0 0,-1 1 0,1-1 0,0 0 0,1 0 0,0 1 0,0-1 0,0 1 0,1-1 0,4-9 0,-5 14 0,0 1 0,0 0 0,1-1 0,-1 1 0,1 0 0,-1 0 0,1-1 0,0 1 0,0 1 0,0-1 0,0 0 0,0 0 0,1 1 0,-1-1 0,0 1 0,1 0 0,-1 0 0,1 0 0,-1 0 0,1 0 0,-1 0 0,1 1 0,0-1 0,-1 1 0,1-1 0,0 1 0,0 0 0,-1 1 0,1-1 0,0 0 0,4 2 0,-3-1 0,0 0 0,0 0 0,0 1 0,0 0 0,0 0 0,-1 0 0,1 0 0,-1 0 0,1 1 0,-1 0 0,0 0 0,0-1 0,0 2 0,0-1 0,-1 0 0,1 1 0,-1-1 0,0 1 0,0-1 0,2 5 0,-2-1-97,-1 0-1,0 1 1,0-1-1,0 0 1,-1 0-1,0 0 1,0 1-1,-1-1 1,0 0-1,0 0 1,0 0-1,-1 0 0,-4 11 1,0 0-6729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12:04.4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30 193 24575,'0'-2'0,"-1"0"0,1 0 0,-1 0 0,1 0 0,-1 0 0,0 0 0,0 0 0,-2-3 0,-5-10 0,4 3 0,1 0 0,1-1 0,0 1 0,1 0 0,0-1 0,1 1 0,0-1 0,1 1 0,4-20 0,-5 31 0,0 1 0,0-1 0,0 0 0,0 1 0,0-1 0,0 1 0,0-1 0,0 1 0,0-1 0,1 1 0,-1-1 0,0 1 0,0-1 0,1 1 0,-1-1 0,0 1 0,1 0 0,-1-1 0,0 1 0,1-1 0,-1 1 0,1 0 0,-1-1 0,0 1 0,1 0 0,-1-1 0,1 1 0,-1 0 0,1 0 0,-1 0 0,1-1 0,-1 1 0,1 0 0,-1 0 0,1 0 0,-1 0 0,1 0 0,0 0 0,-1 0 0,1 0 0,-1 0 0,1 0 0,-1 0 0,1 1 0,-1-1 0,1 0 0,-1 0 0,1 0 0,-1 1 0,1-1 0,-1 0 0,1 1 0,-1-1 0,0 0 0,1 1 0,-1-1 0,1 0 0,-1 1 0,0-1 0,1 1 0,-1-1 0,0 1 0,0-1 0,1 1 0,-1 0 0,23 37 0,-20-32 0,2 4 0,0 0 0,-1 1 0,-1-1 0,4 15 0,-6-19 0,0-1 0,0 1 0,0-1 0,-1 1 0,0-1 0,0 1 0,0-1 0,-1 1 0,0-1 0,-2 9 0,3-13 0,0 0 0,-1 0 0,1 0 0,0 0 0,0 0 0,-1 0 0,1-1 0,0 1 0,-1 0 0,1 0 0,-1 0 0,1 0 0,-1-1 0,0 1 0,1 0 0,-1-1 0,0 1 0,1 0 0,-1-1 0,0 1 0,0-1 0,0 1 0,1-1 0,-1 1 0,0-1 0,0 0 0,0 1 0,0-1 0,0 0 0,0 0 0,0 0 0,0 0 0,0 0 0,0 0 0,0 0 0,1 0 0,-1 0 0,0 0 0,0 0 0,0-1 0,0 1 0,0 0 0,0-1 0,0 1 0,0 0 0,1-1 0,-3 0 0,0-2 0,0 1 0,0-1 0,1 0 0,-1 1 0,1-1 0,-1-1 0,1 1 0,0 0 0,0 0 0,0-1 0,-1-3 0,0-2 0,0 0 0,1 0 0,0 0 0,1-1 0,0 1 0,0 0 0,1-1 0,0 1 0,2-13 0,-2 20 0,0-1 0,1 1 0,-1-1 0,1 1 0,0-1 0,-1 1 0,1 0 0,0-1 0,1 1 0,-1 0 0,0 0 0,0 0 0,1 0 0,0 0 0,-1 0 0,1 0 0,0 1 0,0-1 0,0 0 0,0 1 0,0 0 0,0-1 0,0 1 0,0 0 0,1 0 0,-1 0 0,0 0 0,1 1 0,-1-1 0,1 1 0,-1-1 0,1 1 0,-1 0 0,1 0 0,-1 0 0,1 0 0,-1 0 0,5 2 0,-3-1 0,0 0 0,-1 0 0,1 1 0,-1 0 0,0-1 0,0 1 0,1 1 0,-1-1 0,0 0 0,-1 1 0,1-1 0,0 1 0,-1 0 0,1 0 0,-1 0 0,0 0 0,0 0 0,0 0 0,-1 1 0,1-1 0,1 6 0,-2-6 0,0 0 0,0 0 0,0 1 0,0-1 0,0 1 0,-1-1 0,1 1 0,-1-1 0,0 1 0,0-1 0,-1 0 0,1 1 0,-1-1 0,1 1 0,-1-1 0,0 0 0,-1 1 0,1-1 0,0 0 0,-1 0 0,0 0 0,1 0 0,-4 4 0,4-6 0,0-1 0,0 1 0,0 0 0,0 0 0,0 0 0,0-1 0,0 1 0,0 0 0,0-1 0,-1 1 0,1-1 0,0 1 0,0-1 0,-1 0 0,1 1 0,0-1 0,0 0 0,-1 0 0,1 0 0,0 0 0,-1 0 0,-1-1 0,1 1 0,0-1 0,-1 0 0,1 0 0,0 0 0,-1 0 0,1-1 0,0 1 0,0-1 0,0 1 0,-3-4 0,1 0 0,0 1 0,0-1 0,0 0 0,1 0 0,-1 0 0,2-1 0,-1 1 0,-3-11 0,-1-34-1365,6 27-5461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12:06.9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1 241 24575,'0'0'0,"15"1"0,0-1 0,-1 0 0,1-1 0,0-1 0,-1 0 0,1-1 0,-1-1 0,0 0 0,16-7 0,-17 5 0,1 1 0,-1 1 0,1 0 0,0 1 0,0 0 0,0 1 0,0 1 0,20 0 0,8-1 0,24-9 0,-47 6 0,32-2 0,-37 6 0,-1-2 0,0 1 0,0-2 0,0 0 0,23-10 0,7-2 0,-29 12 0,1 1 0,-1 0 0,18 0 0,30-7 0,-36 5 0,1 1 0,0 2 0,51 0 0,15 0 0,-78 0 0,-1 0 0,16-6 0,22-3 0,19-3 0,-51 8 0,0 2 0,27-2 0,33 6 0,-57 1 0,0-1 0,-1 0 0,1-2 0,36-7 0,7-4-1365,-45 10-5461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14:56.3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14:57.2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25:08.8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345 1713 24575,'4'-1'0,"0"-1"0,0 0 0,0 0 0,0 0 0,-1 0 0,1 0 0,-1-1 0,1 0 0,-1 0 0,0 0 0,0 0 0,3-5 0,4-2 0,18-12 0,-22 18 0,-1-1 0,1 1 0,-1-1 0,0 0 0,0 0 0,0-1 0,4-6 0,8-17 0,2 2 0,1 0 0,43-46 0,-55 64 0,-1 0 0,0 0 0,0 0 0,-1-1 0,7-17 0,-7 15 0,0 1 0,1-1 0,16-19 0,-12 17 0,-1 0 0,0 0 0,-1-1 0,-1-1 0,0 1 0,-1-1 0,-1 0 0,0-1 0,5-27 0,0 1 0,-6 24 0,-1 1 0,3-36 0,-6-109 0,-2 86 0,1 65 0,-1 1 0,0 0 0,-1-1 0,-1 1 0,1 0 0,-2 1 0,-8-20 0,-2 1 0,-26-38 0,6 14 0,30 44 0,0 0 0,0 0 0,1 0 0,-3-14 0,4 14 0,0 1 0,-1-1 0,0 0 0,0 1 0,-7-12 0,-6-6 0,11 16 0,-1 0 0,0 1 0,0 0 0,0 1 0,-1-1 0,-1 1 0,1 1 0,-2-1 0,-9-6 0,6 4 0,0 0 0,1 0 0,0-1 0,1 0 0,-12-16 0,-17-18 0,26 33 31,-1 0 0,0 1 0,-1 1 0,0 0 0,0 1 0,-1 1 0,0 1 0,0 0 1,-1 1-1,-23-6 0,5 4-373,-1 2 1,0 1 0,0 2-1,-38 2 1,51 1-6485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25:14.1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263 557 24575,'-1'-14'0,"1"-1"0,-2 1 0,0-1 0,-1 1 0,0 0 0,-1 0 0,-1 0 0,-11-24 0,8 16 0,0-1 0,-6-29 0,9 31 0,-1 0 0,-1 1 0,-12-28 0,7 27 0,-24-31 0,-2-4 0,34 49-151,0 1-1,-1 0 0,1 0 0,-1 1 1,0-1-1,-1 1 0,1 0 1,-11-6-1,-4 0-6674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25:15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268 210 24575,'0'1'0,"1"-1"0,-1 1 0,0-1 0,0 0 0,0 1 0,0-1 0,0 0 0,0 1 0,0-1 0,0 1 0,0-1 0,-1 0 0,1 1 0,0-1 0,0 0 0,0 1 0,0-1 0,0 0 0,-1 1 0,1-1 0,0 0 0,0 1 0,-1-1 0,1 0 0,0 0 0,0 1 0,-1-1 0,1 0 0,0 0 0,-1 1 0,-9-6 0,-10-16 0,19 20 0,-20-27 0,17 22 0,0 0 0,0 0 0,-1 1 0,1-1 0,-2 1 0,1 0 0,0 0 0,-1 1 0,-7-6 0,-5 0 0,0 0 0,1-2 0,1 0 0,-25-23 0,37 32-227,0-1-1,0 1 1,0 0-1,-1 0 1,-4-2-1,-7-3-6598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25:15.9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293 1 24575,'-4'0'0,"-7"0"0,-5 0 0,-5 0 0,-3 0 0,2 4 0,1 2 0,-1 0 0,-2-2 0,0-1 0,3 4 0,1 0 0,-1-1 0,-1-1 0,2-2-8191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25:19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1101 58 24575,'-8'0'0,"-9"0"0,0 0 0,-1-1 0,1-1 0,-27-6 0,18 2 0,0 1 0,0 1 0,-32 0 0,-82 5 0,53 0 0,63-1 0,0-1 0,-1-1 0,-46-11 0,40 8 0,1 0 0,-1 3 0,0 0 0,-33 4 0,21-1 0,36-1 0,1 0 0,-1 1 0,0 0 0,0 0 0,1 1 0,-1-1 0,0 2 0,1-1 0,0 1 0,0 0 0,-9 5 0,3 1 0,0 1 0,0 0 0,-20 23 0,27-28 0,-1 1 0,1 0 0,0 0 0,0 0 0,1 0 0,0 1 0,0 0 0,0 0 0,1 0 0,0 0 0,1 1 0,-1-1 0,1 1 0,1-1 0,-1 1 0,1 11 0,-2 9 0,-7 34 0,5-36 0,-3 46 0,7-42 0,-1 3 0,7 63 0,-4-87 0,0 1 0,1 0 0,1-1 0,0 1 0,0-1 0,1 0 0,0 0 0,0 0 0,1 0 0,11 14 0,18 22 0,-22-27 0,23 25 0,-31-37 0,1 0 0,-1 0 0,0 1 0,0-1 0,-1 1 0,4 10 0,-5-11 0,0-1 0,1 1 0,0 0 0,0-1 0,0 1 0,1-1 0,0 0 0,0 0 0,8 7 0,19 14 0,2-1 0,1-2 0,71 37 0,-90-53 0,0-1 0,0 0 0,0-1 0,1-1 0,-1 0 0,1-1 0,0-1 0,21 0 0,-20-1 56,0 1 1,26 7-1,-7-2-1590,-16-4-5292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11:52.3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2302 1 24575,'-7'0'0,"-10"-1"0,-1 2 0,1 0 0,-1 0 0,-26 7 0,19-1 0,-1-2 0,0-2 0,-33 2 0,-81-6 0,54-1 0,-599 2-965,667 1 965,0 1 0,0 1 0,1 0 0,-1 1 0,-26 10 0,5-1 0,-2-2 112,17-5 59,-1 2-1,2 0 1,-1 1 0,-26 15-1,21-8-170,15-8 0,0 1 0,0-1 0,0 2 0,-14 13 0,23-19 0,0 0 0,0 0 0,-1-1 0,1 0 0,-1 0 0,0 0 0,0-1 0,-12 4 0,12-5 0,0 1 0,0 1 0,0-1 0,0 1 0,0 0 0,0 0 0,1 1 0,-9 6 0,-17 21 0,12-11 0,-23 18 0,14-14 0,2 1 0,-37 46 0,-6 7 0,64-74 0,1 2 0,-1-1 0,1 0 0,0 1 0,0 0 0,1 0 0,0 0 0,0 0 0,0 1 0,1-1 0,0 1 0,-2 8 0,0-1 0,-1 0 0,-1 0 0,0-1 0,-15 24 0,-7 15 0,-7 10 0,27-51 0,1 1 0,0 1 0,1-1 0,0 1 0,1 0 0,0 0 0,-2 14 0,-14 92 0,10-71 0,3-13 0,1 0 0,2 1 0,-1 39 0,7 221 0,-1-284 0,1 1 0,0-1 0,1 1 0,0-1 0,1 0 0,1 0 0,-1 0 0,2 0 0,0 0 0,0-1 0,1 0 0,1 0 0,-1 0 0,2-1 0,0 0 0,0-1 0,18 17 0,10 10 0,-24-23 0,1 0 0,0 0 0,1-2 0,0 0 0,26 15 0,64 34 0,15 7 0,-115-65 0,6 3 0,1 0 0,0 0 0,0-1 0,1 0 0,-1-1 0,18 3 0,-2-2 0,-1 1 0,45 15 0,19 5 0,-82-24 0,36 9 0,1-3 0,71 3 0,-91-10 0,0 1 0,0 1 0,44 10 0,-44-7 0,-1-2 0,46 1 0,-44-3 0,1 0 0,31 7 0,-9 0-229,0-3-1,1-2 0,74-4 1,59 3-495,-101 10 644,-52-6 427,45 2 0,184-8 388,-117-1-442,-130 0-293,0 0 0,0 0 0,-1-1 0,1-1 0,-1 0 0,1-1 0,12-5 0,74-42 0,-89 45 0,20-11 0,-18 9 0,0 1 0,23-9 0,-11 5 0,0-1 0,0-1 0,-2-1 0,28-22 0,-21 15 0,39-23 0,150-78 0,-196 110 0,1 1 0,40-15 0,-42 18 0,-1 0 0,0-2 0,0-1 0,-1 0 0,0-1 0,19-18 0,-8-1 0,-4 3 0,-6 8 0,0-1 0,-1 0 0,-1-1 0,-1-1 0,18-35 0,-29 47 0,0 1 0,-1-2 0,-1 1 0,4-19 0,-4 17 0,0 0 0,1 0 0,6-13 0,1 3 0,10-22 0,21-63 0,-37 88 0,-1 0 0,-2-1 0,0 1 0,-1-1 0,-1 1 0,-4-34 0,2 43 0,0 0 0,-1 1 0,0-1 0,-1 1 0,0 0 0,-1 0 0,-6-10 0,-44-64 0,53 82 0,-33-41 0,-2 1 0,-60-51 0,42 41 0,-33-22 0,43 36 0,25 21 0,0 1 0,0 1 0,-45-25 0,-86-46 0,131 75 0,0 1 0,-1 1 0,0 1 0,-1 1 0,-23-5 0,19 5 0,0-1 0,1-1 0,-26-13 0,-144-73 0,184 91-170,-1 0-1,0 1 0,1 0 1,-1 1-1,0 1 0,0-1 1,-20 2-1,9 0-6655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25:26.5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44 24575,'5'0'0,"6"0"0,5 0 0,5 0 0,3 0 0,2 0 0,2 0 0,-5-4 0,-1-3 0,0 2 0,1 0 0,1 1 0,1 2 0,0 1 0,2 1 0,-5-5 0,-1 0 0,-5-1-8191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25:27.3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24575,'0'4'0,"0"-1"0,1 0 0,0 0 0,-1 0 0,1 0 0,0 0 0,1 0 0,-1 0 0,0 0 0,1-1 0,0 1 0,-1 0 0,1-1 0,0 1 0,0-1 0,1 0 0,-1 0 0,0 0 0,6 4 0,6 3 0,1 0 0,26 11 0,5 3 0,-29-11 0,-1 1 0,0 1 0,14 17 0,26 21 0,-52-48-227,1-1-1,0 0 1,0 0-1,0-1 1,10 5-1,5-2-6598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25:27.8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25:28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1 265 24575,'0'-9'0,"0"1"0,0-1 0,0 1 0,1-1 0,1 1 0,-1-1 0,1 1 0,1 0 0,0 0 0,0 0 0,0 0 0,1 1 0,0-1 0,0 1 0,1 0 0,0 0 0,1 1 0,7-8 0,6-7 113,-8 9-359,0 0-1,1 0 1,1 1 0,0 1-1,21-14 1,-18 17-6580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30:36.27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1905 111 24575,'-24'-9'0,"12"4"0,0 1 0,0 0 0,-1 1 0,-16-1 0,-23-7 0,20 5 0,0 1 0,0 1 0,0 2 0,-62 3 0,36 0 0,38 1 0,1 0 0,-1 1 0,-27 9 0,18-5 0,-14 4 0,27-6 0,0-1 0,-1 0 0,-23 1 0,-123-4 0,85-2 0,54-1 0,-1-1 0,1-1 0,-1-1 0,2-1 0,-1-1 0,0-1 0,-40-20 0,42 19 0,0 0 0,-1 2 0,0 1 0,-1 1 0,1 1 0,-1 1 0,0 1 0,-38 1 0,23 1 0,17-1 0,0 1 0,-32 5 0,47-4 0,0 1 0,0-1 0,1 2 0,-1-1 0,1 1 0,-1 0 0,1 0 0,0 0 0,0 1 0,1 0 0,-1 0 0,-4 6 0,-16 16 0,18-16 0,-2 0 0,1-1 0,-20 14 0,18-15 0,1 1 0,1 0 0,-1 1 0,2 0 0,-1 0 0,1 1 0,-12 21 0,-13 18 0,26-40 0,1 0 0,0 0 0,0 1 0,1 0 0,1 0 0,0 0 0,-4 15 0,4-6 0,0 0 0,2 1 0,-1 27 0,2-6 0,4 130 0,0-151 0,10 34 0,-4-21 0,6 23 0,43 107 0,-56-160 0,4 9 0,0 0 0,-1 1 0,-1-1 0,0 1 0,-1 0 0,3 25 0,-5-24 0,1 0 0,1-1 0,0 1 0,1-1 0,10 24 0,2-3 0,21 34 0,-20-41 0,-10-17 0,0 0 0,10 23 0,-12-20 0,1-1 0,0 0 0,1-1 0,1 1 0,0-1 0,11 13 0,-2-3 0,-2 1 0,0 1 0,14 34 0,12 17 0,-36-66 0,1-1 0,0 1 0,1-1 0,0 0 0,1 0 0,-1-1 0,1 0 0,18 11 0,-17-11 0,0 0 0,-1 0 0,0 1 0,0 0 0,-1 0 0,9 12 0,-10-11 0,0-1 0,1 0 0,1 0 0,-1 0 0,1-1 0,1 0 0,10 6 0,-6-6 0,0-1 0,1 0 0,0-2 0,0 1 0,0-2 0,0 1 0,1-2 0,15 1 0,-18-2 0,0-1 0,0-1 0,0 0 0,0 0 0,-1-1 0,1 0 0,-1-1 0,1-1 0,-1 0 0,16-8 0,19-8 0,-34 16 0,-1 0 0,-1-1 0,21-12 0,-24 12 0,1 1 0,-1 0 0,1 0 0,0 1 0,0 0 0,0 0 0,0 1 0,1 0 0,14-1 0,5 1 0,46 3 0,-35 0 0,-27 0 0,0 0 0,0 1 0,0 0 0,-1 0 0,1 2 0,-1-1 0,0 1 0,19 10 0,1 4 0,44 34 0,-49-33 0,1 0 0,40 19 0,-65-37 0,11 6 0,1-1 0,0-1 0,0 0 0,22 5 0,-33-10 0,1 1 0,0-1 0,-1 0 0,1 0 0,-1 0 0,1 0 0,-1 0 0,1-1 0,-1 0 0,1 1 0,-1-2 0,1 1 0,-1 0 0,0 0 0,0-1 0,1 0 0,-1 0 0,0 0 0,-1 0 0,1 0 0,0 0 0,-1-1 0,1 0 0,2-3 0,3-6 0,0-1 0,-1-1 0,0 1 0,-1-1 0,5-19 0,-4 12 0,14-28 0,4 7 0,-16 27 0,0-1 0,13-33 0,-22 49 0,7-18 0,-1 0 0,-1 0 0,-1-1 0,0 0 0,0-19 0,-2 13 0,10-40 0,-7 41 0,-2 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29:42.24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24575,'2'0'0,"0"1"0,0-1 0,0 0 0,-1 1 0,1 0 0,0-1 0,-1 1 0,1 0 0,0 0 0,-1 0 0,1 0 0,-1 0 0,1 0 0,-1 1 0,0-1 0,1 0 0,0 3 0,22 30 0,-14-18 0,18 26 0,-14-20 0,1 0 0,19 19 0,-26-31-6,-1-1 0,0 1 0,-1 1 0,0-1 0,0 1 0,6 20 0,1-1-1317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30:36.27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1688 1283 24575,'-15'42'0,"-25"66"0,25-74 0,12-24 0,-2 0 0,1 0 0,-1 0 0,-1-1 0,0 0 0,-9 13 0,2-8 0,6-7 0,0 0 0,1 0 0,0 1 0,0 0 0,1 0 0,0 1 0,-6 12 0,-3 11 0,-1-1 0,-20 29 0,15-26 0,18-30 0,-10 15 0,6-16 0,1-13 0,2-17 0,1-1 0,1 0 0,4-31 0,-1-4 0,-2-393 0,2 427 0,1 0 0,0 8 0</inkml:trace>
  <inkml:trace contextRef="#ctx0" brushRef="#br0" timeOffset="-1">1640 1229 24575,'1'112'0,"-3"46"0,2-157 0,1 9 0,-2 0 0,1 0 0,-1 0 0,-1 0 0,-3 14 0,5-22 0,-1-1 0,1 1 0,-1 0 0,0-1 0,0 1 0,0-1 0,1 0 0,-1 1 0,0-1 0,-1 0 0,1 1 0,0-1 0,0 0 0,0 0 0,-1 0 0,1 0 0,-1 0 0,1 0 0,-1 0 0,1-1 0,-1 1 0,1-1 0,-1 1 0,0-1 0,1 1 0,-1-1 0,0 0 0,1 0 0,-1 0 0,0 0 0,1 0 0,-1 0 0,0 0 0,1 0 0,-1-1 0,0 1 0,1-1 0,-1 1 0,1-1 0,-1 0 0,-1 0 0,-1-1 0,0-1 0,1 1 0,-1 0 0,1-1 0,-1 0 0,1 1 0,0-1 0,0-1 0,0 1 0,1 0 0,-1-1 0,1 1 0,-1-1 0,1 0 0,-2-6 0,0 1 0,1-1 0,0 1 0,0-1 0,1 0 0,-2-15 0,2-187 0,5 102 0,-3 84-38</inkml:trace>
  <inkml:trace contextRef="#ctx0" brushRef="#br0" timeOffset="-3">1319 248 24575,'-38'-6'0,"1"3"0,-1 1 0,-63 4 0,18 0 0,52-2 0,0 1 0,0 1 0,-47 11 0,41-7 0,0-2 0,0-1 0,-1-1 0,-69-8 0,81 3 0,0-2 0,1 0 0,-1-2 0,1-1 0,1-1 0,-30-15 0,13 11 0,31 10 0,0 1 0,0-2 0,-17-7 0,25 10 0,0 0 0,0 0 0,0 0 0,0-1 0,0 1 0,0-1 0,1 0 0,-1 1 0,0-1 0,1 0 0,-1 0 0,1 0 0,0 0 0,0 0 0,0-1 0,0 1 0,0 0 0,0 0 0,0-1 0,0-4 0,1 6 0,0-1 0,0 0 0,0 1 0,0-1 0,0 0 0,1 1 0,-1-1 0,0 0 0,1 1 0,-1-1 0,1 1 0,0-1 0,-1 0 0,1 1 0,0 0 0,0-1 0,0 1 0,0 0 0,0-1 0,1 1 0,-1 0 0,0 0 0,0 0 0,1 0 0,-1 0 0,1 0 0,-1 0 0,1 0 0,-1 1 0,1-1 0,-1 1 0,4-1 0,6-2 0,0 1 0,0 0 0,23 0 0,-15 1 0,45-10 0,-43 6 0,34-3 0,286 6 0,-175 4 0,118-2 0,-571 0 0,267 2 0,1 0 0,0 2 0,-1 0 0,1 1 0,-30 12 0,4-2 0,-22 11 0,47-17 0,-1-1 0,-28 7 0,18-7 0,7-2 0,-1-1 0,0-1 0,-29 1 0,-374-6 0,423 0 0,0 1 0,0 1 0,1-1 0,-1 1 0,0 0 0,0 0 0,1 0 0,-1 0 0,-5 3 0,8-2 0,0-1 0,0 0 0,0 1 0,0 0 0,1-1 0,-1 1 0,0 0 0,1 0 0,-1 0 0,1 0 0,0 0 0,-1 0 0,1 1 0,0-1 0,0 0 0,1 1 0,-1-1 0,0 0 0,0 5 0,-1 6 0,0 1 0,1-1 0,1 0 0,1 19 0,-1-28 0,0 0 0,1 0 0,0 0 0,0 0 0,0 0 0,0 0 0,0 0 0,1 0 0,0-1 0,0 1 0,0-1 0,0 1 0,0-1 0,1 0 0,-1 0 0,1 0 0,0 0 0,5 4 0,-2-3 0,1-1 0,-1 1 0,1-1 0,0 0 0,0 0 0,1-1 0,-1 0 0,0-1 0,1 1 0,-1-1 0,1-1 0,-1 1 0,1-1 0,8-1 0,-12 0 0,1 0 0,-1 0 0,0-1 0,1 1 0,-1-1 0,0 0 0,0 0 0,0 0 0,0 0 0,-1-1 0,1 0 0,-1 0 0,1 0 0,-1 0 0,0 0 0,0 0 0,0-1 0,-1 0 0,1 1 0,-1-1 0,0 0 0,0 0 0,0-1 0,2-6 0,-1 1 0,8-24 0,11-56 0,-21 80 0,1 1 0,-2-1 0,1 1 0,-1-1 0,0 1 0,-1-1 0,0 1 0,-1 0 0,0-1 0,-1 1 0,-3-11 0,3 16 0,1 0 0,0 1 0,-1-1 0,0 1 0,0 0 0,0-1 0,0 1 0,0 1 0,0-1 0,-1 0 0,-5-2 0,8 4 0,0 1 0,0-1 0,0 0 0,0 1 0,0-1 0,-1 1 0,1-1 0,0 1 0,0 0 0,-1-1 0,1 1 0,0 0 0,-1 0 0,1 0 0,0 0 0,-1 0 0,1 0 0,0 0 0,0 0 0,-1 1 0,1-1 0,0 0 0,0 1 0,-1-1 0,1 1 0,0 0 0,0-1 0,0 1 0,0 0 0,0 0 0,0-1 0,0 1 0,0 0 0,0 0 0,0 0 0,0 0 0,1 0 0,-1 1 0,0-1 0,0 1 0,-2 8 0,0 0 0,0-1 0,1 1 0,0 0 0,1 0 0,1 0 0,0 16 0,0-12 0,-1 0 0,0 0 0,-4 17 0,0-5 0,1 1 0,1-1 0,1 29 0,-1 9 0,-9 21 0,6-56 0,-2 46 0,7-56 0,2 81 0,0-89 0,0-1 0,1 1 0,1-1 0,-1 1 0,2-1 0,-1 0 0,8 12 0,2 8 0,0 0 0,-2 1 0,12 53 0,8 24 0,-17-54 0,-13-65 0,-1 2 0,0 0 0,0-1 0,-3-11 0,-5-3 0,0 0 0,-2 0 0,-1 1 0,-14-22 0,10 20 0,2-1 0,-17-46 0,11 0 0,-8-24 0,-47-112 0,81 262 0,14 7 0,8 26 0,-2 20 0,-25-96 0,1 6 0,0 0 0,2 0 0,7 19 0,-11-32 0,1-1 0,-1 1 0,1 0 0,0-1 0,0 0 0,1 1 0,-1-1 0,1 0 0,-1 0 0,1 0 0,0-1 0,0 1 0,0-1 0,1 1 0,-1-1 0,1 0 0,-1 0 0,1-1 0,6 3 0,-2-2 0,0 0 0,1 0 0,-1-1 0,1 0 0,-1 0 0,1-1 0,0-1 0,-1 1 0,1-1 0,-1-1 0,1 1 0,-1-2 0,0 1 0,1-1 0,-1 0 0,-1-1 0,1 1 0,0-2 0,-1 1 0,0-1 0,0 0 0,0-1 0,-1 1 0,0-1 0,0-1 0,0 1 0,-1-1 0,8-12 0,0-1 0,1 1 0,1 0 0,1 1 0,23-20 0,2-3 0,-16 17 0,47-35 0,-13 12 0,-46 35 0,1 1 0,0 1 0,0 0 0,1 1 0,0 1 0,20-9 0,-31 16 0,1-1 0,-1 0 0,0 0 0,0-1 0,0 1 0,0-1 0,0 0 0,5-6 0,-57 65 0,28-31 0,0-2 0,-1-1 0,-1 0 0,-33 23 0,43-35 0,0 0 0,0 0 0,-11 14 0,15-14 0,-1-1 0,-1 0 0,0 0 0,0-1 0,-14 9 0,-104 54 0,118-65 0,-1 0 0,1-1 0,-1 0 0,0-1 0,-1 0 0,1-1 0,-15 3 0,23-5 0,-1-1 0,1 0 0,0 0 0,0 0 0,0 0 0,0 0 0,0 0 0,0-1 0,0 0 0,0 1 0,0-1 0,0 0 0,0-1 0,0 1 0,1 0 0,-1-1 0,0 1 0,1-1 0,-1 0 0,1 0 0,0 0 0,0 0 0,0-1 0,0 1 0,0 0 0,0-1 0,0 0 0,1 1 0,-1-1 0,1 0 0,0 0 0,-2-5 0,-1-11 0,1 1 0,0-1 0,2 0 0,0 0 0,1 0 0,3-25 0,-1-8 0,-2-28 0,2-54 0,-2 129 0,1 0 0,-1 1 0,1-1 0,0 0 0,0 1 0,1-1 0,0 1 0,-1-1 0,2 1 0,-1 0 0,0 0 0,1 0 0,0 0 0,-1 0 0,2 1 0,-1-1 0,0 1 0,5-4 0,-3 4 0,1-1 0,0 1 0,0 0 0,1 1 0,-1-1 0,1 1 0,-1 1 0,1-1 0,0 1 0,-1 0 0,14 0 0,-17 1 0,21-1 0,1 0 0,-1 2 0,0 1 0,1 0 0,29 9 0,-48-10 0,7 3 0,1 0 0,-1 1 0,18 9 0,-26-11 0,-1 0 0,1 1 0,-1-1 0,0 1 0,0-1 0,0 1 0,0 0 0,-1 1 0,0-1 0,0 1 0,0-1 0,3 7 0,3 8 0,-1 1 0,-1 0 0,10 40 0,-11-34 0,12 29 0,-12-41 0,0 1 0,-2 0 0,0 0 0,-1 0 0,0 0 0,1 28 0,-4-41 0,-1 1 0,1-1 0,0 1 0,-1-1 0,0 1 0,1-1 0,-1 0 0,0 0 0,0 1 0,-1-1 0,1 0 0,0 0 0,-1 0 0,1 0 0,-1 0 0,1 0 0,-1-1 0,0 1 0,0 0 0,0-1 0,0 0 0,0 1 0,0-1 0,-1 0 0,1 0 0,0 0 0,0 0 0,-1-1 0,1 1 0,-5 0 0,-8 1 0,1 0 0,0-1 0,-1-1 0,-17-2 0,14 1 0,-8 1 0,13 0 0,0 0 0,-1-1 0,1-1 0,-16-3 0,26 5 0,0-1 0,0 0 0,0 0 0,1-1 0,-1 1 0,0 0 0,1-1 0,-1 0 0,1 1 0,-1-1 0,1 0 0,0 0 0,0-1 0,0 1 0,0 0 0,0-1 0,0 1 0,1-1 0,-1 0 0,1 1 0,-1-1 0,1 0 0,-1-4 0,-2-18 0,2 1 0,0-1 0,2 1 0,0-1 0,7-36 0,-6 52 0,1-1 0,0 1 0,1 1 0,0-1 0,0 0 0,1 1 0,0-1 0,0 1 0,1 0 0,0 1 0,0-1 0,1 1 0,0 0 0,1 0 0,7-6 0,11-6 0,0 0 0,1 2 0,32-15 0,-24 13 0,-17 11 0,0 1 0,0 0 0,1 2 0,35-7 0,-32 7 0,129-15 0,-116 14 0,0 0 0,0 3 0,1 0 0,-1 3 0,36 3 0,-65-2 0,1 0 0,-1 0 0,0 1 0,1 0 0,-1 0 0,0 0 0,0 1 0,0 0 0,-1 0 0,1 0 0,-1 0 0,0 1 0,0 0 0,0-1 0,0 2 0,0-1 0,-1 0 0,0 1 0,0-1 0,0 1 0,0 0 0,2 6 0,1 5 0,-5-13 0</inkml:trace>
  <inkml:trace contextRef="#ctx0" brushRef="#br0" timeOffset="-5">1331 775 24575,'-1'3'0,"-9"17"0,7-16 0,0 0 0,0 1 0,-1-2 0,1 1 0,-1 0 0,0-1 0,0 1 0,0-1 0,0 0 0,-1 0 0,1-1 0,-1 1 0,0-1 0,0 0 0,1-1 0,-1 1 0,0-1 0,-7 1 0,-27 2 0,-1-1 0,-65-6 0,24 1 0,69 1 0,1 0 0,-1-1 0,1 0 0,0-1 0,-1 0 0,2-1 0,-16-6 0,-14-6 0,11 8 0,20 6 0,0-1 0,1 0 0,-1 0 0,-11-6 0,-60-42 0,70 44 0,1 0 0,0-1 0,1 0 0,-1-1 0,-12-19 0,18 24 0,-6-9 0,0-1 0,-13-29 0,20 38 0,0 0 0,0-1 0,1 1 0,0-1 0,0 1 0,0-1 0,1 1 0,0-1 0,0 0 0,0 1 0,1-1 0,2-8 0,-2 7 0,1 0 0,0 1 0,1-1 0,0 0 0,0 1 0,0 0 0,1 0 0,0 0 0,7-9 0,-4 8 0,0 1 0,1-1 0,-1 1 0,2 0 0,-1 1 0,13-6 0,-7 3 0,1 1 0,0 1 0,1 0 0,-1 1 0,1 1 0,0 0 0,0 1 0,24-1 0,-5 1 0,43-10 0,-30 5 0,6-4 0,-36 7 0,-1 1 0,28-2 0,-34 5 0,-1 1 0,1 0 0,0 1 0,-1 0 0,15 3 0,-22-3 0,0 0 0,-1 0 0,1 0 0,0 0 0,0 0 0,-1 1 0,1-1 0,-1 1 0,1 0 0,-1 0 0,1 0 0,-1 0 0,0 0 0,0 0 0,0 0 0,-1 1 0,1-1 0,0 1 0,-1 0 0,0-1 0,1 1 0,-1 0 0,1 4 0,1 13 0,0 0 0,-2 0 0,0 0 0,-1 0 0,-5 37 0,2-43 0,-1-1 0,0 1 0,0-1 0,-1 0 0,-1 0 0,0-1 0,-1 0 0,0 0 0,-10 12 0,13-19 0,-2 4 0,-1-1 0,0 0 0,0 0 0,-1-1 0,0 0 0,0 0 0,-1-1 0,-13 8 0,7-6 0,-1 0 0,0-1 0,0-1 0,-24 6 0,17-8 0,-1 0 0,0-2 0,0-1 0,-1-1 0,-32-3 0,53 2 0,0 1 0,0-1 0,0 0 0,0 0 0,-1 0 0,1-1 0,1 1 0,-1-1 0,0 0 0,0 0 0,1-1 0,-1 1 0,1-1 0,0 1 0,0-1 0,0 0 0,0-1 0,-3-2 0,5 3 0,-1 0 0,1 1 0,0-1 0,0 0 0,0 0 0,0 0 0,0 0 0,1 0 0,-1 0 0,1 0 0,0 0 0,-1 0 0,2 0 0,-1 0 0,0 0 0,1 0 0,-1 0 0,1 0 0,0 0 0,0 0 0,0 0 0,0 0 0,0 1 0,1-1 0,3-4 0,2-2 0,0 0 0,1 1 0,0 0 0,0 0 0,12-7 0,-10 6 0,1 1 0,-2-1 0,13-15 0,-15 17 0,0 0 0,1 0 0,-1 0 0,1 1 0,1 0 0,-1 0 0,1 1 0,0 0 0,0 1 0,1 0 0,13-4 0,-22 8 0,11-6 0,-1 0 0,1-1 0,-1 0 0,14-13 0,16-8 0,-41 27 0,1 1 0,-1-1 0,1 1 0,0-1 0,-1 1 0,1-1 0,0 1 0,0 0 0,-1 0 0,1-1 0,0 1 0,0 0 0,-1 0 0,1 0 0,0 0 0,0 0 0,0 0 0,-1 0 0,1 0 0,0 0 0,0 0 0,1 1 0,-2-1 0,1 1 0,-1-1 0,1 1 0,-1-1 0,1 1 0,-1-1 0,0 1 0,1 0 0,-1-1 0,0 1 0,1 0 0,-1-1 0,0 1 0,0 0 0,0-1 0,0 1 0,0 0 0,0 0 0,0 0 0,0 4 0,0 0 0,-1 0 0,1 0 0,-1 0 0,-3 8 0,-5 7 0,0 0 0,-1-1 0,-1 0 0,-1 0 0,-1-2 0,0 1 0,-1-2 0,-1 0 0,-25 21 0,33-30 0,1 1 0,0 0 0,0 0 0,0 1 0,-6 12 0,8-12 0,-1-1 0,0 0 0,-1 0 0,0 0 0,0 0 0,-8 6 0,3-4 0,0-1 0,-1 0 0,0-1 0,0-1 0,-1 0 0,0 0 0,-1-1 0,1-1 0,-1 0 0,-20 4 0,14-6 0,-1 2 0,1 1 0,1 0 0,-24 12 0,40-16 0,0 0 0,0 0 0,0 1 0,1-1 0,-1 1 0,1 0 0,-1-1 0,1 1 0,0 0 0,0 0 0,0 1 0,1-1 0,-1 0 0,1 1 0,-1-1 0,1 1 0,0-1 0,1 1 0,-2 5 0,1 8 0,0 0 0,2 34 0,0-27 0,0-13 0,0-1 0,0 0 0,0 0 0,2 0 0,-1 0 0,1 0 0,4 10 0,-5-16 0,1 1 0,-1-1 0,1 0 0,-1 0 0,1 0 0,0 0 0,1 0 0,-1-1 0,1 1 0,-1-1 0,1 0 0,0 0 0,0-1 0,1 1 0,-1-1 0,8 4 0,13 2 0,0 0 0,0-2 0,1-1 0,0 0 0,-1-2 0,37-1 0,-45-2 0,0-1 0,0 0 0,20-5 0,-28 4 0,-1-1 0,0 0 0,0 0 0,-1 0 0,1-1 0,-1 0 0,1 0 0,8-8 0,-1 0 0,0 1 0,1 1 0,0 0 0,1 1 0,0 1 0,0 0 0,1 2 0,33-9 0,-43 13 0,0 0 0,-1-1 0,1 0 0,0 0 0,-1-1 0,0 0 0,0 0 0,0-1 0,0 1 0,-1-2 0,0 1 0,0-1 0,0 0 0,-1 0 0,1 0 0,-2-1 0,1 0 0,-1 0 0,0 0 0,0 0 0,5-15 0,-3 4 0,-1-1 0,-1 0 0,-1 1 0,0-2 0,-1 1 0,-2 17 0</inkml:trace>
  <inkml:trace contextRef="#ctx0" brushRef="#br0" timeOffset="-7">1345 789 24575,'-1'-5'0,"-1"-1"0,1 3 0</inkml:trace>
  <inkml:trace contextRef="#ctx0" brushRef="#br0" timeOffset="-9">1319 730 24575,'-2'-3'0,"-2"-1"0,0 0 0,0 0 0,0 0 0,-1 0 0,1 1 0,-1 0 0,0-1 0,0 2 0,0-1 0,0 1 0,-1 0 0,1 0 0,-6-2 0,-12-1 0,-1 1 0,1 1 0,-1 0 0,1 2 0,-28 2 0,7-2 0,-35 2 0,72 0 0,0 0 0,0 0 0,0 0 0,1 1 0,-1 0 0,0 1 0,1-1 0,-11 7 0,-10 6 0,-47 20 0,55-27 0,1 0 0,0 1 0,0 1 0,1 0 0,0 1 0,-17 16 0,27-20 0,1 0 0,0 1 0,1-1 0,-1 1 0,2 0 0,-8 16 0,-17 55 0,22-58 0,-4 19 0,-8 53 0,15-66 0,3-24 0,0 1 0,0-1 0,1 1 0,-1-1 0,1 1 0,0 0 0,0-1 0,1 1 0,-1-1 0,1 1 0,0 0 0,0-1 0,0 0 0,0 1 0,0-1 0,1 1 0,0-1 0,-1 0 0,1 0 0,0 0 0,1 0 0,-1 0 0,0-1 0,1 1 0,0-1 0,-1 1 0,1-1 0,0 0 0,0 0 0,0 0 0,1-1 0,3 2 0,140 66 0,-139-66 0,0 0 0,-1-1 0,2 1 0,-1-2 0,0 1 0,0-1 0,1 0 0,-1-1 0,0 0 0,1 0 0,-1-1 0,0 0 0,1-1 0,-1 1 0,0-1 0,0-1 0,0 0 0,0 0 0,-1-1 0,1 1 0,-1-2 0,0 1 0,11-10 0,14-9 0,-26 20 0,0-1 0,-1 0 0,0 0 0,0 0 0,0 0 0,0-1 0,0 0 0,-1 0 0,0 0 0,0-1 0,-1 1 0,5-10 0,-2 2 0,0 0 0,1 1 0,1-1 0,0 1 0,1 1 0,0-1 0,14-13 0,-22 25 0,1-1 0,-1 0 0,-1 0 0,1 0 0,0 0 0,0 0 0,0 0 0,0 0 0,-1 0 0,1 0 0,0 0 0,-1 0 0,1 0 0,-1-1 0,1 1 0,-1 0 0,0 0 0,0-1 0,1 1 0,-1 0 0,0-1 0,0 1 0,0 0 0,-1-2 0,1 1 0,-1 1 0,0 0 0,-1 0 0,1 0 0,0 0 0,0 0 0,0 0 0,-1 0 0,1 0 0,0 1 0,-1-1 0,1 0 0,0 1 0,-1-1 0,1 1 0,-1-1 0,1 1 0,-1 0 0,1 0 0,-1 0 0,-1 0 0,-34-3 0,-61 4 0,43 0 0,45 0 0,1 0 0,0 0 0,0 0 0,0 1 0,0 0 0,0 1 0,1 0 0,-1 0 0,-11 8 0,15-9 0,1 1 0,0-1 0,0 1 0,0 0 0,0 1 0,1-1 0,-1 1 0,1-1 0,0 1 0,0 0 0,1 0 0,-1 1 0,1-1 0,-1 0 0,1 1 0,1 0 0,-1-1 0,1 1 0,-1 5 0,-6 24 0,5-28 0,1 1 0,1-1 0,-1 1 0,1 0 0,0 0 0,1 0 0,0-1 0,1 13 0,-1-17 0,1-1 0,0 1 0,0 0 0,0-1 0,0 1 0,0-1 0,0 1 0,0-1 0,1 0 0,-1 1 0,0-1 0,1 0 0,-1 0 0,1 0 0,-1 0 0,1 0 0,0 0 0,-1 0 0,1-1 0,0 1 0,0-1 0,-1 1 0,4 0 0,5 0 0,0 0 0,0 0 0,11-1 0,-14 0 0,52-2 0,-31 1 0,0 0 0,31 4 0,-50-1 0,0-1 0,0 1 0,-1 0 0,1 1 0,-1 0 0,0 0 0,0 1 0,0 0 0,0 0 0,13 11 0,65 45 0,-60-43 0,0 1 0,37 34 0,-62-51 0,0 0 0,0 0 0,0 0 0,0 0 0,0 0 0,0 0 0,-1 0 0,1 0 0,0 0 0,-1 0 0,1 0 0,0 0 0,-1 1 0,0-1 0,1 0 0,-1 1 0,0-1 0,1 0 0,-1 0 0,0 1 0,0-1 0,0 0 0,0 1 0,-1 1 0,0-2 0,1 0 0,-1 1 0,0-1 0,0 0 0,0 0 0,0-1 0,0 1 0,0 0 0,0 0 0,-1 0 0,1-1 0,0 1 0,0-1 0,0 1 0,-1-1 0,1 1 0,0-1 0,-1 0 0,1 1 0,0-1 0,-1 0 0,1 0 0,-1 0 0,0 0 0,-8-1 0,1 1 0,0-1 0,0-1 0,0 0 0,0 0 0,0-1 0,1 0 0,-13-6 0,-65-39 0,73 40 0,9 6 0,0-1 0,0 1 0,1-1 0,-1 0 0,1 0 0,0-1 0,0 1 0,0 0 0,0-1 0,0 0 0,-3-7 0,4 5 0,-1 0 0,1-1 0,1 1 0,-1-1 0,1 1 0,1-1 0,-1-9 0,0-5 0,0-60 0,2 71 0,0 1 0,0-1 0,1 1 0,0 0 0,0 0 0,5-12 0,-4 18 0,-1-1 0,1 0 0,0 1 0,0-1 0,0 1 0,1 0 0,-1 0 0,1 0 0,-1 1 0,1-1 0,0 1 0,0 0 0,0 0 0,1 0 0,-1 1 0,7-2 0,4-2 0,1 1 0,0 1 0,21-1 0,-14 1 0,31-7 0,-32 5 0,40-4 0,-54 8 0,6 0 0,0 1 0,2 1 0</inkml:trace>
  <inkml:trace contextRef="#ctx0" brushRef="#br0" timeOffset="-11">1424 1069 24575,'5'1'0,"-1"0"0,1 0 0,-1 1 0,1-1 0,-1 1 0,-3-2 0</inkml:trace>
  <inkml:trace contextRef="#ctx0" brushRef="#br0" timeOffset="-13">1502 1122 24575,'5'7'0,"-1"0"0,0 1 0,0 0 0,0 0 0,-1 1 0,0-1 0,-1 1 0,0-1 0,0 1 0,0 15 0,-1-16 0,-1 1 0,0-1 0,0 0 0,-1 0 0,0 0 0,-1 0 0,1 0 0,-2 0 0,1-1 0,-1 1 0,0-1 0,-1 1 0,1-1 0,-1 0 0,-7 8 0,2-6 0,-1-2 0,0 1 0,0-1 0,-1 0 0,0-1 0,0-1 0,0 0 0,-14 5 0,14-5 0,-4 0 0,0-1 0,-17 4 0,-12 3 0,23-6 0,0-1 0,0 0 0,-1-2 0,1 0 0,-1-1 0,0-2 0,1 0 0,-1-1 0,1-1 0,0-1 0,0-1 0,0-1 0,-24-10 0,32 12 0,0 0 0,0 1 0,0 1 0,-21-1 0,24 2 0,0 1 0,1-1 0,0-1 0,-1 1 0,1-2 0,0 1 0,0-1 0,0-1 0,0 0 0,-10-5 0,16 6 0,0 0 0,0 0 0,0-1 0,0 1 0,0-1 0,1 1 0,-1-1 0,1 0 0,-2-5 0,-15-41 0,12 29 0,1 1 0,1-1 0,1-1 0,-4-41 0,5 33 0,2 17 0,-1 0 0,0 0 0,-1 1 0,0-1 0,-1 1 0,-9-18 0,13 29 0,-1-1 0,0 1 0,1 0 0,-1 0 0,0 0 0,0 0 0,0 0 0,0 0 0,0 0 0,0 0 0,0 0 0,0 1 0,0-1 0,0 0 0,-1 1 0,-1-2 0,2 2 0,1 0 0,-1 0 0,0 0 0,0 0 0,0 0 0,0 1 0,1-1 0,-1 0 0,0 0 0,0 0 0,0 1 0,1-1 0,-1 1 0,0-1 0,0 0 0,1 1 0,-1-1 0,0 1 0,-1 1 0,-2 3 0,-1 1 0,1-1 0,0 1 0,0 1 0,-3 7 0,-3 4 0,-6 5 0,11-17 0,1 0 0,-1 1 0,1 0 0,0 0 0,0 0 0,1 1 0,0-1 0,1 1 0,-1 0 0,0 9 0,0 1 0,2 0 0,0 0 0,1 0 0,6 36 0,-4-42 0,1 0 0,1 0 0,0 0 0,0 0 0,1-1 0,1 1 0,14 20 0,-13-22 0,2 0 0,0 0 0,0 0 0,1-1 0,0-1 0,0 1 0,1-2 0,14 9 0,-25-16 0,1 0 0,-1 0 0,1 0 0,-1 0 0,1 1 0,-1-1 0,1 0 0,-1 1 0,0-1 0,1 0 0,-1 1 0,1-1 0,-1 0 0,0 1 0,1-1 0,-1 1 0,0-1 0,1 1 0,-1-1 0,0 0 0,0 1 0,0-1 0,1 1 0,-1 0 0,0-1 0,0 2 0,-11 2 0,-24-3 0,20-4 0,1 0 0,-1-1 0,1 0 0,0-1 0,-15-8 0,-16-5 0,35 13 0,0-1 0,0 0 0,0 0 0,0-1 0,-16-16 0,9 9 0,7 4 0,0 0 0,0-1 0,2 0 0,-9-12 0,-11-14 0,17 21 0,0-1 0,1 1 0,-14-34 0,-6-8 0,22 42 0,1 0 0,0 0 0,1 0 0,1-1 0,0 0 0,1 0 0,-2-20 0,3-8 0,1-68 0,2 116 0,2 169 0,0-157 0,1-1 0,1 1 0,0 0 0,11 25 0,8 26 0,-18-42 0,1-1 0,1 0 0,1 0 0,0 0 0,22 37 0,-25-54 0,0 0 0,1 0 0,-1 0 0,12 8 0,-11-9 0,0-1 0,0 2 0,-1-1 0,1 1 0,7 11 0,5 18 0,-14-25 0,1-1 0,0-1 0,11 16 0,-14-21 0,1-1 0,-1 1 0,1-1 0,0 0 0,-1 0 0,1 1 0,0-2 0,1 1 0,-1 0 0,0-1 0,0 1 0,1-1 0,-1 0 0,7 1 0,23 1 0,0-1 0,65-4 0,-21-1 0,-58 3 0,-7 0 0,-1 0 0,1 0 0,-1-1 0,23-5 0,-31 5 0,0 0 0,0 0 0,0-1 0,0 1 0,0-1 0,0 0 0,0 0 0,0 0 0,-1 0 0,1 0 0,-1-1 0,1 1 0,-1-1 0,0 1 0,0-1 0,0 0 0,-1 0 0,1 0 0,0 0 0,-1 0 0,2-5 0,11-29 0,1 1 0,3 1 0,35-54 0,-34 58 0,-14 21 0,-1 0 0,0 1 0,-1-2 0,5-18 0,1-3 0,-8 27 0,1-1 0,-1 1 0,0 0 0,0 0 0,0-1 0,-1 1 0,0 0 0,0-1 0,0 1 0,-2-10 0,1 11 0,-1 0 0,1 1 0,-1-1 0,0 0 0,0 1 0,0 0 0,-1-1 0,1 1 0,-1 0 0,1 0 0,-1 1 0,0-1 0,0 0 0,0 1 0,-5-3 0,-11-7 0,-1 1 0,0 0 0,-1 1 0,0 2 0,-1 0 0,-44-10 0,37 10 0,0-1 0,-45-21 0,18 7 0,45 18 0,-15-5 0,-46-12 0,37 13 0,22 5 0,-1 1 0,1 0 0,-1 0 0,1 2 0,-16-1 0,26 2 0,-1 1 0,1-1 0,0 0 0,0 1 0,-1 0 0,1 0 0,0 0 0,0 0 0,0 1 0,0-1 0,0 1 0,0 0 0,0-1 0,1 2 0,-1-1 0,1 0 0,-1 0 0,1 1 0,0-1 0,0 1 0,0 0 0,0-1 0,0 1 0,1 0 0,-3 6 0,-38 119 0,10-23 0,27-91 0,1 0 0,1 0 0,1 0 0,-3 27 0,6 61 0,0-50 0,-1-45 0,1 1 0,0-1 0,0 1 0,0 0 0,1-1 0,0 0 0,0 1 0,1-1 0,3 7 0,-4-10 0,1 0 0,-1-1 0,0 0 0,1 1 0,0-1 0,-1 0 0,1 0 0,1-1 0,-1 1 0,0-1 0,1 1 0,-1-1 0,1 0 0,-1 0 0,1-1 0,0 1 0,0-1 0,6 2 0,-5-2 0,0 0 0,0 0 0,0 0 0,0-1 0,0 1 0,0-1 0,0 0 0,0-1 0,1 0 0,-1 1 0,0-1 0,0-1 0,0 1 0,0-1 0,-1 0 0,1 0 0,0 0 0,-1-1 0,0 0 0,1 1 0,-1-2 0,0 1 0,0 0 0,-1-1 0,1 0 0,-1 0 0,0 0 0,0 0 0,0 0 0,0-1 0,3-6 0,9-22 0,2 2 0,1 0 0,32-42 0,-35 52 0,23-44 0,-15 24 0,13-21 0,34-80 0,-62 120 0,2 1 0,0 1 0,1 0 0,23-32 0,-33 51 0,0 0 0,0 0 0,0-1 0,0 1 0,0-1 0,0 1 0,0-1 0,0 1 0,0-1 0,-1 1 0,1-1 0,-1 0 0,1 1 0,-1-1 0,0 0 0,1 1 0,-1-1 0,0-3 0,-1 4 0,0 0 0,0 0 0,1-1 0,-1 1 0,0 0 0,0 0 0,0 1 0,0-1 0,0 0 0,-1 0 0,1 0 0,0 1 0,0-1 0,-1 1 0,1-1 0,0 1 0,0-1 0,-1 1 0,1 0 0,0-1 0,-1 1 0,1 0 0,-1 0 0,-1 0 0,-8 0 0,-1 0 0,1 1 0,-1 0 0,1 1 0,0 0 0,0 1 0,0 0 0,0 1 0,0 0 0,-10 6 0,14-5 0,1 0 0,0 0 0,0 1 0,-9 9 0,-16 15 0,10-13 0,1 0 0,1 1 0,0 1 0,2 1 0,-18 25 0,-23 28 0,-10 16 0,63-81 0,1 1 0,0-1 0,1 1 0,0 0 0,1 0 0,0 1 0,0-1 0,-1 13 0,2-10 0,-1 1 0,-1-1 0,-5 16 0,8-28 0,0 0 0,0 0 0,1 0 0,-1 1 0,0-1 0,0 0 0,0 0 0,0 0 0,0 0 0,0 0 0,0 0 0,0 0 0,0 1 0,0-1 0,0 0 0,0 0 0,-1 0 0,1 0 0,0 0 0,0 0 0,0 0 0,0 0 0,0 1 0,0-1 0,0 0 0,0 0 0,0 0 0,0 0 0,0 0 0,0 0 0,0 0 0,-1 0 0,1 0 0,0 0 0,0 0 0,0 0 0,0 1 0,0-1 0,0 0 0,0 0 0,0 0 0,-1 0 0,1 0 0,0 0 0,0 0 0,0 0 0,0 0 0,0 0 0,0 0 0,0 0 0,-1 0 0,1 0 0,0 0 0,0-1 0,0 1 0,0 0 0,0 0 0,0 0 0,0 0 0,0 0 0,-1 0 0,1 0 0,0 0 0,-3-11 0,1-16 0,1-10 0,8-65 0,-5 85 0,2 1 0,-1 0 0,2 0 0,0 1 0,1-1 0,12-21 0,5-8 0,-11 22 0,1 0 0,21-29 0,-28 43 0,0-1 0,0 1 0,-1-1 0,4-12 0,-5 12 0,1 0 0,0 0 0,0 1 0,9-13 0,4 2 0,0 2 0,1 0 0,1 1 0,0 1 0,1 1 0,1 1 0,36-17 0,-40 23 0,0 1 0,1 0 0,0 2 0,0 0 0,0 1 0,25-1 0,118 1 0,-120 5 0,-21-2 0,1-2 0,-1 0 0,25-7 0,4 0 0,-3-2 0,-32 8 0,0 0 0,17-1 0,-19 2 0,1 0 0,-1-1 0,-2 1 0</inkml:trace>
  <inkml:trace contextRef="#ctx0" brushRef="#br0" timeOffset="-15">1372 134 24575,'-6'-1'0,"-2"-1"0,-1 1 0,1 0 0,-1 1 0,1-1 0,-1 2 0,1-1 0,-1 1 0,1 0 0,-1 1 0,1 0 0,-16 6 0,21-6 0,0 0 0,0 0 0,0 0 0,0 0 0,0 0 0,0 1 0,1-1 0,-1 1 0,1-1 0,0 1 0,0 0 0,-3 6 0,-16 43 0,11-24 0,1 6 0,8-33 0,1-1 0,0 0 0,0 1 0,0-1 0,0 0 0,0 0 0,0 1 0,0-1 0,0 0 0,0 1 0,0-1 0,0 0 0,1 1 0,-1-1 0,0 0 0,0 1 0,0-1 0,0 0 0,0 0 0,1 1 0,-1-1 0,0 0 0,0 1 0,0-1 0,1 0 0,-1 0 0,0 0 0,0 1 0,1-1 0,-1 0 0,1 0 0,0 0 0,0 0 0,0 0 0,0 0 0,0-1 0,0 1 0,0 0 0,0-1 0,0 1 0,0-1 0,0 1 0,0-1 0,0 0 0,0 1 0,2-2 0,3-4 0,1-1 0,-1 1 0,0-1 0,-1 0 0,6-9 0,-6 8 0,1 1 0,0-1 0,0 1 0,13-11 0,-6 7 0,-5 5 0,-1 0 0,1 0 0,0 1 0,0 0 0,15-6 0,-20 10 0,0 0 0,0 0 0,-1 1 0,1-1 0,0 1 0,0 0 0,-2 0 0</inkml:trace>
  <inkml:trace contextRef="#ctx0" brushRef="#br0" timeOffset="-17">1319 701 24575,'-46'32'0,"-8"-2"0,30-17 0,0 2 0,-22 17 0,22-15 0,18-13 0,0 0 0,0 0 0,0 1 0,-8 9 0,6-7 0,0 1 0,0-1 0,0-1 0,-1 0 0,0 0 0,0-1 0,-1 0 0,0 0 0,-16 5 0,15-6 0,-51 27 0,40-19 0,-31 12 0,30-16-273,1-1 0,-1 0 0,-1-2 0,-45 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30:43.82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1 293 24575,'1'-5'0,"0"1"0,1-1 0,0 1 0,0-1 0,0 1 0,0 0 0,5-6 0,-1 0 0,9-18 0,-7 13 0,1 0 0,0 0 0,1 1 0,14-16 0,-18 24 0,1 0 0,0 1 0,-1 0 0,2 1 0,-1 0 0,0 0 0,1 0 0,0 1 0,0 0 0,0 0 0,15-2 0,3-2 0,22-10 0,25-5 0,-32 11 292,-26 6-844,1 1-1,19-3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35:00.11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24575,'802'0'-1365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35:01.46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24575,'0'1017'-1365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11:53.9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0 24575,'-1'10'0,"0"-1"0,0 1 0,-1-1 0,0 1 0,0-1 0,-5 11 0,-27 54 0,15-36 0,18-37 0,-5 12 0,0 0 0,0 1 0,1-1 0,1 1 0,0 0 0,1 0 0,-2 24 0,2-18 0,0 0 0,-2-1 0,0 1 0,-1-1 0,-16 35 0,-10 32 0,-20 75 0,42-129 0,4-15 0,2 0 0,0 0 0,0 0 0,0 18 0,3 23 0,2-39 0,-1-1 0,-1 1 0,-1 0 0,-5 25 0,1-18 0,1 1 0,-2 54 0,8 56 0,1-50 0,-2 234 0,0-310 38,1 1 0,0-1 0,1 0 0,0 1 0,1-1 0,0 0 0,1 0 0,5 10 0,1-1-465,1 0 0,1-1 1,16 19-1,-19-25-6399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35:11.2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1074 0 24575,'-3'1'0,"-1"0"0,1 1 0,0-1 0,-1 1 0,1 0 0,0 0 0,0 0 0,0 0 0,0 0 0,0 1 0,0-1 0,1 1 0,-5 5 0,-1 1 0,-171 169 0,158-150 0,-6 5 0,8-14 0,-31 40 0,-9 11 0,45-54 0,-22 29 0,-6 9 0,15-27 0,8-7 0,1 0 0,-29 40 0,35-43 0,-1-1 0,0 0 0,-20 16 0,18-17 0,1 0 0,0 1 0,-15 22 0,20-25 0,-1 0 0,0 0 0,-1-1 0,0-1 0,0 0 0,-2 0 0,1-1 0,-17 9 0,22-13 0,1-1 0,0 1 0,0 0 0,0 1 0,1-1 0,-8 12 0,9-10 0,-1-1 0,-1 0 0,0 0 0,0 0 0,-13 10 0,-29 11 329,37-23-753,0 1 1,1 0-1,-17 13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35:12.0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24575,'1'2'0,"-1"0"0,1 0 0,-1-1 0,1 1 0,-1 0 0,1 0 0,0 0 0,0-1 0,0 1 0,0 0 0,0-1 0,0 1 0,1-1 0,-1 1 0,0-1 0,1 1 0,-1-1 0,1 0 0,2 2 0,38 20 0,-28-17 0,-5 0 0,0 1 0,0-1 0,-1 1 0,0 1 0,-1 0 0,1 0 0,10 16 0,-7-10 0,22 23 0,-11-15 0,37 49 0,-9-9 0,-44-57 0,-1 1 0,2-1 0,9 7 0,-11-9 0,0 1 0,0-1 0,0 1 0,0 1 0,-1-1 0,0 1 0,5 6 0,13 24 0,-12-18 0,1 0 0,0 0 0,27 29 0,-6-12 0,30 42 0,-58-71 0,18 21-121,32 28 0,-10-10-103,120 116 130,-150-147-12,-1-1 0,26 16 0,-25-19 19,0 2 0,-1-1 0,14 16 0,-12-9 102,0-1 0,1-1 0,0 0 0,1-1 0,19 12 0,-13-11 132,-1 1-1,24 24 1,-25-21 47,0-2 0,27 19 0,-21-19-123,33 31 0,16 10-99,-31-25-1337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36:39.57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24575,'991'0'-1365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36:40.51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24575,'0'1123'-1365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37:25.7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24575,'4'1'0,"1"1"0,-1 0 0,0 0 0,0 0 0,-1 1 0,1-1 0,0 1 0,-1 0 0,0 0 0,1 0 0,3 7 0,2-1 0,8 7 0,1 2 0,1-1 0,30 21 0,-30-23-101,0 0-1,-1 2 0,-1 0 1,29 38-1,-22-27-42,31 31 1,17 15 143,19 16 0,38 40 0,-51-48 0,93 90 795,-7-12-795,-98-106 0,-40-35 0,30 30 0,-47-39 0,2-1 0,-1 0 0,1 0 0,1-1 0,-1-1 0,24 11 0,-13-6 131,35 25 0,-11-7-1758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37:33.0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1317 1 24575,'-10'0'0,"0"0"0,0 1 0,0 0 0,0 0 0,1 1 0,-1 0 0,0 1 0,1 0 0,0 0 0,0 1 0,-12 7 0,-54 38 0,20-13 0,37-23 0,1 0 0,1 1 0,-20 21 0,-11 10 0,36-37 0,0 0 0,-23 12 0,-10 6 0,23-9 0,-26 27 0,31-28 0,-1 0 0,-28 19 0,15-14 0,1 3 0,1 0 0,-32 37 0,17-24 0,35-32 0,0 1 0,0 0 0,1 1 0,0 0 0,1 0 0,-1 0 0,-7 14 0,8-12 0,0 1 0,-1-1 0,0 0 0,0-1 0,-1 0 0,0 0 0,0 0 0,-15 10 0,3-2 0,0 1 0,-21 26 0,27-27 0,-2 0 0,0 0 0,-35 24 0,42-33 0,0 0 0,1 1 0,0 0 0,0 0 0,1 1 0,-12 17 0,-17 20 0,-26 16-1365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40:24.90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30 24575,'323'0'0,"-297"-2"0,-1 0 0,34-8 0,-31 4 0,47-2 0,347 7 219,-203 3-1803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40:27.36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28 1 24575,'0'322'0,"-1"-305"0,-1 0 0,-1 1 0,-4 16 0,2-14 0,-3 35 0,6 268 0,4-166 0,-4-54 0,5 114 0,1-195-1365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41:15.8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24575,'3'0'0,"0"1"0,1 0 0,-1 0 0,0 0 0,0 0 0,1 0 0,-1 0 0,0 1 0,0 0 0,-1-1 0,1 1 0,0 0 0,0 0 0,-1 1 0,0-1 0,1 1 0,-1-1 0,0 1 0,2 2 0,6 11 0,0 0 0,10 22 0,-9-18 0,8 17 0,47 63 0,-54-82 0,0 1 0,17 38 0,-19-36 0,0-1 0,23 32 0,49 78 0,-10-13 0,-66-109 0,1-1 0,0 0 0,0 0 0,13 9 0,-12-11 0,-1 1 0,0 0 0,-1 0 0,1 0 0,7 12 0,6 9 0,1-1 0,0 0 0,28 23 0,-41-41 0,0 2 0,-1-1 0,8 13 0,-11-15 0,0 0 0,1 0 0,0 0 0,0-1 0,0 0 0,1 0 0,0-1 0,0 1 0,9 4 0,-3-2 0,-1 0 0,1 1 0,-2 0 0,1 0 0,-1 1 0,-1 0 0,0 1 0,14 21 0,-14-21 0,1 0 0,1 0 0,-1-1 0,2-1 0,16 12 0,21 18 0,-11-2 0,-22-21 0,1 0 0,0-1 0,21 14 0,28 22 304,-53-39-582,1-1 0,1 0-1,0 0 1,0-2 0,17 8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41:16.4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1404 1 24575,'-7'0'0,"-1"0"0,1 0 0,0 1 0,-1 0 0,1 0 0,0 1 0,0 0 0,0 0 0,0 1 0,0 0 0,0 0 0,1 1 0,-1-1 0,1 1 0,0 1 0,0-1 0,-9 10 0,-16 14 0,-1-2 0,-2-1 0,-60 34 0,69-45 0,0 2 0,1 1 0,-28 26 0,43-36-52,0-1 0,-1 1 0,1-1-1,-1-1 1,-12 6 0,11-6-5,-1 1 0,1 0 1,1 0-1,-12 10 0,-148 115 263,146-113 86,7-4-268,0 2 0,1 0 1,0 1-1,-13 20 0,-29 31-46,29-40 22,-2-1 0,-38 27 0,-22 16 0,56-46 0,17-11 0,-37 19 0,47-28 0,-3 1 0,0 0 0,1 0 0,-1 1 0,1 0 0,1 1 0,-1 0 0,1 0 0,0 1 0,-10 12 0,16-16-195,0-1 0,0 0 0,0 0 0,-1 0 0,1 0 0,-6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11:54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24575,'0'9'0,"1"1"0,0-1 0,0 0 0,1 1 0,0-1 0,1 0 0,0 0 0,0 0 0,10 16 0,-5-11 0,1 0 0,1-1 0,1-1 0,22 23 0,-25-26 0,-1 0 0,1 1 0,-2 0 0,0 1 0,0-1 0,0 1 0,3 12 0,16 30 0,44 79 0,-45-82 0,-19-37 0,0 0 0,-1 0 0,-1 1 0,0-1 0,-1 1 0,1 19 0,4 26 0,2 9 0,-2 1 0,-7 133 0,-2-86 0,3-39 0,-3 87 0,0-146 0,-1 1 0,-1-1 0,-1 0 0,0-1 0,-12 27 0,-48 79 0,63-118 0,-17 26 0,11-19 0,1 0 0,-11 24 0,14-24 44,-1 0-245,1 1-1,-1-1 1,-1-1 0,0 1 0,-1-1-1,-8 11 1,3-10-6625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11:55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11:56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 58 24575,'0'-2'0,"1"1"0,-1 0 0,1-1 0,-1 1 0,1 0 0,0 0 0,0 0 0,-1-1 0,1 1 0,0 0 0,0 0 0,0 0 0,0 1 0,0-1 0,0 0 0,0 0 0,2 0 0,23-14 0,-26 15 0,10-5 0,1 2 0,-1-1 0,1 1 0,0 1 0,-1 0 0,1 0 0,12 1 0,6 0 0,43 5 0,-64-3 0,0 0 0,0 0 0,0 1 0,0 0 0,14 6 0,-19-6 0,0 0 0,1 0 0,-1 0 0,0 0 0,0 1 0,0-1 0,0 1 0,0 0 0,-1 0 0,1 0 0,-1 0 0,0 0 0,4 7 0,0 4 0,-1 1 0,0-1 0,-1 1 0,-1 1 0,0-1 0,-1 0 0,0 18 0,0-14 0,9 54 0,-6-49 0,-2 0 0,1 27 0,-4-42 0,0-1 0,-1 1 0,0-1 0,-1 1 0,1-1 0,-2 0 0,1 0 0,-1 0 0,-8 15 0,-2 1 0,-2 0 0,0-2 0,-2 0 0,0-1 0,-32 31 0,-4 5 0,37-37 0,-33 30 0,35-39 0,1 1 0,0 0 0,1 1 0,0 0 0,-16 25 0,-17 23 0,36-51 0,1-1 0,1 1 0,-1 0 0,2 0 0,0 1 0,0 0 0,0 0 0,2 1 0,-1-1 0,-3 18 0,5 0-106,1 1 0,2 45 0,1-48-941,0-4-5779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11:57.3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0 24575,'-4'0'0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11:59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56 24575,'8'0'0,"0"-1"0,0 0 0,0 0 0,-1-1 0,1 0 0,0 0 0,-1-1 0,1 0 0,-1 0 0,0-1 0,8-5 0,-6 5 0,0 0 0,1 0 0,0 1 0,0 0 0,-1 1 0,1 0 0,18-1 0,76 4 0,-54 1 0,27-3 0,60 3 0,-134-2 0,0 1 0,0-1 0,-1 1 0,1 0 0,0 0 0,0 0 0,0 0 0,-1 0 0,1 1 0,-1-1 0,1 1 0,-1-1 0,0 1 0,1 0 0,-1 0 0,2 3 0,0-1 0,-1 1 0,0-1 0,-1 1 0,1 0 0,-1 0 0,0 0 0,0 0 0,2 6 0,-1 8 0,0 0 0,-1 1 0,0 34 0,-1 6 0,-5 96 0,1-136 0,-10 35 0,5-21 0,-3 6 0,6-25 0,1-1 0,-2 24 0,0-8 0,0 0 0,-2-1 0,-22 55 0,7-19 0,-2 6 0,-20 64 0,39-110 0,1-1 0,1 1 0,-2 43 0,5-22 0,4 148 0,-2-186 0,0-1 0,1 1 0,-1-1 0,2 0 0,-1 0 0,1 0 0,0 0 0,0 0 0,1-1 0,0 1 0,0-1 0,1 0 0,-1 0 0,8 7 0,43 38-1365,-43-40-5461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7:11:59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22C5C-0218-E574-6D3C-12B99BFD0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B4D4ED-6A61-6766-CC61-D72E372C6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2577D-B838-474B-48FC-6B3DB9AB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7173-BF28-4981-83F8-455516D01061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8E46B2-5C80-F49A-C99C-CD7522C5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185E17-BF00-5B87-E028-9AE588D2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C0F9-1536-4DCD-AAAA-9A9AD7A37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51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7694B-D017-0BC8-EA6A-04A942E2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027F8D-C6F7-6BAD-6DE7-037A8FBA8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CC9F4-0766-02A3-A069-2E0176B7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7173-BF28-4981-83F8-455516D01061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361CE3-17AE-C8A2-3C36-1FEB5546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427313-2961-0EFC-2997-A551493A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C0F9-1536-4DCD-AAAA-9A9AD7A37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20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E8EEEF-8855-27D5-6FFE-7F7EE03CB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A2933A-2470-F47D-B4AF-84494354E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B3A3B6-5801-F19A-32AF-409F88AA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7173-BF28-4981-83F8-455516D01061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781A70-D58A-785F-66F8-C58D70A0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49AD3B-5CB7-C8CD-43F5-EB165064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C0F9-1536-4DCD-AAAA-9A9AD7A37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31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49235-A701-736B-FE7E-692C2506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C7AEA4-959C-2524-4AB1-E320251F8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745362-6991-AD2D-2E89-72144F3F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7173-BF28-4981-83F8-455516D01061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BD569-1599-2E15-5454-1C3B6DBD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EE0DC8-19E5-59DE-FDB6-1550BC60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C0F9-1536-4DCD-AAAA-9A9AD7A37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8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C7F2C-3FD9-7F52-502E-A2070B968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19AE13-370C-AFC8-2A3C-3B1702B79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D85613-7F13-65CD-F865-3050543B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7173-BF28-4981-83F8-455516D01061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DD019F-5B8C-69A0-4D87-0AF01636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623067-6050-188C-AF58-417DC2DA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C0F9-1536-4DCD-AAAA-9A9AD7A37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8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82112-BB13-8BBD-D323-E445381C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3D4D87-36F1-B9F6-8B25-8DEF45428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EC3BDD-8ADA-EEB3-D461-5735F43EB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985F15-6832-3414-15A2-D06CAAD3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7173-BF28-4981-83F8-455516D01061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096998-F3D0-5283-9B90-B22DF232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272830-C85E-9334-8845-3D1DD1E4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C0F9-1536-4DCD-AAAA-9A9AD7A37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08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D51CD-39A7-06A7-4444-FD11C5E1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99D4FF-A766-120D-6856-57B9CBF8D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B76B3F-1AF1-6219-794C-6C404BBB1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B4C84A2-C34C-CD85-C783-ADBB656B5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22E039D-0F5B-C540-9FE8-9988CE702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1534DF-CB25-8554-8EBB-D4E157CB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7173-BF28-4981-83F8-455516D01061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3BBDEB-FCBF-621D-7E7D-B1FAFB285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1EFC324-7A2C-04B8-9F14-421CA1AC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C0F9-1536-4DCD-AAAA-9A9AD7A37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2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43EAE-0C8B-39E4-BCD1-26EF704B3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46CE18-3375-7393-77C3-EC6BA35B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7173-BF28-4981-83F8-455516D01061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BFE828-5738-00AF-991B-F04918A3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CA954D-576B-DD21-4BCF-858FD093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C0F9-1536-4DCD-AAAA-9A9AD7A37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8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1B77009-0D4E-9727-59A8-4A1798A9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7173-BF28-4981-83F8-455516D01061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14EF65B-FDC6-2B4E-F992-079F970D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CC27D0-4AE1-0E85-BB16-73038BD6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C0F9-1536-4DCD-AAAA-9A9AD7A37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32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7A95E-E292-07C6-46BB-47359297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C663AA-8B55-F633-5AC0-608B420A3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FA541D-DDDC-63BF-3741-B69F59CBE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D6CC63-93C5-30D2-9C1D-AAACAE3A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7173-BF28-4981-83F8-455516D01061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10F4D1-ECD5-E108-992A-F9F2AD42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C11916-FD36-36AA-4F8F-A078C6E6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C0F9-1536-4DCD-AAAA-9A9AD7A37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9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FE021-F879-1B1B-82CC-32381976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018115-C085-6EDF-79B7-0ACA723EF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3D919F-2706-261D-77CC-E6A36879D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A55B04-7499-FD65-F755-67137605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7173-BF28-4981-83F8-455516D01061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514205-D8F4-1396-633D-A37E0946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E252D5-D47E-506C-13FF-7C1A6196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C0F9-1536-4DCD-AAAA-9A9AD7A37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03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05F4C-9128-7465-1F2E-CD6158E0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1AA5FE-13EA-80DA-8A05-75203BE53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BA75CD-C12C-D7CA-8DFD-1DA39F929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07173-BF28-4981-83F8-455516D01061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B79526-4467-2E71-AB1A-A9CE67FF7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BD09B7-360A-C9C3-BD44-C1ED534B5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CC0F9-1536-4DCD-AAAA-9A9AD7A37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42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21" Type="http://schemas.openxmlformats.org/officeDocument/2006/relationships/image" Target="../media/image20.png"/><Relationship Id="rId42" Type="http://schemas.openxmlformats.org/officeDocument/2006/relationships/image" Target="../media/image30.png"/><Relationship Id="rId47" Type="http://schemas.openxmlformats.org/officeDocument/2006/relationships/image" Target="../media/image32.png"/><Relationship Id="rId63" Type="http://schemas.openxmlformats.org/officeDocument/2006/relationships/image" Target="../media/image40.png"/><Relationship Id="rId68" Type="http://schemas.openxmlformats.org/officeDocument/2006/relationships/customXml" Target="../ink/ink34.xml"/><Relationship Id="rId16" Type="http://schemas.openxmlformats.org/officeDocument/2006/relationships/image" Target="../media/image18.png"/><Relationship Id="rId11" Type="http://schemas.openxmlformats.org/officeDocument/2006/relationships/image" Target="../media/image16.png"/><Relationship Id="rId32" Type="http://schemas.openxmlformats.org/officeDocument/2006/relationships/image" Target="../media/image25.png"/><Relationship Id="rId37" Type="http://schemas.openxmlformats.org/officeDocument/2006/relationships/customXml" Target="../ink/ink18.xml"/><Relationship Id="rId53" Type="http://schemas.openxmlformats.org/officeDocument/2006/relationships/image" Target="../media/image35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8.png"/><Relationship Id="rId5" Type="http://schemas.openxmlformats.org/officeDocument/2006/relationships/image" Target="../media/image13.png"/><Relationship Id="rId61" Type="http://schemas.openxmlformats.org/officeDocument/2006/relationships/image" Target="../media/image39.png"/><Relationship Id="rId19" Type="http://schemas.openxmlformats.org/officeDocument/2006/relationships/image" Target="../media/image19.png"/><Relationship Id="rId14" Type="http://schemas.openxmlformats.org/officeDocument/2006/relationships/customXml" Target="../ink/ink7.xml"/><Relationship Id="rId22" Type="http://schemas.openxmlformats.org/officeDocument/2006/relationships/customXml" Target="../ink/ink12.xml"/><Relationship Id="rId27" Type="http://schemas.openxmlformats.org/officeDocument/2006/relationships/image" Target="../media/image8.png"/><Relationship Id="rId30" Type="http://schemas.openxmlformats.org/officeDocument/2006/relationships/image" Target="../media/image24.sv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43.png"/><Relationship Id="rId77" Type="http://schemas.openxmlformats.org/officeDocument/2006/relationships/image" Target="../media/image47.png"/><Relationship Id="rId8" Type="http://schemas.openxmlformats.org/officeDocument/2006/relationships/customXml" Target="../ink/ink4.xml"/><Relationship Id="rId51" Type="http://schemas.openxmlformats.org/officeDocument/2006/relationships/image" Target="../media/image34.png"/><Relationship Id="rId72" Type="http://schemas.openxmlformats.org/officeDocument/2006/relationships/customXml" Target="../ink/ink36.xml"/><Relationship Id="rId80" Type="http://schemas.openxmlformats.org/officeDocument/2006/relationships/image" Target="../media/image4.png"/><Relationship Id="rId3" Type="http://schemas.openxmlformats.org/officeDocument/2006/relationships/image" Target="../media/image12.png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5" Type="http://schemas.openxmlformats.org/officeDocument/2006/relationships/image" Target="../media/image22.png"/><Relationship Id="rId33" Type="http://schemas.openxmlformats.org/officeDocument/2006/relationships/customXml" Target="../ink/ink16.xml"/><Relationship Id="rId38" Type="http://schemas.openxmlformats.org/officeDocument/2006/relationships/image" Target="../media/image28.png"/><Relationship Id="rId46" Type="http://schemas.openxmlformats.org/officeDocument/2006/relationships/customXml" Target="../ink/ink23.xml"/><Relationship Id="rId59" Type="http://schemas.openxmlformats.org/officeDocument/2006/relationships/image" Target="../media/image38.png"/><Relationship Id="rId67" Type="http://schemas.openxmlformats.org/officeDocument/2006/relationships/image" Target="../media/image42.png"/><Relationship Id="rId20" Type="http://schemas.openxmlformats.org/officeDocument/2006/relationships/customXml" Target="../ink/ink11.xml"/><Relationship Id="rId41" Type="http://schemas.openxmlformats.org/officeDocument/2006/relationships/customXml" Target="../ink/ink20.xml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image" Target="../media/image21.png"/><Relationship Id="rId28" Type="http://schemas.openxmlformats.org/officeDocument/2006/relationships/image" Target="../media/image6.png"/><Relationship Id="rId36" Type="http://schemas.openxmlformats.org/officeDocument/2006/relationships/image" Target="../media/image27.png"/><Relationship Id="rId49" Type="http://schemas.openxmlformats.org/officeDocument/2006/relationships/image" Target="../media/image33.png"/><Relationship Id="rId57" Type="http://schemas.openxmlformats.org/officeDocument/2006/relationships/image" Target="../media/image37.png"/><Relationship Id="rId10" Type="http://schemas.openxmlformats.org/officeDocument/2006/relationships/customXml" Target="../ink/ink5.xml"/><Relationship Id="rId31" Type="http://schemas.openxmlformats.org/officeDocument/2006/relationships/customXml" Target="../ink/ink15.xml"/><Relationship Id="rId44" Type="http://schemas.openxmlformats.org/officeDocument/2006/relationships/image" Target="../media/image31.png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41.png"/><Relationship Id="rId73" Type="http://schemas.openxmlformats.org/officeDocument/2006/relationships/image" Target="../media/image45.png"/><Relationship Id="rId78" Type="http://schemas.openxmlformats.org/officeDocument/2006/relationships/customXml" Target="../ink/ink39.xml"/><Relationship Id="rId81" Type="http://schemas.openxmlformats.org/officeDocument/2006/relationships/image" Target="../media/image5.svg"/><Relationship Id="rId4" Type="http://schemas.openxmlformats.org/officeDocument/2006/relationships/customXml" Target="../ink/ink2.xml"/><Relationship Id="rId9" Type="http://schemas.openxmlformats.org/officeDocument/2006/relationships/image" Target="../media/image15.png"/><Relationship Id="rId13" Type="http://schemas.openxmlformats.org/officeDocument/2006/relationships/image" Target="../media/image17.png"/><Relationship Id="rId18" Type="http://schemas.openxmlformats.org/officeDocument/2006/relationships/customXml" Target="../ink/ink10.xml"/><Relationship Id="rId39" Type="http://schemas.openxmlformats.org/officeDocument/2006/relationships/customXml" Target="../ink/ink19.xml"/><Relationship Id="rId34" Type="http://schemas.openxmlformats.org/officeDocument/2006/relationships/image" Target="../media/image26.png"/><Relationship Id="rId50" Type="http://schemas.openxmlformats.org/officeDocument/2006/relationships/customXml" Target="../ink/ink25.xml"/><Relationship Id="rId55" Type="http://schemas.openxmlformats.org/officeDocument/2006/relationships/image" Target="../media/image36.png"/><Relationship Id="rId76" Type="http://schemas.openxmlformats.org/officeDocument/2006/relationships/customXml" Target="../ink/ink38.xml"/><Relationship Id="rId7" Type="http://schemas.openxmlformats.org/officeDocument/2006/relationships/image" Target="../media/image14.png"/><Relationship Id="rId71" Type="http://schemas.openxmlformats.org/officeDocument/2006/relationships/image" Target="../media/image44.png"/><Relationship Id="rId2" Type="http://schemas.openxmlformats.org/officeDocument/2006/relationships/customXml" Target="../ink/ink1.xml"/><Relationship Id="rId29" Type="http://schemas.openxmlformats.org/officeDocument/2006/relationships/image" Target="../media/image23.png"/><Relationship Id="rId24" Type="http://schemas.openxmlformats.org/officeDocument/2006/relationships/customXml" Target="../ink/ink13.xml"/><Relationship Id="rId40" Type="http://schemas.openxmlformats.org/officeDocument/2006/relationships/image" Target="../media/image29.png"/><Relationship Id="rId45" Type="http://schemas.openxmlformats.org/officeDocument/2006/relationships/customXml" Target="../ink/ink22.xml"/><Relationship Id="rId66" Type="http://schemas.openxmlformats.org/officeDocument/2006/relationships/customXml" Target="../ink/ink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A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AE296B-53C0-2C8B-2883-8015FC0BEE44}"/>
              </a:ext>
            </a:extLst>
          </p:cNvPr>
          <p:cNvSpPr txBox="1"/>
          <p:nvPr/>
        </p:nvSpPr>
        <p:spPr>
          <a:xfrm>
            <a:off x="4267200" y="19735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8A3C10-4B5A-E710-F4D1-C436F6529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7234" y="1464469"/>
            <a:ext cx="4113044" cy="41130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ABB73C-A430-BA77-873D-248599CAF0A0}"/>
              </a:ext>
            </a:extLst>
          </p:cNvPr>
          <p:cNvSpPr txBox="1"/>
          <p:nvPr/>
        </p:nvSpPr>
        <p:spPr>
          <a:xfrm>
            <a:off x="523377" y="6053811"/>
            <a:ext cx="3020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>
                <a:solidFill>
                  <a:schemeClr val="bg1"/>
                </a:solidFill>
                <a:latin typeface="Montserrat" panose="00000500000000000000" pitchFamily="50" charset="-52"/>
              </a:rPr>
              <a:t>Создатель проекта:</a:t>
            </a:r>
          </a:p>
          <a:p>
            <a:r>
              <a:rPr lang="ru-RU" b="1" dirty="0">
                <a:solidFill>
                  <a:schemeClr val="bg1"/>
                </a:solidFill>
                <a:latin typeface="Montserrat" panose="00000500000000000000" pitchFamily="50" charset="-52"/>
              </a:rPr>
              <a:t>Иванова Вероника 10Т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C4EBD-2852-CA06-3CCF-77F122DE7D90}"/>
              </a:ext>
            </a:extLst>
          </p:cNvPr>
          <p:cNvSpPr txBox="1"/>
          <p:nvPr/>
        </p:nvSpPr>
        <p:spPr>
          <a:xfrm>
            <a:off x="7615910" y="6069407"/>
            <a:ext cx="4052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>
                <a:solidFill>
                  <a:schemeClr val="bg1"/>
                </a:solidFill>
                <a:latin typeface="Montserrat" panose="00000500000000000000" pitchFamily="50" charset="-52"/>
              </a:rPr>
              <a:t>Куратор проекта:</a:t>
            </a:r>
          </a:p>
          <a:p>
            <a:r>
              <a:rPr lang="ru-RU" b="1" dirty="0">
                <a:solidFill>
                  <a:schemeClr val="bg1"/>
                </a:solidFill>
                <a:latin typeface="Montserrat" panose="00000500000000000000" pitchFamily="50" charset="-52"/>
              </a:rPr>
              <a:t>Кузнецова Ольга Анатольевна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9595D-4CBB-ED9A-FA74-214126DD4786}"/>
              </a:ext>
            </a:extLst>
          </p:cNvPr>
          <p:cNvSpPr txBox="1"/>
          <p:nvPr/>
        </p:nvSpPr>
        <p:spPr>
          <a:xfrm>
            <a:off x="7075187" y="2342912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FE7FF"/>
                </a:solidFill>
                <a:latin typeface="Montserrat" panose="00000500000000000000" pitchFamily="50" charset="-52"/>
              </a:rPr>
              <a:t>Android-</a:t>
            </a:r>
            <a:r>
              <a:rPr lang="ru-RU" b="1" dirty="0">
                <a:solidFill>
                  <a:srgbClr val="EFE7FF"/>
                </a:solidFill>
                <a:latin typeface="Montserrat" panose="00000500000000000000" pitchFamily="50" charset="-52"/>
              </a:rPr>
              <a:t>приложение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73D5CC4-F2B1-FF1F-91B4-2F1C4B8EE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262" y="1585730"/>
            <a:ext cx="3857270" cy="64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9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A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2A8BE-B9B1-89BB-B921-006D81193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Montserrat" panose="00000500000000000000" pitchFamily="50" charset="-52"/>
              </a:rPr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5D4A31-2A9E-EDF5-E485-FE089519B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989"/>
            <a:ext cx="8575307" cy="35260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  <a:latin typeface="Montserrat" panose="00000500000000000000" pitchFamily="50" charset="-52"/>
              </a:rPr>
              <a:t>Создание нативного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50" charset="-52"/>
              </a:rPr>
              <a:t>Android-</a:t>
            </a:r>
            <a:r>
              <a:rPr lang="ru-RU" dirty="0">
                <a:solidFill>
                  <a:schemeClr val="bg1"/>
                </a:solidFill>
                <a:latin typeface="Montserrat" panose="00000500000000000000" pitchFamily="50" charset="-52"/>
              </a:rPr>
              <a:t>приложения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50" charset="-52"/>
              </a:rPr>
              <a:t>, </a:t>
            </a:r>
            <a:r>
              <a:rPr lang="ru-RU" dirty="0">
                <a:solidFill>
                  <a:schemeClr val="bg1"/>
                </a:solidFill>
                <a:latin typeface="Montserrat" panose="00000500000000000000" pitchFamily="50" charset="-52"/>
              </a:rPr>
              <a:t>представляющего из себя платформу для изучения языков программирования: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50" charset="-52"/>
              </a:rPr>
              <a:t>Java, Python, Swift, Kotlin, SQL</a:t>
            </a:r>
            <a:endParaRPr lang="ru-RU" dirty="0">
              <a:solidFill>
                <a:schemeClr val="bg1"/>
              </a:solidFill>
              <a:latin typeface="Montserrat" panose="00000500000000000000" pitchFamily="50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F7FDF4-8747-B0B6-5A69-12C3D8C8F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6437" y="5708967"/>
            <a:ext cx="1325563" cy="1325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8E8317-65C5-50F0-0BB4-B823CFD814A5}"/>
              </a:ext>
            </a:extLst>
          </p:cNvPr>
          <p:cNvSpPr txBox="1"/>
          <p:nvPr/>
        </p:nvSpPr>
        <p:spPr>
          <a:xfrm>
            <a:off x="11219044" y="6112040"/>
            <a:ext cx="510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-52"/>
              </a:rPr>
              <a:t>1</a:t>
            </a:r>
            <a:endParaRPr lang="ru-RU" sz="2400" b="1" dirty="0">
              <a:solidFill>
                <a:schemeClr val="bg1"/>
              </a:solidFill>
              <a:latin typeface="Montserrat" panose="00000500000000000000" pitchFamily="50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C84220D-58B0-D5D2-758C-8B530CE84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24" y="4904496"/>
            <a:ext cx="1573331" cy="160894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6FB9A7-91E5-35C2-23C3-37578499AC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52" y="3823932"/>
            <a:ext cx="1291090" cy="168912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6742E6C-D91F-4A27-5A92-3ECA9E9A9C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334" y="3678786"/>
            <a:ext cx="1573331" cy="144929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8494FE4-1B83-1E0B-C7AA-0D596D21FD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33" y="2084954"/>
            <a:ext cx="2066450" cy="199378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4DC8EBD-EDFE-2F20-26D8-8002C7E732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062" y="4636638"/>
            <a:ext cx="2081244" cy="173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A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0842A-2FC4-236B-86A8-8AC3495F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Montserrat" panose="00000500000000000000" pitchFamily="50" charset="-52"/>
              </a:rPr>
              <a:t>АКТУАЛЬНОСТЬ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DA0955-3819-9102-A45F-846CE322F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28360" cy="51735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Montserrat" panose="00000500000000000000" pitchFamily="50" charset="-52"/>
              </a:rPr>
              <a:t>Спрос на подобные приложения действительно огромный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50" charset="-52"/>
              </a:rPr>
              <a:t>, </a:t>
            </a:r>
            <a:r>
              <a:rPr lang="ru-RU" dirty="0">
                <a:solidFill>
                  <a:schemeClr val="bg1"/>
                </a:solidFill>
                <a:latin typeface="Montserrat" panose="00000500000000000000" pitchFamily="50" charset="-52"/>
              </a:rPr>
              <a:t>но несмотря на то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50" charset="-52"/>
              </a:rPr>
              <a:t>, </a:t>
            </a:r>
            <a:r>
              <a:rPr lang="ru-RU" dirty="0">
                <a:solidFill>
                  <a:schemeClr val="bg1"/>
                </a:solidFill>
                <a:latin typeface="Montserrat" panose="00000500000000000000" pitchFamily="50" charset="-52"/>
              </a:rPr>
              <a:t>что они популярны у них много недостатков:</a:t>
            </a:r>
            <a:endParaRPr lang="en-US" dirty="0">
              <a:solidFill>
                <a:schemeClr val="bg1"/>
              </a:solidFill>
              <a:latin typeface="Montserrat" panose="00000500000000000000" pitchFamily="50" charset="-52"/>
            </a:endParaRPr>
          </a:p>
          <a:p>
            <a:r>
              <a:rPr lang="en-US" dirty="0">
                <a:solidFill>
                  <a:schemeClr val="bg1"/>
                </a:solidFill>
                <a:latin typeface="Montserrat" panose="00000500000000000000" pitchFamily="50" charset="-52"/>
              </a:rPr>
              <a:t>90% </a:t>
            </a:r>
            <a:r>
              <a:rPr lang="ru-RU" dirty="0">
                <a:solidFill>
                  <a:schemeClr val="bg1"/>
                </a:solidFill>
                <a:latin typeface="Montserrat" panose="00000500000000000000" pitchFamily="50" charset="-52"/>
              </a:rPr>
              <a:t>таких приложений плохо локализованы на русский язык</a:t>
            </a:r>
          </a:p>
          <a:p>
            <a:r>
              <a:rPr lang="ru-RU" dirty="0">
                <a:solidFill>
                  <a:schemeClr val="bg1"/>
                </a:solidFill>
                <a:latin typeface="Montserrat" panose="00000500000000000000" pitchFamily="50" charset="-52"/>
              </a:rPr>
              <a:t>ограниченный выбор </a:t>
            </a:r>
            <a:r>
              <a:rPr lang="ru-RU" b="1" i="0" dirty="0">
                <a:solidFill>
                  <a:srgbClr val="FFFFFF"/>
                </a:solidFill>
                <a:effectLst/>
                <a:latin typeface="YS Text"/>
              </a:rPr>
              <a:t>«</a:t>
            </a:r>
            <a:r>
              <a:rPr lang="ru-RU" dirty="0">
                <a:solidFill>
                  <a:schemeClr val="bg1"/>
                </a:solidFill>
                <a:latin typeface="Montserrat" panose="00000500000000000000" pitchFamily="50" charset="-52"/>
              </a:rPr>
              <a:t>популярных</a:t>
            </a:r>
            <a:r>
              <a:rPr lang="ru-RU" b="1" i="0" dirty="0">
                <a:solidFill>
                  <a:srgbClr val="FFFFFF"/>
                </a:solidFill>
                <a:effectLst/>
                <a:latin typeface="YS Text"/>
              </a:rPr>
              <a:t>»</a:t>
            </a:r>
            <a:r>
              <a:rPr lang="ru-RU" dirty="0">
                <a:solidFill>
                  <a:schemeClr val="bg1"/>
                </a:solidFill>
                <a:latin typeface="Montserrat" panose="00000500000000000000" pitchFamily="50" charset="-52"/>
              </a:rPr>
              <a:t> языков программирования</a:t>
            </a:r>
          </a:p>
          <a:p>
            <a:r>
              <a:rPr lang="ru-RU" b="0" i="0" u="none" strike="noStrike" dirty="0">
                <a:solidFill>
                  <a:schemeClr val="bg1"/>
                </a:solidFill>
                <a:effectLst/>
                <a:latin typeface="Montserrat" panose="00000500000000000000" pitchFamily="50" charset="-52"/>
              </a:rPr>
              <a:t>ограничена возможность проходить курс, при допущении определенного количества ошибок, что тоже замедляет процесс обучения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Montserrat" panose="00000500000000000000" pitchFamily="50" charset="-52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Montserrat" panose="00000500000000000000" pitchFamily="50" charset="-52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E38BDEA-15E8-D517-F5F9-E1439623C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855" y="5167312"/>
            <a:ext cx="5227166" cy="88412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5D30FC0-0EBC-88C4-0768-13657E5A0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39" y="1621955"/>
            <a:ext cx="4494998" cy="329321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359592E-FAA9-D353-3DFE-326BA7E4F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6437" y="5708967"/>
            <a:ext cx="1325563" cy="13255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61CDED-0709-2828-014C-7877A08EFA48}"/>
              </a:ext>
            </a:extLst>
          </p:cNvPr>
          <p:cNvSpPr txBox="1"/>
          <p:nvPr/>
        </p:nvSpPr>
        <p:spPr>
          <a:xfrm>
            <a:off x="11204618" y="6110190"/>
            <a:ext cx="47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-52"/>
              </a:rPr>
              <a:t>2</a:t>
            </a:r>
            <a:endParaRPr lang="ru-RU" sz="2400" b="1" dirty="0">
              <a:solidFill>
                <a:schemeClr val="bg1"/>
              </a:solidFill>
              <a:latin typeface="Montserrat" panose="000005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4309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A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17071-A9C5-496C-0E89-1CCC95B6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Montserrat" panose="00000500000000000000" pitchFamily="50" charset="-52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7BE33-0AB3-C6A9-6A01-B1710D6FB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Montserrat" panose="00000500000000000000" pitchFamily="50" charset="-52"/>
              </a:rPr>
              <a:t>Определиться с платформой (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50" charset="-52"/>
              </a:rPr>
              <a:t>IOS </a:t>
            </a:r>
            <a:r>
              <a:rPr lang="ru-RU" dirty="0">
                <a:solidFill>
                  <a:schemeClr val="bg1"/>
                </a:solidFill>
                <a:latin typeface="Montserrat" panose="00000500000000000000" pitchFamily="50" charset="-52"/>
              </a:rPr>
              <a:t>или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50" charset="-52"/>
              </a:rPr>
              <a:t>Android</a:t>
            </a:r>
            <a:r>
              <a:rPr lang="ru-RU" dirty="0">
                <a:solidFill>
                  <a:schemeClr val="bg1"/>
                </a:solidFill>
                <a:latin typeface="Montserrat" panose="00000500000000000000" pitchFamily="50" charset="-52"/>
              </a:rPr>
              <a:t>)</a:t>
            </a:r>
          </a:p>
          <a:p>
            <a:r>
              <a:rPr lang="ru-RU" dirty="0">
                <a:solidFill>
                  <a:schemeClr val="bg1"/>
                </a:solidFill>
                <a:latin typeface="Montserrat" panose="00000500000000000000" pitchFamily="50" charset="-52"/>
              </a:rPr>
              <a:t>Разработать макет-набросок пользовательского интерфейса</a:t>
            </a:r>
          </a:p>
          <a:p>
            <a:r>
              <a:rPr lang="ru-RU" dirty="0">
                <a:solidFill>
                  <a:schemeClr val="bg1"/>
                </a:solidFill>
                <a:latin typeface="Montserrat" panose="00000500000000000000" pitchFamily="50" charset="-52"/>
              </a:rPr>
              <a:t>Создание иконок для приложения</a:t>
            </a:r>
          </a:p>
          <a:p>
            <a:r>
              <a:rPr lang="ru-RU" dirty="0">
                <a:solidFill>
                  <a:schemeClr val="bg1"/>
                </a:solidFill>
                <a:latin typeface="Montserrat" panose="00000500000000000000" pitchFamily="50" charset="-52"/>
              </a:rPr>
              <a:t>Реализация регистрации и авторизации</a:t>
            </a:r>
          </a:p>
          <a:p>
            <a:r>
              <a:rPr lang="ru-RU" dirty="0">
                <a:solidFill>
                  <a:schemeClr val="bg1"/>
                </a:solidFill>
                <a:latin typeface="Montserrat" panose="00000500000000000000" pitchFamily="50" charset="-52"/>
              </a:rPr>
              <a:t>Разработка программ обучения курсов</a:t>
            </a:r>
          </a:p>
          <a:p>
            <a:r>
              <a:rPr lang="ru-RU" dirty="0">
                <a:solidFill>
                  <a:schemeClr val="bg1"/>
                </a:solidFill>
                <a:latin typeface="Montserrat" panose="00000500000000000000" pitchFamily="50" charset="-52"/>
              </a:rPr>
              <a:t>Реализация рекомендаций технической литературы</a:t>
            </a:r>
          </a:p>
          <a:p>
            <a:r>
              <a:rPr lang="ru-RU" dirty="0">
                <a:solidFill>
                  <a:schemeClr val="bg1"/>
                </a:solidFill>
                <a:latin typeface="Montserrat" panose="00000500000000000000" pitchFamily="50" charset="-52"/>
              </a:rPr>
              <a:t>Реализация тестирующей системы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890BD7-28CD-456B-6567-F2C7479EF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6437" y="5708967"/>
            <a:ext cx="1325563" cy="1325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4023E0-D0EC-AC34-8080-5C88036BFAAE}"/>
              </a:ext>
            </a:extLst>
          </p:cNvPr>
          <p:cNvSpPr txBox="1"/>
          <p:nvPr/>
        </p:nvSpPr>
        <p:spPr>
          <a:xfrm>
            <a:off x="11209935" y="6119567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-52"/>
              </a:rPr>
              <a:t>3</a:t>
            </a:r>
            <a:endParaRPr lang="ru-RU" sz="2400" b="1" dirty="0">
              <a:solidFill>
                <a:schemeClr val="bg1"/>
              </a:solidFill>
              <a:latin typeface="Montserrat" panose="000005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2977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A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D743F-8DCA-EC11-6A27-398169F5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Montserrat" panose="00000500000000000000" pitchFamily="50" charset="-52"/>
              </a:rPr>
              <a:t>ОБОСНОВАНИЕ ВЫБОРА ПЛАТФОРМЫ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50" charset="-52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Montserrat" panose="00000500000000000000" pitchFamily="50" charset="-52"/>
              </a:rPr>
              <a:t>И ЯЗЫКА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A7130FD0-B1BE-4ED9-83AE-4DCDFFF9531B}"/>
                  </a:ext>
                </a:extLst>
              </p14:cNvPr>
              <p14:cNvContentPartPr/>
              <p14:nvPr/>
            </p14:nvContentPartPr>
            <p14:xfrm>
              <a:off x="6384164" y="2241114"/>
              <a:ext cx="191160" cy="388440"/>
            </p14:xfrm>
          </p:contentPart>
        </mc:Choice>
        <mc:Fallback xmlns=""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A7130FD0-B1BE-4ED9-83AE-4DCDFFF953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5164" y="2232474"/>
                <a:ext cx="208800" cy="40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5A63260C-91E7-63A5-02EE-12757778D770}"/>
              </a:ext>
            </a:extLst>
          </p:cNvPr>
          <p:cNvGrpSpPr/>
          <p:nvPr/>
        </p:nvGrpSpPr>
        <p:grpSpPr>
          <a:xfrm>
            <a:off x="4908164" y="2974074"/>
            <a:ext cx="1483200" cy="1841760"/>
            <a:chOff x="4908164" y="2974074"/>
            <a:chExt cx="1483200" cy="184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5DDD9468-80EE-3F39-EBE6-1FE810687EF6}"/>
                    </a:ext>
                  </a:extLst>
                </p14:cNvPr>
                <p14:cNvContentPartPr/>
                <p14:nvPr/>
              </p14:nvContentPartPr>
              <p14:xfrm>
                <a:off x="4908164" y="3185754"/>
                <a:ext cx="1340280" cy="81900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5DDD9468-80EE-3F39-EBE6-1FE810687E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99524" y="3176754"/>
                  <a:ext cx="1357920" cy="83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3800DB2E-F345-22D3-D60C-3467A31E4E68}"/>
                    </a:ext>
                  </a:extLst>
                </p14:cNvPr>
                <p14:cNvContentPartPr/>
                <p14:nvPr/>
              </p14:nvContentPartPr>
              <p14:xfrm>
                <a:off x="5148284" y="4119594"/>
                <a:ext cx="107280" cy="69624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3800DB2E-F345-22D3-D60C-3467A31E4E6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39644" y="4110594"/>
                  <a:ext cx="12492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1FFB05FD-AD22-4193-FFDA-714E21AE4C7E}"/>
                    </a:ext>
                  </a:extLst>
                </p14:cNvPr>
                <p14:cNvContentPartPr/>
                <p14:nvPr/>
              </p14:nvContentPartPr>
              <p14:xfrm>
                <a:off x="6189044" y="4080714"/>
                <a:ext cx="116280" cy="67068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1FFB05FD-AD22-4193-FFDA-714E21AE4C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80044" y="4072074"/>
                  <a:ext cx="13392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185D19DD-A466-5B9C-9826-9020ABC98692}"/>
                    </a:ext>
                  </a:extLst>
                </p14:cNvPr>
                <p14:cNvContentPartPr/>
                <p14:nvPr/>
              </p14:nvContentPartPr>
              <p14:xfrm>
                <a:off x="6391004" y="2974074"/>
                <a:ext cx="360" cy="36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185D19DD-A466-5B9C-9826-9020ABC986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82004" y="2965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3" name="Рукописный ввод 72">
                <a:extLst>
                  <a:ext uri="{FF2B5EF4-FFF2-40B4-BE49-F238E27FC236}">
                    <a16:creationId xmlns:a16="http://schemas.microsoft.com/office/drawing/2014/main" id="{A4233B2B-85AE-C69E-4D97-2296F5AE5B65}"/>
                  </a:ext>
                </a:extLst>
              </p14:cNvPr>
              <p14:cNvContentPartPr/>
              <p14:nvPr/>
            </p14:nvContentPartPr>
            <p14:xfrm>
              <a:off x="5437004" y="2173794"/>
              <a:ext cx="174240" cy="453240"/>
            </p14:xfrm>
          </p:contentPart>
        </mc:Choice>
        <mc:Fallback xmlns="">
          <p:pic>
            <p:nvPicPr>
              <p:cNvPr id="73" name="Рукописный ввод 72">
                <a:extLst>
                  <a:ext uri="{FF2B5EF4-FFF2-40B4-BE49-F238E27FC236}">
                    <a16:creationId xmlns:a16="http://schemas.microsoft.com/office/drawing/2014/main" id="{A4233B2B-85AE-C69E-4D97-2296F5AE5B6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28364" y="2164794"/>
                <a:ext cx="19188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4" name="Рукописный ввод 73">
                <a:extLst>
                  <a:ext uri="{FF2B5EF4-FFF2-40B4-BE49-F238E27FC236}">
                    <a16:creationId xmlns:a16="http://schemas.microsoft.com/office/drawing/2014/main" id="{4F6213D8-80B3-F5B5-7C9B-0BC59C1E6C98}"/>
                  </a:ext>
                </a:extLst>
              </p14:cNvPr>
              <p14:cNvContentPartPr/>
              <p14:nvPr/>
            </p14:nvContentPartPr>
            <p14:xfrm>
              <a:off x="5407484" y="2858514"/>
              <a:ext cx="2160" cy="360"/>
            </p14:xfrm>
          </p:contentPart>
        </mc:Choice>
        <mc:Fallback xmlns="">
          <p:pic>
            <p:nvPicPr>
              <p:cNvPr id="74" name="Рукописный ввод 73">
                <a:extLst>
                  <a:ext uri="{FF2B5EF4-FFF2-40B4-BE49-F238E27FC236}">
                    <a16:creationId xmlns:a16="http://schemas.microsoft.com/office/drawing/2014/main" id="{4F6213D8-80B3-F5B5-7C9B-0BC59C1E6C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98844" y="2849514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5" name="Рукописный ввод 74">
                <a:extLst>
                  <a:ext uri="{FF2B5EF4-FFF2-40B4-BE49-F238E27FC236}">
                    <a16:creationId xmlns:a16="http://schemas.microsoft.com/office/drawing/2014/main" id="{AE2C40E1-96D1-34D1-04CF-FB59F66683B1}"/>
                  </a:ext>
                </a:extLst>
              </p14:cNvPr>
              <p14:cNvContentPartPr/>
              <p14:nvPr/>
            </p14:nvContentPartPr>
            <p14:xfrm>
              <a:off x="4379324" y="2155074"/>
              <a:ext cx="232200" cy="582840"/>
            </p14:xfrm>
          </p:contentPart>
        </mc:Choice>
        <mc:Fallback xmlns="">
          <p:pic>
            <p:nvPicPr>
              <p:cNvPr id="75" name="Рукописный ввод 74">
                <a:extLst>
                  <a:ext uri="{FF2B5EF4-FFF2-40B4-BE49-F238E27FC236}">
                    <a16:creationId xmlns:a16="http://schemas.microsoft.com/office/drawing/2014/main" id="{AE2C40E1-96D1-34D1-04CF-FB59F66683B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70684" y="2146074"/>
                <a:ext cx="24984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6" name="Рукописный ввод 75">
                <a:extLst>
                  <a:ext uri="{FF2B5EF4-FFF2-40B4-BE49-F238E27FC236}">
                    <a16:creationId xmlns:a16="http://schemas.microsoft.com/office/drawing/2014/main" id="{01A67A1B-29F0-FE7A-3888-E2ACE44CE992}"/>
                  </a:ext>
                </a:extLst>
              </p14:cNvPr>
              <p14:cNvContentPartPr/>
              <p14:nvPr/>
            </p14:nvContentPartPr>
            <p14:xfrm>
              <a:off x="4677764" y="3002874"/>
              <a:ext cx="360" cy="360"/>
            </p14:xfrm>
          </p:contentPart>
        </mc:Choice>
        <mc:Fallback xmlns="">
          <p:pic>
            <p:nvPicPr>
              <p:cNvPr id="76" name="Рукописный ввод 75">
                <a:extLst>
                  <a:ext uri="{FF2B5EF4-FFF2-40B4-BE49-F238E27FC236}">
                    <a16:creationId xmlns:a16="http://schemas.microsoft.com/office/drawing/2014/main" id="{01A67A1B-29F0-FE7A-3888-E2ACE44CE99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69124" y="299423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7" name="Рукописный ввод 76">
                <a:extLst>
                  <a:ext uri="{FF2B5EF4-FFF2-40B4-BE49-F238E27FC236}">
                    <a16:creationId xmlns:a16="http://schemas.microsoft.com/office/drawing/2014/main" id="{B3EB8B74-A3A5-4330-4F64-52744C19EB97}"/>
                  </a:ext>
                </a:extLst>
              </p14:cNvPr>
              <p14:cNvContentPartPr/>
              <p14:nvPr/>
            </p14:nvContentPartPr>
            <p14:xfrm>
              <a:off x="5273924" y="3425874"/>
              <a:ext cx="64440" cy="97560"/>
            </p14:xfrm>
          </p:contentPart>
        </mc:Choice>
        <mc:Fallback xmlns="">
          <p:pic>
            <p:nvPicPr>
              <p:cNvPr id="77" name="Рукописный ввод 76">
                <a:extLst>
                  <a:ext uri="{FF2B5EF4-FFF2-40B4-BE49-F238E27FC236}">
                    <a16:creationId xmlns:a16="http://schemas.microsoft.com/office/drawing/2014/main" id="{B3EB8B74-A3A5-4330-4F64-52744C19EB9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64924" y="3416874"/>
                <a:ext cx="8208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8" name="Рукописный ввод 77">
                <a:extLst>
                  <a:ext uri="{FF2B5EF4-FFF2-40B4-BE49-F238E27FC236}">
                    <a16:creationId xmlns:a16="http://schemas.microsoft.com/office/drawing/2014/main" id="{9B2EEA7A-06D0-23FC-3D77-02F92BBC96DC}"/>
                  </a:ext>
                </a:extLst>
              </p14:cNvPr>
              <p14:cNvContentPartPr/>
              <p14:nvPr/>
            </p14:nvContentPartPr>
            <p14:xfrm>
              <a:off x="5696924" y="3376194"/>
              <a:ext cx="51480" cy="75240"/>
            </p14:xfrm>
          </p:contentPart>
        </mc:Choice>
        <mc:Fallback xmlns="">
          <p:pic>
            <p:nvPicPr>
              <p:cNvPr id="78" name="Рукописный ввод 77">
                <a:extLst>
                  <a:ext uri="{FF2B5EF4-FFF2-40B4-BE49-F238E27FC236}">
                    <a16:creationId xmlns:a16="http://schemas.microsoft.com/office/drawing/2014/main" id="{9B2EEA7A-06D0-23FC-3D77-02F92BBC96D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88284" y="3367194"/>
                <a:ext cx="691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B3ECCDF5-EAC1-0850-4E61-CD9CF6237933}"/>
                  </a:ext>
                </a:extLst>
              </p14:cNvPr>
              <p14:cNvContentPartPr/>
              <p14:nvPr/>
            </p14:nvContentPartPr>
            <p14:xfrm>
              <a:off x="5380124" y="3696234"/>
              <a:ext cx="577080" cy="87480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B3ECCDF5-EAC1-0850-4E61-CD9CF623793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71484" y="3687234"/>
                <a:ext cx="59472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2" name="Рукописный ввод 111">
                <a:extLst>
                  <a:ext uri="{FF2B5EF4-FFF2-40B4-BE49-F238E27FC236}">
                    <a16:creationId xmlns:a16="http://schemas.microsoft.com/office/drawing/2014/main" id="{E29B99CB-A04F-42AC-5C81-0836004B9903}"/>
                  </a:ext>
                </a:extLst>
              </p14:cNvPr>
              <p14:cNvContentPartPr/>
              <p14:nvPr/>
            </p14:nvContentPartPr>
            <p14:xfrm>
              <a:off x="1790204" y="2800554"/>
              <a:ext cx="360" cy="360"/>
            </p14:xfrm>
          </p:contentPart>
        </mc:Choice>
        <mc:Fallback xmlns="">
          <p:pic>
            <p:nvPicPr>
              <p:cNvPr id="112" name="Рукописный ввод 111">
                <a:extLst>
                  <a:ext uri="{FF2B5EF4-FFF2-40B4-BE49-F238E27FC236}">
                    <a16:creationId xmlns:a16="http://schemas.microsoft.com/office/drawing/2014/main" id="{E29B99CB-A04F-42AC-5C81-0836004B990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54204" y="27649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3" name="Рукописный ввод 112">
                <a:extLst>
                  <a:ext uri="{FF2B5EF4-FFF2-40B4-BE49-F238E27FC236}">
                    <a16:creationId xmlns:a16="http://schemas.microsoft.com/office/drawing/2014/main" id="{21D414A8-C0F8-02AB-240F-FB8AF9FE1193}"/>
                  </a:ext>
                </a:extLst>
              </p14:cNvPr>
              <p14:cNvContentPartPr/>
              <p14:nvPr/>
            </p14:nvContentPartPr>
            <p14:xfrm>
              <a:off x="2117444" y="2752674"/>
              <a:ext cx="360" cy="360"/>
            </p14:xfrm>
          </p:contentPart>
        </mc:Choice>
        <mc:Fallback xmlns="">
          <p:pic>
            <p:nvPicPr>
              <p:cNvPr id="113" name="Рукописный ввод 112">
                <a:extLst>
                  <a:ext uri="{FF2B5EF4-FFF2-40B4-BE49-F238E27FC236}">
                    <a16:creationId xmlns:a16="http://schemas.microsoft.com/office/drawing/2014/main" id="{21D414A8-C0F8-02AB-240F-FB8AF9FE119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81804" y="2716674"/>
                <a:ext cx="7200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EF87C3DF-6ACA-D5A0-F450-178D3C69F5A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10" y="1865101"/>
            <a:ext cx="889094" cy="819000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DEAB1209-0AD4-700D-1681-CB998677C10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467" y="1758079"/>
            <a:ext cx="923579" cy="944483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8F07A5DD-4E56-6CB8-10C1-20856F8C97F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677452" y="1720799"/>
            <a:ext cx="2584512" cy="25845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32" name="Рукописный ввод 131">
                <a:extLst>
                  <a:ext uri="{FF2B5EF4-FFF2-40B4-BE49-F238E27FC236}">
                    <a16:creationId xmlns:a16="http://schemas.microsoft.com/office/drawing/2014/main" id="{4BD94B2F-2984-4976-52AB-6BE4F22F9B09}"/>
                  </a:ext>
                </a:extLst>
              </p14:cNvPr>
              <p14:cNvContentPartPr/>
              <p14:nvPr/>
            </p14:nvContentPartPr>
            <p14:xfrm>
              <a:off x="6180139" y="3762909"/>
              <a:ext cx="288360" cy="617040"/>
            </p14:xfrm>
          </p:contentPart>
        </mc:Choice>
        <mc:Fallback xmlns="">
          <p:pic>
            <p:nvPicPr>
              <p:cNvPr id="132" name="Рукописный ввод 131">
                <a:extLst>
                  <a:ext uri="{FF2B5EF4-FFF2-40B4-BE49-F238E27FC236}">
                    <a16:creationId xmlns:a16="http://schemas.microsoft.com/office/drawing/2014/main" id="{4BD94B2F-2984-4976-52AB-6BE4F22F9B0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171499" y="3754269"/>
                <a:ext cx="306000" cy="63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Группа 139">
            <a:extLst>
              <a:ext uri="{FF2B5EF4-FFF2-40B4-BE49-F238E27FC236}">
                <a16:creationId xmlns:a16="http://schemas.microsoft.com/office/drawing/2014/main" id="{C2A25D5A-C8EB-FD86-8AFC-022988229345}"/>
              </a:ext>
            </a:extLst>
          </p:cNvPr>
          <p:cNvGrpSpPr/>
          <p:nvPr/>
        </p:nvGrpSpPr>
        <p:grpSpPr>
          <a:xfrm>
            <a:off x="6093019" y="3514869"/>
            <a:ext cx="115560" cy="267480"/>
            <a:chOff x="6093019" y="3514869"/>
            <a:chExt cx="11556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7DD29F98-C0AF-054C-EBE2-2F7CB4CDF904}"/>
                    </a:ext>
                  </a:extLst>
                </p14:cNvPr>
                <p14:cNvContentPartPr/>
                <p14:nvPr/>
              </p14:nvContentPartPr>
              <p14:xfrm>
                <a:off x="6113899" y="3514869"/>
                <a:ext cx="94680" cy="20088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7DD29F98-C0AF-054C-EBE2-2F7CB4CDF90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04899" y="3506229"/>
                  <a:ext cx="1123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AE252125-11AA-D831-2F6A-83A780E00B29}"/>
                    </a:ext>
                  </a:extLst>
                </p14:cNvPr>
                <p14:cNvContentPartPr/>
                <p14:nvPr/>
              </p14:nvContentPartPr>
              <p14:xfrm>
                <a:off x="6102019" y="3639789"/>
                <a:ext cx="97200" cy="79560"/>
              </p14:xfrm>
            </p:contentPart>
          </mc:Choice>
          <mc:Fallback xmlns=""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AE252125-11AA-D831-2F6A-83A780E00B2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093019" y="3630789"/>
                  <a:ext cx="1148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B673DE29-9C66-1C16-A50B-6DFDDC94F9F4}"/>
                    </a:ext>
                  </a:extLst>
                </p14:cNvPr>
                <p14:cNvContentPartPr/>
                <p14:nvPr/>
              </p14:nvContentPartPr>
              <p14:xfrm>
                <a:off x="6093019" y="3763269"/>
                <a:ext cx="105840" cy="1908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B673DE29-9C66-1C16-A50B-6DFDDC94F9F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084019" y="3754629"/>
                  <a:ext cx="12348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41" name="Рукописный ввод 140">
                <a:extLst>
                  <a:ext uri="{FF2B5EF4-FFF2-40B4-BE49-F238E27FC236}">
                    <a16:creationId xmlns:a16="http://schemas.microsoft.com/office/drawing/2014/main" id="{8F1B3161-A81A-4CEA-CEC3-60C6A830420C}"/>
                  </a:ext>
                </a:extLst>
              </p14:cNvPr>
              <p14:cNvContentPartPr/>
              <p14:nvPr/>
            </p14:nvContentPartPr>
            <p14:xfrm>
              <a:off x="4830499" y="4204989"/>
              <a:ext cx="396360" cy="394920"/>
            </p14:xfrm>
          </p:contentPart>
        </mc:Choice>
        <mc:Fallback xmlns="">
          <p:pic>
            <p:nvPicPr>
              <p:cNvPr id="141" name="Рукописный ввод 140">
                <a:extLst>
                  <a:ext uri="{FF2B5EF4-FFF2-40B4-BE49-F238E27FC236}">
                    <a16:creationId xmlns:a16="http://schemas.microsoft.com/office/drawing/2014/main" id="{8F1B3161-A81A-4CEA-CEC3-60C6A830420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821499" y="4195989"/>
                <a:ext cx="414000" cy="41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Группа 149">
            <a:extLst>
              <a:ext uri="{FF2B5EF4-FFF2-40B4-BE49-F238E27FC236}">
                <a16:creationId xmlns:a16="http://schemas.microsoft.com/office/drawing/2014/main" id="{BE419C8A-B4EC-F61E-137E-6FBCF24839F8}"/>
              </a:ext>
            </a:extLst>
          </p:cNvPr>
          <p:cNvGrpSpPr/>
          <p:nvPr/>
        </p:nvGrpSpPr>
        <p:grpSpPr>
          <a:xfrm>
            <a:off x="5110579" y="4525029"/>
            <a:ext cx="153360" cy="201240"/>
            <a:chOff x="5110579" y="4525029"/>
            <a:chExt cx="15336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D606672F-F7FD-9C46-9B0F-5293B58E6074}"/>
                    </a:ext>
                  </a:extLst>
                </p14:cNvPr>
                <p14:cNvContentPartPr/>
                <p14:nvPr/>
              </p14:nvContentPartPr>
              <p14:xfrm>
                <a:off x="5110939" y="4575429"/>
                <a:ext cx="137520" cy="1620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D606672F-F7FD-9C46-9B0F-5293B58E607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01939" y="4566429"/>
                  <a:ext cx="155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EC9E924D-9624-1D1E-6B24-D04C1001BB0F}"/>
                    </a:ext>
                  </a:extLst>
                </p14:cNvPr>
                <p14:cNvContentPartPr/>
                <p14:nvPr/>
              </p14:nvContentPartPr>
              <p14:xfrm>
                <a:off x="5139739" y="4629429"/>
                <a:ext cx="124200" cy="9684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EC9E924D-9624-1D1E-6B24-D04C1001BB0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131099" y="4620429"/>
                  <a:ext cx="1418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09E5CA2B-2FF6-6E74-D881-BF483078469D}"/>
                    </a:ext>
                  </a:extLst>
                </p14:cNvPr>
                <p14:cNvContentPartPr/>
                <p14:nvPr/>
              </p14:nvContentPartPr>
              <p14:xfrm>
                <a:off x="5110939" y="4620069"/>
                <a:ext cx="360" cy="36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09E5CA2B-2FF6-6E74-D881-BF483078469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01939" y="46114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2700A192-B6DE-FF94-0EE2-A9F51EB6D33A}"/>
                    </a:ext>
                  </a:extLst>
                </p14:cNvPr>
                <p14:cNvContentPartPr/>
                <p14:nvPr/>
              </p14:nvContentPartPr>
              <p14:xfrm>
                <a:off x="5110579" y="4525029"/>
                <a:ext cx="68040" cy="9576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2700A192-B6DE-FF94-0EE2-A9F51EB6D33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01939" y="4516029"/>
                  <a:ext cx="8568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Группа 162">
            <a:extLst>
              <a:ext uri="{FF2B5EF4-FFF2-40B4-BE49-F238E27FC236}">
                <a16:creationId xmlns:a16="http://schemas.microsoft.com/office/drawing/2014/main" id="{790EC669-72AD-A645-EF10-2923776A39C6}"/>
              </a:ext>
            </a:extLst>
          </p:cNvPr>
          <p:cNvGrpSpPr/>
          <p:nvPr/>
        </p:nvGrpSpPr>
        <p:grpSpPr>
          <a:xfrm>
            <a:off x="10009459" y="1626309"/>
            <a:ext cx="721440" cy="1001160"/>
            <a:chOff x="10009459" y="1626309"/>
            <a:chExt cx="721440" cy="100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B5868DEB-1C90-7924-8417-B237E56B5E13}"/>
                    </a:ext>
                  </a:extLst>
                </p14:cNvPr>
                <p14:cNvContentPartPr/>
                <p14:nvPr/>
              </p14:nvContentPartPr>
              <p14:xfrm>
                <a:off x="10009459" y="1866069"/>
                <a:ext cx="721440" cy="76140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B5868DEB-1C90-7924-8417-B237E56B5E1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73459" y="1830429"/>
                  <a:ext cx="793080" cy="8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01775BFF-7FE8-042D-AF53-56EA53BC4AE8}"/>
                    </a:ext>
                  </a:extLst>
                </p14:cNvPr>
                <p14:cNvContentPartPr/>
                <p14:nvPr/>
              </p14:nvContentPartPr>
              <p14:xfrm>
                <a:off x="10317979" y="1626309"/>
                <a:ext cx="79560" cy="11448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01775BFF-7FE8-042D-AF53-56EA53BC4AE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281979" y="1590669"/>
                  <a:ext cx="151200" cy="18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8" name="Рукописный ввод 167">
                <a:extLst>
                  <a:ext uri="{FF2B5EF4-FFF2-40B4-BE49-F238E27FC236}">
                    <a16:creationId xmlns:a16="http://schemas.microsoft.com/office/drawing/2014/main" id="{7F942207-4E8A-BEEC-CC27-8F1EF9188ED3}"/>
                  </a:ext>
                </a:extLst>
              </p14:cNvPr>
              <p14:cNvContentPartPr/>
              <p14:nvPr/>
            </p14:nvContentPartPr>
            <p14:xfrm>
              <a:off x="10094059" y="1940589"/>
              <a:ext cx="607680" cy="639360"/>
            </p14:xfrm>
          </p:contentPart>
        </mc:Choice>
        <mc:Fallback xmlns="">
          <p:pic>
            <p:nvPicPr>
              <p:cNvPr id="168" name="Рукописный ввод 167">
                <a:extLst>
                  <a:ext uri="{FF2B5EF4-FFF2-40B4-BE49-F238E27FC236}">
                    <a16:creationId xmlns:a16="http://schemas.microsoft.com/office/drawing/2014/main" id="{7F942207-4E8A-BEEC-CC27-8F1EF9188ED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058419" y="1904949"/>
                <a:ext cx="679320" cy="7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1" name="Рукописный ввод 170">
                <a:extLst>
                  <a:ext uri="{FF2B5EF4-FFF2-40B4-BE49-F238E27FC236}">
                    <a16:creationId xmlns:a16="http://schemas.microsoft.com/office/drawing/2014/main" id="{B2EBA1CD-2AAE-E8DE-F26E-4AE14DBD6E45}"/>
                  </a:ext>
                </a:extLst>
              </p14:cNvPr>
              <p14:cNvContentPartPr/>
              <p14:nvPr/>
            </p14:nvContentPartPr>
            <p14:xfrm>
              <a:off x="10539379" y="1915749"/>
              <a:ext cx="164880" cy="105480"/>
            </p14:xfrm>
          </p:contentPart>
        </mc:Choice>
        <mc:Fallback xmlns="">
          <p:pic>
            <p:nvPicPr>
              <p:cNvPr id="171" name="Рукописный ввод 170">
                <a:extLst>
                  <a:ext uri="{FF2B5EF4-FFF2-40B4-BE49-F238E27FC236}">
                    <a16:creationId xmlns:a16="http://schemas.microsoft.com/office/drawing/2014/main" id="{B2EBA1CD-2AAE-E8DE-F26E-4AE14DBD6E4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503739" y="1879749"/>
                <a:ext cx="236520" cy="177120"/>
              </a:xfrm>
              <a:prstGeom prst="rect">
                <a:avLst/>
              </a:prstGeom>
            </p:spPr>
          </p:pic>
        </mc:Fallback>
      </mc:AlternateContent>
      <p:sp>
        <p:nvSpPr>
          <p:cNvPr id="172" name="TextBox 171">
            <a:extLst>
              <a:ext uri="{FF2B5EF4-FFF2-40B4-BE49-F238E27FC236}">
                <a16:creationId xmlns:a16="http://schemas.microsoft.com/office/drawing/2014/main" id="{D023282B-A829-3500-0457-5890C14E2C4A}"/>
              </a:ext>
            </a:extLst>
          </p:cNvPr>
          <p:cNvSpPr txBox="1"/>
          <p:nvPr/>
        </p:nvSpPr>
        <p:spPr>
          <a:xfrm>
            <a:off x="797027" y="3002874"/>
            <a:ext cx="333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Montserrat" panose="00000500000000000000" pitchFamily="50" charset="-52"/>
              </a:rPr>
              <a:t>Выкладка в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50" charset="-52"/>
              </a:rPr>
              <a:t>RuStore </a:t>
            </a:r>
            <a:r>
              <a:rPr lang="ru-RU" b="1" dirty="0">
                <a:solidFill>
                  <a:schemeClr val="bg1"/>
                </a:solidFill>
                <a:latin typeface="Montserrat" panose="00000500000000000000" pitchFamily="50" charset="-52"/>
              </a:rPr>
              <a:t>бесплатна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8A1C137-3585-4876-56D9-57DE03B9A5E4}"/>
              </a:ext>
            </a:extLst>
          </p:cNvPr>
          <p:cNvSpPr txBox="1"/>
          <p:nvPr/>
        </p:nvSpPr>
        <p:spPr>
          <a:xfrm>
            <a:off x="8195097" y="2948923"/>
            <a:ext cx="3628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50" charset="-52"/>
              </a:rPr>
              <a:t>100$ </a:t>
            </a:r>
            <a:r>
              <a:rPr lang="ru-RU" b="1" dirty="0">
                <a:solidFill>
                  <a:schemeClr val="bg1"/>
                </a:solidFill>
                <a:latin typeface="Montserrat" panose="00000500000000000000" pitchFamily="50" charset="-52"/>
              </a:rPr>
              <a:t>в год – выкладка приложения в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50" charset="-52"/>
              </a:rPr>
              <a:t>App Store</a:t>
            </a:r>
            <a:endParaRPr lang="ru-RU" b="1" dirty="0">
              <a:solidFill>
                <a:schemeClr val="bg1"/>
              </a:solidFill>
              <a:latin typeface="Montserrat" panose="00000500000000000000" pitchFamily="50" charset="-52"/>
            </a:endParaRPr>
          </a:p>
        </p:txBody>
      </p:sp>
      <p:grpSp>
        <p:nvGrpSpPr>
          <p:cNvPr id="178" name="Группа 177">
            <a:extLst>
              <a:ext uri="{FF2B5EF4-FFF2-40B4-BE49-F238E27FC236}">
                <a16:creationId xmlns:a16="http://schemas.microsoft.com/office/drawing/2014/main" id="{B8F3D66D-8519-DEAC-DB32-068ACF502AC6}"/>
              </a:ext>
            </a:extLst>
          </p:cNvPr>
          <p:cNvGrpSpPr/>
          <p:nvPr/>
        </p:nvGrpSpPr>
        <p:grpSpPr>
          <a:xfrm>
            <a:off x="317539" y="3108429"/>
            <a:ext cx="289440" cy="366480"/>
            <a:chOff x="317539" y="3108429"/>
            <a:chExt cx="289440" cy="3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F6FE3F59-7547-2949-07C7-4F4DADBBE5AD}"/>
                    </a:ext>
                  </a:extLst>
                </p14:cNvPr>
                <p14:cNvContentPartPr/>
                <p14:nvPr/>
              </p14:nvContentPartPr>
              <p14:xfrm>
                <a:off x="317539" y="3301029"/>
                <a:ext cx="289440" cy="36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F6FE3F59-7547-2949-07C7-4F4DADBBE5A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1899" y="3265389"/>
                  <a:ext cx="361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C7F6B368-34D3-2909-9B00-C9CB9937D9CF}"/>
                    </a:ext>
                  </a:extLst>
                </p14:cNvPr>
                <p14:cNvContentPartPr/>
                <p14:nvPr/>
              </p14:nvContentPartPr>
              <p14:xfrm>
                <a:off x="452179" y="3108429"/>
                <a:ext cx="360" cy="36648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C7F6B368-34D3-2909-9B00-C9CB9937D9C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6539" y="3072789"/>
                  <a:ext cx="72000" cy="43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Группа 183">
            <a:extLst>
              <a:ext uri="{FF2B5EF4-FFF2-40B4-BE49-F238E27FC236}">
                <a16:creationId xmlns:a16="http://schemas.microsoft.com/office/drawing/2014/main" id="{99B64C80-36E1-5F20-81F0-29C63D3F8033}"/>
              </a:ext>
            </a:extLst>
          </p:cNvPr>
          <p:cNvGrpSpPr/>
          <p:nvPr/>
        </p:nvGrpSpPr>
        <p:grpSpPr>
          <a:xfrm>
            <a:off x="7478659" y="3002589"/>
            <a:ext cx="546840" cy="523080"/>
            <a:chOff x="7478659" y="3002589"/>
            <a:chExt cx="546840" cy="52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7A9ADE17-D462-48EA-4392-2B52B566E11A}"/>
                    </a:ext>
                  </a:extLst>
                </p14:cNvPr>
                <p14:cNvContentPartPr/>
                <p14:nvPr/>
              </p14:nvContentPartPr>
              <p14:xfrm>
                <a:off x="7592419" y="3031749"/>
                <a:ext cx="387000" cy="40356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7A9ADE17-D462-48EA-4392-2B52B566E11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56419" y="2995749"/>
                  <a:ext cx="45864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BAFD0B96-A60F-4938-5166-1B73871828C0}"/>
                    </a:ext>
                  </a:extLst>
                </p14:cNvPr>
                <p14:cNvContentPartPr/>
                <p14:nvPr/>
              </p14:nvContentPartPr>
              <p14:xfrm>
                <a:off x="7478659" y="3002589"/>
                <a:ext cx="546840" cy="52308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BAFD0B96-A60F-4938-5166-1B73871828C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42659" y="2966949"/>
                  <a:ext cx="618480" cy="594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5BD5C728-DB53-DFFB-EF91-52D0E76B9FCC}"/>
              </a:ext>
            </a:extLst>
          </p:cNvPr>
          <p:cNvSpPr txBox="1"/>
          <p:nvPr/>
        </p:nvSpPr>
        <p:spPr>
          <a:xfrm>
            <a:off x="783749" y="3917463"/>
            <a:ext cx="319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50" charset="-52"/>
              </a:rPr>
              <a:t>Kotlin Multiplatform</a:t>
            </a:r>
            <a:endParaRPr lang="ru-RU" b="1" dirty="0">
              <a:solidFill>
                <a:schemeClr val="bg1"/>
              </a:solidFill>
              <a:latin typeface="Montserrat" panose="00000500000000000000" pitchFamily="50" charset="-52"/>
            </a:endParaRPr>
          </a:p>
        </p:txBody>
      </p:sp>
      <p:grpSp>
        <p:nvGrpSpPr>
          <p:cNvPr id="193" name="Группа 192">
            <a:extLst>
              <a:ext uri="{FF2B5EF4-FFF2-40B4-BE49-F238E27FC236}">
                <a16:creationId xmlns:a16="http://schemas.microsoft.com/office/drawing/2014/main" id="{30D74BE6-D155-54C9-C5DC-4A106BEE9E49}"/>
              </a:ext>
            </a:extLst>
          </p:cNvPr>
          <p:cNvGrpSpPr/>
          <p:nvPr/>
        </p:nvGrpSpPr>
        <p:grpSpPr>
          <a:xfrm>
            <a:off x="278659" y="3927069"/>
            <a:ext cx="357120" cy="404640"/>
            <a:chOff x="278659" y="3927069"/>
            <a:chExt cx="357120" cy="40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CA06C076-6A44-98B6-8D4D-FBC2B2623991}"/>
                    </a:ext>
                  </a:extLst>
                </p14:cNvPr>
                <p14:cNvContentPartPr/>
                <p14:nvPr/>
              </p14:nvContentPartPr>
              <p14:xfrm>
                <a:off x="278659" y="4100229"/>
                <a:ext cx="357120" cy="360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CA06C076-6A44-98B6-8D4D-FBC2B26239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3019" y="4064229"/>
                  <a:ext cx="4287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5A2963D6-367B-847D-EE12-BF02C9439344}"/>
                    </a:ext>
                  </a:extLst>
                </p14:cNvPr>
                <p14:cNvContentPartPr/>
                <p14:nvPr/>
              </p14:nvContentPartPr>
              <p14:xfrm>
                <a:off x="452179" y="3927069"/>
                <a:ext cx="360" cy="404640"/>
              </p14:xfrm>
            </p:contentPart>
          </mc:Choice>
          <mc:Fallback xmlns=""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5A2963D6-367B-847D-EE12-BF02C943934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6539" y="3891429"/>
                  <a:ext cx="72000" cy="47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28A74746-11CF-9002-E1BB-F4EB8D901482}"/>
              </a:ext>
            </a:extLst>
          </p:cNvPr>
          <p:cNvSpPr txBox="1"/>
          <p:nvPr/>
        </p:nvSpPr>
        <p:spPr>
          <a:xfrm>
            <a:off x="8166619" y="3821383"/>
            <a:ext cx="3339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50" charset="-52"/>
              </a:rPr>
              <a:t>Swift</a:t>
            </a:r>
            <a:r>
              <a:rPr lang="ru-RU" b="1" dirty="0">
                <a:solidFill>
                  <a:schemeClr val="bg1"/>
                </a:solidFill>
                <a:latin typeface="Montserrat" panose="00000500000000000000" pitchFamily="50" charset="-52"/>
              </a:rPr>
              <a:t> не компилируется под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50" charset="-52"/>
              </a:rPr>
              <a:t>Android</a:t>
            </a:r>
            <a:r>
              <a:rPr lang="en-US" b="1" dirty="0">
                <a:latin typeface="Montserrat" panose="00000500000000000000" pitchFamily="50" charset="-52"/>
              </a:rPr>
              <a:t> </a:t>
            </a:r>
            <a:endParaRPr lang="ru-RU" b="1" dirty="0">
              <a:latin typeface="Montserrat" panose="00000500000000000000" pitchFamily="50" charset="-5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95" name="Рукописный ввод 194">
                <a:extLst>
                  <a:ext uri="{FF2B5EF4-FFF2-40B4-BE49-F238E27FC236}">
                    <a16:creationId xmlns:a16="http://schemas.microsoft.com/office/drawing/2014/main" id="{C00B3139-69A1-65D0-B66F-6A3154EFA16D}"/>
                  </a:ext>
                </a:extLst>
              </p14:cNvPr>
              <p14:cNvContentPartPr/>
              <p14:nvPr/>
            </p14:nvContentPartPr>
            <p14:xfrm>
              <a:off x="7536619" y="3840309"/>
              <a:ext cx="516960" cy="475200"/>
            </p14:xfrm>
          </p:contentPart>
        </mc:Choice>
        <mc:Fallback xmlns="">
          <p:pic>
            <p:nvPicPr>
              <p:cNvPr id="195" name="Рукописный ввод 194">
                <a:extLst>
                  <a:ext uri="{FF2B5EF4-FFF2-40B4-BE49-F238E27FC236}">
                    <a16:creationId xmlns:a16="http://schemas.microsoft.com/office/drawing/2014/main" id="{C00B3139-69A1-65D0-B66F-6A3154EFA16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500619" y="3804669"/>
                <a:ext cx="58860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98" name="Рукописный ввод 197">
                <a:extLst>
                  <a:ext uri="{FF2B5EF4-FFF2-40B4-BE49-F238E27FC236}">
                    <a16:creationId xmlns:a16="http://schemas.microsoft.com/office/drawing/2014/main" id="{8834E21C-20FF-C2A5-5F7B-3D7ED6710506}"/>
                  </a:ext>
                </a:extLst>
              </p14:cNvPr>
              <p14:cNvContentPartPr/>
              <p14:nvPr/>
            </p14:nvContentPartPr>
            <p14:xfrm>
              <a:off x="7524379" y="3878829"/>
              <a:ext cx="474120" cy="393120"/>
            </p14:xfrm>
          </p:contentPart>
        </mc:Choice>
        <mc:Fallback xmlns="">
          <p:pic>
            <p:nvPicPr>
              <p:cNvPr id="198" name="Рукописный ввод 197">
                <a:extLst>
                  <a:ext uri="{FF2B5EF4-FFF2-40B4-BE49-F238E27FC236}">
                    <a16:creationId xmlns:a16="http://schemas.microsoft.com/office/drawing/2014/main" id="{8834E21C-20FF-C2A5-5F7B-3D7ED671050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488739" y="3843189"/>
                <a:ext cx="545760" cy="464760"/>
              </a:xfrm>
              <a:prstGeom prst="rect">
                <a:avLst/>
              </a:prstGeom>
            </p:spPr>
          </p:pic>
        </mc:Fallback>
      </mc:AlternateContent>
      <p:sp>
        <p:nvSpPr>
          <p:cNvPr id="199" name="TextBox 198">
            <a:extLst>
              <a:ext uri="{FF2B5EF4-FFF2-40B4-BE49-F238E27FC236}">
                <a16:creationId xmlns:a16="http://schemas.microsoft.com/office/drawing/2014/main" id="{33591CDC-0835-48D8-CDA0-C2AFF09425BF}"/>
              </a:ext>
            </a:extLst>
          </p:cNvPr>
          <p:cNvSpPr txBox="1"/>
          <p:nvPr/>
        </p:nvSpPr>
        <p:spPr>
          <a:xfrm>
            <a:off x="797027" y="4657081"/>
            <a:ext cx="3776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Montserrat" panose="00000500000000000000" pitchFamily="50" charset="-52"/>
              </a:rPr>
              <a:t>Большие просторы для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50" charset="-52"/>
              </a:rPr>
              <a:t>“</a:t>
            </a:r>
            <a:r>
              <a:rPr lang="ru-RU" b="1" dirty="0">
                <a:solidFill>
                  <a:schemeClr val="bg1"/>
                </a:solidFill>
                <a:latin typeface="Montserrat" panose="00000500000000000000" pitchFamily="50" charset="-52"/>
              </a:rPr>
              <a:t>творения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50" charset="-52"/>
              </a:rPr>
              <a:t>” </a:t>
            </a:r>
            <a:r>
              <a:rPr lang="ru-RU" b="1" dirty="0">
                <a:solidFill>
                  <a:schemeClr val="bg1"/>
                </a:solidFill>
                <a:latin typeface="Montserrat" panose="00000500000000000000" pitchFamily="50" charset="-52"/>
              </a:rPr>
              <a:t>на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50" charset="-52"/>
              </a:rPr>
              <a:t>Android</a:t>
            </a:r>
            <a:endParaRPr lang="ru-RU" b="1" dirty="0">
              <a:solidFill>
                <a:schemeClr val="bg1"/>
              </a:solidFill>
              <a:latin typeface="Montserrat" panose="00000500000000000000" pitchFamily="50" charset="-52"/>
            </a:endParaRPr>
          </a:p>
        </p:txBody>
      </p:sp>
      <p:grpSp>
        <p:nvGrpSpPr>
          <p:cNvPr id="204" name="Группа 203">
            <a:extLst>
              <a:ext uri="{FF2B5EF4-FFF2-40B4-BE49-F238E27FC236}">
                <a16:creationId xmlns:a16="http://schemas.microsoft.com/office/drawing/2014/main" id="{07EAF83C-2E59-02A1-07ED-BED8A325A053}"/>
              </a:ext>
            </a:extLst>
          </p:cNvPr>
          <p:cNvGrpSpPr/>
          <p:nvPr/>
        </p:nvGrpSpPr>
        <p:grpSpPr>
          <a:xfrm>
            <a:off x="249859" y="4725909"/>
            <a:ext cx="424440" cy="470520"/>
            <a:chOff x="249859" y="4725909"/>
            <a:chExt cx="424440" cy="47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3495703C-76DD-2DBB-B504-F76C0307715F}"/>
                    </a:ext>
                  </a:extLst>
                </p14:cNvPr>
                <p14:cNvContentPartPr/>
                <p14:nvPr/>
              </p14:nvContentPartPr>
              <p14:xfrm>
                <a:off x="249859" y="4927149"/>
                <a:ext cx="424440" cy="10800"/>
              </p14:xfrm>
            </p:contentPart>
          </mc:Choice>
          <mc:Fallback xmlns=""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3495703C-76DD-2DBB-B504-F76C0307715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4219" y="4891509"/>
                  <a:ext cx="4960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B2242A25-816C-9ED4-70D4-A4A203AA5177}"/>
                    </a:ext>
                  </a:extLst>
                </p14:cNvPr>
                <p14:cNvContentPartPr/>
                <p14:nvPr/>
              </p14:nvContentPartPr>
              <p14:xfrm>
                <a:off x="451819" y="4725909"/>
                <a:ext cx="10440" cy="470520"/>
              </p14:xfrm>
            </p:contentPart>
          </mc:Choice>
          <mc:Fallback xmlns=""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B2242A25-816C-9ED4-70D4-A4A203AA517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5819" y="4690269"/>
                  <a:ext cx="82080" cy="542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463772B0-5405-A6B0-E600-E26D9993D040}"/>
              </a:ext>
            </a:extLst>
          </p:cNvPr>
          <p:cNvSpPr txBox="1"/>
          <p:nvPr/>
        </p:nvSpPr>
        <p:spPr>
          <a:xfrm>
            <a:off x="8153817" y="4657081"/>
            <a:ext cx="3199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Montserrat" panose="00000500000000000000" pitchFamily="50" charset="-52"/>
              </a:rPr>
              <a:t>Многочисленные ограничения из за особенностей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50" charset="-52"/>
              </a:rPr>
              <a:t>IOS</a:t>
            </a:r>
            <a:endParaRPr lang="ru-RU" b="1" dirty="0">
              <a:solidFill>
                <a:schemeClr val="bg1"/>
              </a:solidFill>
              <a:latin typeface="Montserrat" panose="00000500000000000000" pitchFamily="50" charset="-52"/>
            </a:endParaRPr>
          </a:p>
        </p:txBody>
      </p:sp>
      <p:grpSp>
        <p:nvGrpSpPr>
          <p:cNvPr id="208" name="Группа 207">
            <a:extLst>
              <a:ext uri="{FF2B5EF4-FFF2-40B4-BE49-F238E27FC236}">
                <a16:creationId xmlns:a16="http://schemas.microsoft.com/office/drawing/2014/main" id="{93557827-93C2-6D10-B81B-4B87D80E5319}"/>
              </a:ext>
            </a:extLst>
          </p:cNvPr>
          <p:cNvGrpSpPr/>
          <p:nvPr/>
        </p:nvGrpSpPr>
        <p:grpSpPr>
          <a:xfrm>
            <a:off x="7406659" y="4860909"/>
            <a:ext cx="547200" cy="535320"/>
            <a:chOff x="7406659" y="4860909"/>
            <a:chExt cx="547200" cy="53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06" name="Рукописный ввод 205">
                  <a:extLst>
                    <a:ext uri="{FF2B5EF4-FFF2-40B4-BE49-F238E27FC236}">
                      <a16:creationId xmlns:a16="http://schemas.microsoft.com/office/drawing/2014/main" id="{85BC41A8-6920-4FEB-52B3-B9F8821882BA}"/>
                    </a:ext>
                  </a:extLst>
                </p14:cNvPr>
                <p14:cNvContentPartPr/>
                <p14:nvPr/>
              </p14:nvContentPartPr>
              <p14:xfrm>
                <a:off x="7488379" y="4860909"/>
                <a:ext cx="465480" cy="535320"/>
              </p14:xfrm>
            </p:contentPart>
          </mc:Choice>
          <mc:Fallback xmlns="">
            <p:pic>
              <p:nvPicPr>
                <p:cNvPr id="206" name="Рукописный ввод 205">
                  <a:extLst>
                    <a:ext uri="{FF2B5EF4-FFF2-40B4-BE49-F238E27FC236}">
                      <a16:creationId xmlns:a16="http://schemas.microsoft.com/office/drawing/2014/main" id="{85BC41A8-6920-4FEB-52B3-B9F8821882B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52739" y="4824909"/>
                  <a:ext cx="53712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C3493355-3DF9-7C0D-0905-C291307C74BC}"/>
                    </a:ext>
                  </a:extLst>
                </p14:cNvPr>
                <p14:cNvContentPartPr/>
                <p14:nvPr/>
              </p14:nvContentPartPr>
              <p14:xfrm>
                <a:off x="7406659" y="4898709"/>
                <a:ext cx="505800" cy="371520"/>
              </p14:xfrm>
            </p:contentPart>
          </mc:Choice>
          <mc:Fallback xmlns=""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C3493355-3DF9-7C0D-0905-C291307C74B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370659" y="4863069"/>
                  <a:ext cx="577440" cy="443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9" name="Рисунок 208">
            <a:extLst>
              <a:ext uri="{FF2B5EF4-FFF2-40B4-BE49-F238E27FC236}">
                <a16:creationId xmlns:a16="http://schemas.microsoft.com/office/drawing/2014/main" id="{5DFD4328-4CE3-FF04-4C88-D32CB2A0A18C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10866437" y="5708967"/>
            <a:ext cx="1325563" cy="1325563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A1796A5B-5E2D-B6CF-B4C5-C00FB5CB38A5}"/>
              </a:ext>
            </a:extLst>
          </p:cNvPr>
          <p:cNvSpPr txBox="1"/>
          <p:nvPr/>
        </p:nvSpPr>
        <p:spPr>
          <a:xfrm>
            <a:off x="11166503" y="6127461"/>
            <a:ext cx="622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-52"/>
              </a:rPr>
              <a:t>4</a:t>
            </a:r>
            <a:endParaRPr lang="ru-RU" sz="2400" b="1" dirty="0">
              <a:solidFill>
                <a:schemeClr val="bg1"/>
              </a:solidFill>
              <a:latin typeface="Montserrat" panose="000005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9716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D944E-35E2-98A4-F868-CAE017E7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Montserrat" panose="00000500000000000000" pitchFamily="50" charset="-52"/>
              </a:rPr>
              <a:t>ИНТЕРФЕЙС 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D21A65-0CED-FB1C-40F4-F72957C24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28" y="1539090"/>
            <a:ext cx="2170866" cy="45883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1D1435-86C4-6170-0076-46835E503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486" y="1539090"/>
            <a:ext cx="2429471" cy="45883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726D0D-BF31-9660-A065-96BE03E93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493" y="1539089"/>
            <a:ext cx="2402944" cy="45883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3D86C9-3F5D-7B9A-B11F-CDECD5B27DF7}"/>
              </a:ext>
            </a:extLst>
          </p:cNvPr>
          <p:cNvSpPr txBox="1"/>
          <p:nvPr/>
        </p:nvSpPr>
        <p:spPr>
          <a:xfrm>
            <a:off x="854015" y="1690688"/>
            <a:ext cx="2878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Montserrat" panose="00000500000000000000" pitchFamily="50" charset="-52"/>
              </a:rPr>
              <a:t>Некоторые наброски из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50" charset="-52"/>
              </a:rPr>
              <a:t>Figma. </a:t>
            </a:r>
            <a:r>
              <a:rPr lang="ru-RU" b="1" dirty="0">
                <a:solidFill>
                  <a:schemeClr val="bg1"/>
                </a:solidFill>
                <a:latin typeface="Montserrat" panose="00000500000000000000" pitchFamily="50" charset="-52"/>
              </a:rPr>
              <a:t>90% иконок нарисовано вручную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50" charset="-52"/>
              </a:rPr>
              <a:t>.</a:t>
            </a:r>
            <a:endParaRPr lang="ru-RU" b="1" dirty="0">
              <a:solidFill>
                <a:schemeClr val="bg1"/>
              </a:solidFill>
              <a:latin typeface="Montserrat" panose="00000500000000000000" pitchFamily="50" charset="-52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DC0A510-0EC6-BB30-B7F4-4861C92F0D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66437" y="5708967"/>
            <a:ext cx="1325563" cy="13255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7DFB26-4731-23A7-2DAE-8537641B34E9}"/>
              </a:ext>
            </a:extLst>
          </p:cNvPr>
          <p:cNvSpPr txBox="1"/>
          <p:nvPr/>
        </p:nvSpPr>
        <p:spPr>
          <a:xfrm>
            <a:off x="11166503" y="6127461"/>
            <a:ext cx="622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-52"/>
              </a:rPr>
              <a:t>5</a:t>
            </a:r>
            <a:endParaRPr lang="ru-RU" sz="2400" b="1" dirty="0">
              <a:solidFill>
                <a:schemeClr val="bg1"/>
              </a:solidFill>
              <a:latin typeface="Montserrat" panose="000005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7889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A62A1-D2A2-519B-B6D4-E8E54694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Montserrat" panose="00000500000000000000" pitchFamily="50" charset="-52"/>
              </a:rPr>
              <a:t>СТЕК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FF428D-89B1-9691-70F3-35630E1EF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6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  <a:latin typeface="Montserrat" panose="00000500000000000000" pitchFamily="50" charset="-52"/>
              </a:rPr>
              <a:t>Используемый язык: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50" charset="-52"/>
              </a:rPr>
              <a:t>Kotlin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-52"/>
              </a:rPr>
              <a:t>Glide, OkHttp, XML, MVVM, Firebase, Room</a:t>
            </a:r>
            <a:endParaRPr lang="ru-RU" dirty="0">
              <a:solidFill>
                <a:schemeClr val="bg1"/>
              </a:solidFill>
              <a:latin typeface="Montserrat" panose="00000500000000000000" pitchFamily="50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F0B74-C3FA-4A2B-4464-BA15DBF583B6}"/>
              </a:ext>
            </a:extLst>
          </p:cNvPr>
          <p:cNvSpPr txBox="1"/>
          <p:nvPr/>
        </p:nvSpPr>
        <p:spPr>
          <a:xfrm>
            <a:off x="838200" y="2833554"/>
            <a:ext cx="79504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Montserrat" panose="00000500000000000000" pitchFamily="50" charset="-52"/>
              </a:rPr>
              <a:t>ПЛАНЫ НА БУДУЩЕЕ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1959A-F72C-9B5E-DE70-D3A327747D64}"/>
              </a:ext>
            </a:extLst>
          </p:cNvPr>
          <p:cNvSpPr txBox="1"/>
          <p:nvPr/>
        </p:nvSpPr>
        <p:spPr>
          <a:xfrm>
            <a:off x="838200" y="3770287"/>
            <a:ext cx="96252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Montserrat" panose="00000500000000000000" pitchFamily="50" charset="-52"/>
              </a:rPr>
              <a:t>Изучение новых технологий и фреймворков и непосредственная интеграция их в дальнейшие проекты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A963CC-BFEC-5DF1-7582-4AB0673FB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6437" y="5708967"/>
            <a:ext cx="1325563" cy="1325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BEACDB-B3B6-48CC-152A-05148CF042E4}"/>
              </a:ext>
            </a:extLst>
          </p:cNvPr>
          <p:cNvSpPr txBox="1"/>
          <p:nvPr/>
        </p:nvSpPr>
        <p:spPr>
          <a:xfrm>
            <a:off x="11166503" y="6127461"/>
            <a:ext cx="622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-52"/>
              </a:rPr>
              <a:t>6</a:t>
            </a:r>
            <a:endParaRPr lang="ru-RU" sz="2400" b="1" dirty="0">
              <a:solidFill>
                <a:schemeClr val="bg1"/>
              </a:solidFill>
              <a:latin typeface="Montserrat" panose="000005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0843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36B93-EBAF-90CB-826A-797BF2E79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65125"/>
            <a:ext cx="10515600" cy="1325563"/>
          </a:xfrm>
        </p:spPr>
        <p:txBody>
          <a:bodyPr/>
          <a:lstStyle/>
          <a:p>
            <a:r>
              <a:rPr lang="ru-RU" b="1" dirty="0">
                <a:latin typeface="Montserrat" panose="00000500000000000000" pitchFamily="50" charset="-52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50" charset="-52"/>
              </a:rPr>
              <a:t>GITHUB</a:t>
            </a:r>
            <a:endParaRPr lang="ru-RU" b="1" dirty="0">
              <a:latin typeface="Montserrat" panose="00000500000000000000" pitchFamily="50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843DC5-1717-23D4-B0B8-6AC0BCDAD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13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Montserrat" panose="00000500000000000000" pitchFamily="50" charset="-52"/>
              </a:rPr>
              <a:t>https://github.com/krxwl/CodeCat</a:t>
            </a:r>
            <a:endParaRPr lang="ru-RU" sz="2000" b="1" dirty="0">
              <a:solidFill>
                <a:schemeClr val="bg1"/>
              </a:solidFill>
              <a:latin typeface="Montserrat" panose="00000500000000000000" pitchFamily="50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9D5C2B-643A-DB60-5AB0-3BC642C48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49" y="1347787"/>
            <a:ext cx="3938587" cy="393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245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226</Words>
  <Application>Microsoft Office PowerPoint</Application>
  <PresentationFormat>Широкоэкранный</PresentationFormat>
  <Paragraphs>42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Montserrat</vt:lpstr>
      <vt:lpstr>YS Text</vt:lpstr>
      <vt:lpstr>Arial</vt:lpstr>
      <vt:lpstr>Calibri Light</vt:lpstr>
      <vt:lpstr>Calibri</vt:lpstr>
      <vt:lpstr>Тема Office</vt:lpstr>
      <vt:lpstr>Презентация PowerPoint</vt:lpstr>
      <vt:lpstr>ИДЕЯ ПРОЕКТА</vt:lpstr>
      <vt:lpstr>АКТУАЛЬНОСТЬ ПРОЕКТА</vt:lpstr>
      <vt:lpstr>ЗАДАЧИ</vt:lpstr>
      <vt:lpstr>ОБОСНОВАНИЕ ВЫБОРА ПЛАТФОРМЫ И ЯЗЫКА</vt:lpstr>
      <vt:lpstr>ИНТЕРФЕЙС ПРИЛОЖЕНИЯ</vt:lpstr>
      <vt:lpstr>СТЕК</vt:lpstr>
      <vt:lpstr>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CodeCat</dc:title>
  <dc:creator>Евгений Иванов</dc:creator>
  <cp:lastModifiedBy>Евгений Иванов</cp:lastModifiedBy>
  <cp:revision>8</cp:revision>
  <dcterms:created xsi:type="dcterms:W3CDTF">2023-12-14T16:15:54Z</dcterms:created>
  <dcterms:modified xsi:type="dcterms:W3CDTF">2024-01-11T12:54:32Z</dcterms:modified>
</cp:coreProperties>
</file>