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0:01.4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125 544 24575,'4'-1'0,"0"0"0,-1-1 0,1 0 0,-1 0 0,1 0 0,-1 0 0,0 0 0,0-1 0,0 1 0,0-1 0,0 0 0,4-5 0,-1-1 0,0 0 0,0 0 0,7-18 0,-11 20 0,1 0 0,0 1 0,0-1 0,1 1 0,0 0 0,0 0 0,1 1 0,-1-1 0,1 1 0,0 0 0,8-6 0,-1 2 0,-1 0 0,0-1 0,-1-1 0,0 0 0,9-12 0,-9 10 0,1 0 0,0 1 0,18-15 0,-20 22 0,-1 0 0,0 0 0,18-6 0,21-13 0,-9-1-189,43-22 0,-62 38 113,0 1 0,1 1 1,-1 0-1,37-7 0,52-8 76,31-5 0,-78 17 0,-32 4 0,54-3 0,465 8 548,-257 3-339,-238-3-286,70 3-419,-103-1 430,-1 2-1,1 0 1,-1 1 0,22 8-1,-12-4 67,-1-1 0,43 5 0,-49-9 0,0 0 0,0 1 0,-1 2 0,0 0 0,34 15 0,22 14-193,-48-22 55,0 1 1,36 22-1,-52-28 284,0-1 0,1 0 1,24 8-1,-23-11-73,-1 2 0,0 0 0,24 15 0,-15-4-3,-2 0 1,0 2-1,-1 0 1,-1 1-1,-1 1 1,0 1-1,-2 0 1,22 40-1,-34-53-70,0 0 0,-1 0 0,0 0 0,-1 0 0,0 1 0,-1-1 0,1 16 0,6 33 0,5-10 0,38 186 0,-41-171 0,-4-34 0,3 52 0,-8-47 0,0-13 0,0 0 0,-1 1 0,-2-1 0,-5 28 0,2-34 0,-1-1 0,0 0 0,-1-1 0,-1 0 0,-10 15 0,-2 3 0,13-20 0,-1 1 0,0-1 0,-1 0 0,0-1 0,-1 0 0,0 0 0,-1-1 0,1-1 0,-2 0 0,1 0 0,-1-1 0,-1 0 0,1-1 0,-17 5 0,8-3 0,-17 7 0,-1-2 0,-39 7 0,34-11-94,18-3-200,-50 5 1,-18 1 122,65-6 188,-47 1 0,-382-6-1233,215-2 751,88-13-989,79 4-2601,-102-17 2357,19 2 852,127 20 2579,-58-19 0,32 8-375,39 12-1258,-7-4-79,-1 2 0,-53-4 0,58 8 146,0-1-1,0-1 1,1 0-1,-1-2 1,-20-8 0,-101-49 1085,116 51-1202,19 8-50,-10-5 0,-1 1 0,-37-11 0,39 13 193,0 0 1,0-1-1,0-1 0,1-1 0,0-1 1,-20-15-1,-32-18 838,46 31-855,0 0-1,0-2 1,1-1 0,-38-34 0,23 16-176,24 24 0,1-1 0,-18-22 0,25 27 0,1 0 0,0 0 0,0 0 0,1 0 0,-1 0 0,1-1 0,0 1 0,1-1 0,-1 0 0,1 1 0,0-8 0,0-98-93,2 75-1179,-1 15-5554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40:36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192 370 24575,'12'-1'0,"0"-1"0,-1 0 0,0-1 0,0 0 0,1 0 0,-2-2 0,1 1 0,17-11 0,18-6 0,50-27 0,-70 33 0,0 1 0,2 2 0,33-11 0,-34 16 0,-1-2 0,48-22 0,55-29 0,-108 52 0,0 0 0,1 1 0,-1 1 0,2 2 0,-1 0 0,34-1 0,-36 2 0,1 0 0,-1-1 0,0-2 0,24-8 0,14-5 0,-82 26 0,-36 16 0,47-17 0,0 1 0,0 0 0,1 0 0,0 1 0,-14 12 0,17-12 0,0-1 0,0 0 0,-1 0 0,1-1 0,-22 9 0,-55 16 0,63-24 0,1 1 0,-1 1 0,-28 15 0,-67 38 0,107-57 0,0-1 0,0 0 0,-1-1 0,-23 3 0,23-4 0,0 0 0,0 1 0,0 1 0,-19 7 0,11-3 0,0 0 0,-42 9 0,35-11 0,-30 12 0,3 3 0,-100 23 0,148-42 0,0-1 0,0 1 0,0 1 0,1-1 0,-1 1 0,1 0 0,0 0 0,0 1 0,0-1 0,0 1 0,-7 7 0,10-9 0,0 0 0,1 0 0,-1 0 0,0 1 0,1-1 0,0 0 0,-1 1 0,1-1 0,0 0 0,0 1 0,0 0 0,1-1 0,-1 1 0,0-1 0,1 1 0,0 0 0,0-1 0,0 1 0,0 0 0,0-1 0,0 1 0,1 0 0,-1-1 0,1 1 0,0 0 0,0-1 0,0 1 0,2 3 0,-1-3 0,0 0 0,0 0 0,1 0 0,-1-1 0,1 1 0,-1-1 0,1 1 0,0-1 0,0 0 0,7 3 0,38 15 0,-38-16 0,0-1 0,-1 2 0,19 9 0,6 9 0,1-2 0,43 19 0,-19-19 0,-44-16 0,1 0 0,27 14 0,23 21 0,44 22 0,-101-59 0,0 0 0,0 0 0,13 2 0,-14-3 0,-1-1 0,1 1 0,-1 1 0,0-1 0,1 1 0,8 6 0,3 2-195,-1 0 0,1-1 0,1 0 0,0-2 0,1 0 0,34 7 0,-37-11-6631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44:23.2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2369 24575,'-1'0'0,"0"-1"0,0 1 0,0-1 0,0 1 0,0-1 0,0 1 0,0-1 0,0 0 0,0 1 0,0-1 0,0 0 0,1 0 0,-1 0 0,0 0 0,1 0 0,-1 0 0,0 0 0,1 0 0,-1 0 0,1 0 0,-1 0 0,1 0 0,0 0 0,-1 0 0,1 0 0,0 0 0,0-3 0,-5-36 0,5 35 0,-2-230 0,3 121 0,1 94 0,0 0 0,1 0 0,5-19 0,3-10 0,-8 35 0,1 0 0,0 1 0,8-18 0,-7 20 0,0-1 0,-1 0 0,0-1 0,2-17 0,0 0 0,1 0 0,2 0 0,1 1 0,19-40 0,-22 54 0,-1 1 0,2 1 0,16-23 0,10-17 0,-19 23 0,3 1 0,0 1 0,2 1 0,23-27 0,-33 42 0,-1-1 0,0 0 0,7-17 0,-10 17 0,1 1 0,1-1 0,0 1 0,12-13 0,1 4 0,-13 14 0,0-1 0,-1 0 0,0-1 0,0 1 0,10-19 0,-15 23 0,0-1 0,0 1 0,0 0 0,1-1 0,0 1 0,0 0 0,0 0 0,0 1 0,0-1 0,1 1 0,0 0 0,0 0 0,0 0 0,0 0 0,0 0 0,0 1 0,1 0 0,-1 0 0,6-2 0,6-2 0,0-1 0,-1-1 0,0-1 0,0 0 0,22-18 0,-20 13 0,2 1 0,33-17 0,-25 17 0,0-2 0,-1-1 0,0-1 0,30-27 0,-47 37 0,0 1 0,0 0 0,0 0 0,1 1 0,0 0 0,19-7 0,-11 5 0,71-37 0,-56 26 0,8-6 0,-30 16 0,1 1 0,0 1 0,0 0 0,27-9 0,28-6 0,72-32 0,-82 27 0,-38 16 0,-1 2 0,1 0 0,0 1 0,0 1 0,1 0 0,0 2 0,27-3 0,-22 5 0,-1 0 0,35-9 0,-19 1 0,83-16 0,-22 4 0,-59 14 0,-13 1 0,0 2 0,41-2 0,-45 6 0,42-10 0,14 0 0,-55 8 0,29-7 0,-32 6 0,46-4 0,252 8 0,-306-1 0,0 0 0,0-1 0,19-6 0,-16 4 0,33-4 0,112 8 0,18-1 0,-121-11 0,-44 8 0,0 1 0,17-1 0,137 4 0,28-1 0,-138-11 0,-45 8 0,0 1 0,20-2 0,30 4 0,-47 2 0,0-1 0,1-1 0,-1 0 0,31-8 0,-29 5 0,1 0 0,0 1 0,28 0 0,-4 0 0,-23 0 0,31-8 0,-26 5 0,15-5 0,-27 7 0,0 0 0,0 1 0,19-2 0,278 3 0,-155 4 0,977-2 0,-1119 1 0,1 1 0,-1 0 0,19 6 0,-16-4 0,33 4 0,62-8 0,-79-1 0,0 1 0,0 1 0,46 9 0,-47-5 0,0-1 0,43-1 0,3 0 0,-18 9 0,-46-8 0,1-1 0,17 2 0,48-4 0,-54-2 0,0 2 0,-1 0 0,34 7 0,-27-2 0,-1-2 0,40 0 0,-11-1 0,16 8 0,-49-6 0,39 2 0,-9-7 0,-32-1 0,1 2 0,-1 0 0,35 7 0,-30-2 0,59 2 0,-39-5 0,8 8 0,-42-7 0,31 3 0,-22-5 0,0 1 0,29 8 0,-35-8 0,0 0 0,38 0 0,-40-3 0,1 1 0,-1 0 0,32 8 0,23 6 0,-51-12 0,0 1 0,41 15 0,-48-14 0,0 0 0,1-2 0,0 1 0,-1-2 0,25 1 0,-8-1 0,-13 2 0,-1 0 0,0 0 0,1 2 0,26 11 0,-20-6 0,29 6 0,-7-4 0,-1 2 0,51 24 0,-86-34 0,1-1 0,1-1 0,12 3 0,-13-4 0,0 1 0,-1 0 0,18 8 0,-2 1 0,37 10 0,16 6 0,-66-23 0,-1-1 0,17 4 0,9 2 0,60 15 0,-39-9 0,-45-13 0,1 1 0,0 1 0,-1 0 0,0 1 0,0 0 0,-1 2 0,0 0 0,18 12 0,-18-10 0,1-1 0,0 0 0,1-1 0,0 0 0,0-2 0,32 10 0,-23-9 0,-1 2 0,29 14 0,7 14 0,-36-22 0,31 16 0,-23-16 0,0 1 0,-2 1 0,0 1 0,-1 2 0,30 27 0,-46-36 0,1-1 0,22 14 0,-25-18 0,0 1 0,-1 1 0,1-1 0,-1 2 0,15 15 0,-19-16 0,1 0 0,0-1 0,1 0 0,-1-1 0,1 0 0,1 0 0,-1-1 0,14 7 0,-15-7 0,0-1 0,-1 1 0,1 0 0,-1 0 0,0 1 0,-1 0 0,0 0 0,6 8 0,-5-6 0,2 1 0,-1-1 0,14 12 0,5-1 0,43 36 0,-16-15 0,-37-29 0,26 23 0,-24-17 0,2-1 0,-1-1 0,38 20 0,-50-30 0,-1 0 0,1 1 0,-1-1 0,0 1 0,-1 0 0,10 12 0,-10-10 0,1-1 0,0 0 0,1 0 0,0-1 0,8 7 0,-1-2 0,-2 0 0,0 0 0,0 1 0,14 20 0,5 4 0,-21-25 0,-2 1 0,1 1 0,-2 0 0,1 0 0,6 18 0,-7-15 0,1 0 0,0-1 0,14 18 0,-15-21 0,0-1 0,-1 2 0,0-1 0,-1 0 0,0 1 0,-1 0 0,5 26 0,-5-21 0,1 0 0,0 0 0,10 21 0,5 2 0,-2 2 0,14 49 0,-22-63 0,-6-17 0,0 1 0,-1-1 0,3 18 0,-2-1 0,9 27 0,-5-17 0,17 59 0,0 1 0,-15-58 0,-5-26 0,-2 1 0,0 0 0,2 18 0,-3-8 0,8 29 0,-6-31 0,4 43 0,-7 452 0,-3-248 0,1-253 0,-1 0 0,-1 0 0,-1 0 0,0 0 0,-10 22 0,-6 28 0,17-58 0,0 0 0,-1 0 0,-9 17 0,9-20 0,0 1 0,0 0 0,1 0 0,0 1 0,0-1 0,-1 11 0,2-9 0,0 1 0,-1-1 0,0 0 0,0 0 0,-1 0 0,-6 11 0,-36 52 0,18-32 0,-3 14 0,24-40 0,-1 0 0,-1-1 0,0 0 0,-1 0 0,0-1 0,-15 13 0,-21 20 0,-19 16 0,56-56 0,1 1 0,-1-2 0,0 1 0,0-1 0,-1-1 0,-16 6 0,9-4 0,-31 17 0,-8 2 0,-10 1 0,35-13 0,0-1 0,-38 8 0,-104 29 0,99-27 0,57-15 0,-1-1 0,0-1 0,-28 4 0,-19 3 0,44-7 0,-40 3 0,38-6 0,-36 9 0,38-6 0,-1-2 0,-24 2 0,-342-4 0,183-3 0,186 4 0,0-1 0,-31 9 0,29-6 0,0-1 0,-21 2 0,-14-6 0,37 0 0,0 1 0,0 1 0,-1 0 0,-35 8 0,28-3 0,0-2 0,1-1 0,-1-1 0,-1-1 0,-26-2 0,-62 2 0,56 11 0,45-8 0,0-1 0,-20 2 0,-2-3 0,7-1 0,1 2 0,-32 6 0,37-5 0,0-1 0,-1-1 0,-31-2 0,-26 1 0,21 11 0,46-8 0,0-1 0,-19 2 0,-127-5 0,-22 1 0,124 11 0,44-8 0,-1-1 0,-18 2 0,-265-2 0,154-5 0,106 2 0,-1 2 0,-53 10 0,54-7 0,1-2 0,-71-2 0,-26 0 0,59 11 0,50-7 0,-45 3 0,-400-7 0,227-2 0,-989 1 0,1218-1 0,0-1 0,0 0 0,-19-6 0,16 4 0,-33-4 0,-248 6 0,154 3 0,83 0 0,-72-2 0,74-10 0,44 7 0,0 0 0,-17 0 0,6 1 0,-39-9 0,12 1 0,23 4 0,-1-1 0,-40-17 0,1 1 0,-33 3 0,86 17 0,0 0 0,-35-1 0,33 4 0,0-1 0,-24-6 0,-35-18 0,57 18 0,0 0 0,0 2 0,-42-7 0,-24-3 0,30 5 0,-35-12 0,70 16 0,-1 1 0,1 1 0,-36-3 0,29 7 0,3 0 0,0-1 0,-47-9 0,-137-44 0,131 30 0,-15-3 0,-3 4 0,72 17 0,2-1 0,-42-19 0,37 15 0,-52-30 0,67 36 0,0 1 0,-1 1 0,0 0 0,1 0 0,-1 2 0,-16-2 0,16 3 0,-1-1 0,1 0 0,0-1 0,0-1 0,1-1 0,-1 0 0,1-1 0,0 0 0,-21-14 0,20 12 0,-29-11 0,32 15 0,0-1 0,0-1 0,0 0 0,-15-10 0,21 11 0,-1 1 0,0 1 0,-1-1 0,1 1 0,-1 1 0,1-1 0,-1 1 0,-14-2 0,14 3 0,0 0 0,1-1 0,-1 0 0,1-1 0,-1 1 0,1-1 0,0-1 0,0 0 0,-8-4 0,-24-21 0,-29-26 0,61 50 0,0 0 0,0 0 0,0 1 0,-1 0 0,1 0 0,-1 1 0,0 0 0,-9-2 0,8 2 0,1 0 0,-1 0 0,1-1 0,0 0 0,0 0 0,0 0 0,-10-9 0,-104-87 0,106 83 0,1 0 0,-18-26 0,-14-15 0,40 49 0,1 0 0,0 0 0,0-1 0,0 0 0,2 0 0,-7-18 0,-10-18 0,14 33 0,-1 0 0,-13-15 0,-4-4 0,-2-3 0,22 30 0,0-1 0,1 1 0,-1-1 0,1 0 0,0 0 0,1-1 0,0 1 0,0-1 0,0 1 0,1-1 0,0 0 0,-2-8 0,2 2 0,-2 0 0,0 0 0,0 0 0,-1 0 0,0 0 0,-1 1 0,-1 0 0,0 0 0,-12-15 0,2 2 0,10 13 0,1 0 0,1 0 0,0 0 0,-4-18 0,6 17 0,-1 1 0,-1 0 0,0 1 0,-11-21 0,-24-29 0,2-3 0,-36-82 0,44 86 0,18 37 0,-17-42 0,6 16 0,19 42 0,0 0 0,0-1 0,1 0 0,0 0 0,0 0 0,0 0 0,0-9 0,-15-90 0,14 83 0,-2-34 0,5 33 0,-7-31 0,-9-65 0,4 19 0,7 55-38,3-1 0,3-69 0,0 59-1213,0 36-5575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3:52.9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102 794 24575,'1'-5'0,"-1"1"0,1 0 0,-1 0 0,1 0 0,0 0 0,1 0 0,-1 0 0,1 0 0,0 0 0,-1 1 0,2-1 0,3-6 0,5-2 0,0 0 0,13-12 0,-14 15 0,0 0 0,14-20 0,-24 29 0,9-14 0,0 1 0,0 0 0,1 0 0,1 1 0,0 0 0,0 1 0,1 1 0,18-13 0,-22 17 0,0-1 0,0 0 0,0 0 0,0-1 0,-1 0 0,9-15 0,-10 14 0,0 1 0,1 0 0,-1 0 0,1 1 0,1 0 0,-1 0 0,17-10 0,0 1 0,43-35 0,-50 37 0,1 0 0,0 1 0,1 0 0,31-14 0,213-90 0,-240 109-103,0 0 0,0 2 0,1 0 0,0 2 1,0 1-1,42-1 0,-20 1 37,-23 0 66,0-1 0,39-13 0,-41 11 0,0 0 0,0 2 0,30-3 0,17 6 0,-42 1 0,-1 0 0,0-2 0,30-5 0,1-2 0,1 3 0,0 2 0,88 6 0,-41 0 0,611-2-834,-689 1 834,0 2 0,0 1 0,46 13 0,-46-9 0,1-2 0,0-1 0,39 2 0,-36-4 0,0 2 0,0 1 0,-1 1 0,0 1 0,40 17 0,9 2 0,-22-9 0,-7-1 0,69 13 0,-90-23 73,0 1-1,-1 2 1,0 1 0,0 1 0,27 17 0,-22-12 32,1-1 1,54 19-1,-69-28 16,-1 1 0,0 1 0,-1 0 1,0 1-1,0 1 0,26 23 0,-30-24-102,40 29-19,-35-27 0,0 0 0,-1 1 0,0 1 0,-1 0 0,0 1 0,20 28 0,0 1 0,-27-35 0,0 0 0,0 1 0,8 16 0,-10-14 0,0 0 0,-1 1 0,-1 0 0,0 0 0,-1 0 0,-1 1 0,0-1 0,0 0 0,-2 1 0,0 19 0,0 29 0,-3 74 0,0-120 0,-1-1 0,0 0 0,-1 0 0,-1-1 0,0 1 0,-1-1 0,-11 15 0,-1 6 0,11-21 0,-1-1 0,-1 0 0,0 0 0,0-1 0,-20 16 0,15-14 0,1 1 0,-19 26 0,21-27 2,0-1-1,-1 0 1,-1 0-1,0-1 1,-1-1-1,0 0 1,-29 14-1,-19 16-139,41-26 32,-1-2 1,0 0-1,0-1 1,-2-2-1,-42 13 1,37-12 105,-38 19 0,42-18 0,0-1 0,-35 10 0,-13-1-367,-44 11-373,85-26 740,0-2 0,-45 0 0,38-2 0,-43 6 0,-25 10-167,-7 2-594,-218 9 1,-504-29 389,790-1 253,0-3 1,-58-12-1,-49-6-124,101 18 460,0-2 0,1-2 0,-81-26 0,94 22-256,-244-65 1168,238 70-1270,1-1 0,0-3 0,0-2 0,1-2 0,-43-22 0,60 26 354,-2 0 0,-36-10-1,34 12 70,-49-22 1,67 24-32,-1-1 1,1 0 0,1 0 0,0-2 0,0 1 0,-13-19-1,-9-7 167,27 29-419,0 0 0,1 0 0,0-1 0,0 0 0,1 0 0,0 0 0,0 0 0,1-1 0,0 0 0,1 1 0,0-1 0,-2-17 0,1-8 0,2-1 0,2-37 0,1 20 0,-3-17 0,3-58 0,1 110 0,1 1 0,1 0 0,0 0 0,1 0 0,0 1 0,1 0 0,17-25 0,6-15 0,-20 33 0,23-35 0,-28 49 0,1 1 0,1 0 0,-1 0 0,1 0 0,0 1 0,0-1 0,12-5 0,-3 0 101,31-27-1,-17 12-1666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03.7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2359 24575,'107'-117'0,"-102"112"0,1 0 0,-1 1 0,1-1 0,0 1 0,1 1 0,10-6 0,-10 6 0,0-1 0,0 0 0,-1 0 0,1-1 0,7-7 0,9-8 0,0 1 0,0 1 0,2 1 0,0 0 0,34-14 0,19-19 0,-4 3 0,7 15 0,-1-1 0,23-13 0,-82 36 0,0 1 0,0 1 0,1 1 0,1 0 0,-1 2 0,34-4 0,-21 2 0,0-1 0,-1-2 0,0-1 0,34-17 0,-52 21 0,-7 2 0,1 1 0,0 0 0,0 1 0,0 0 0,17-2 0,62-12 0,-54 9 0,7-3 0,-27 7 0,1 0 0,-1 1 0,19-2 0,-1 4 0,-3 0 0,-1-1 0,37-8 0,-25 2 0,21-4 0,26-7 0,-34 8 0,134-23 0,-136 23 0,-36 6 0,1 2 0,23-2 0,-6 3 0,64-11 0,-58 7 0,1 1 0,-1 3 0,68 4 0,-26 0 0,460-2 0,-526-1 0,-1-1 0,0 0 0,19-6 0,-16 4 0,33-4 0,40 7 0,-62 2 0,-1-1 0,1-2 0,40-6 0,-37 2 0,43-2 0,-35 5 0,62-17 0,-76 16 0,33-9 0,-22 4 0,2-2 0,-26 7 0,0 0 0,21-2 0,45-6 0,-46 6 0,51-2 0,-29 8 0,-29 1 0,1-2 0,0 0 0,35-7 0,121-23 0,-166 27 0,152-27 0,-104 20 0,-40 6 0,34-2 0,-37 4 0,0 0 0,0-2 0,30-10 0,-32 9 0,1 1 0,-1 0 0,1 1 0,25-1 0,-27 5 0,0-1 0,0-2 0,1 1 0,-1-2 0,-1-1 0,32-11 0,47-14 0,-3 1 0,-77 22 0,1 1 0,0 1 0,1 0 0,-1 1 0,30-2 0,-26 4 0,1-2 0,-1 0 0,38-13 0,12-3 0,27-5 0,-79 20 0,36-15 0,-36 12 0,31-8 0,48-9 0,-77 19 0,-1-1 0,35-15 0,-32 11 0,33-10 0,-28 12 0,37-18 0,-45 18 0,1 0 0,0 1 0,36-8 0,-28 8 0,0-1 0,-1-1 0,0-1 0,41-23 0,-40 19 0,12-9 0,-33 18 0,1 0 0,1 1 0,-1 0 0,1 0 0,19-5 0,2 1 0,-1-1 0,0-1 0,0-2 0,-1-2 0,-1 0 0,29-21 0,-35 23 0,1 2 0,32-12 0,-36 16 0,0-1 0,-1-1 0,0-1 0,32-21 0,-42 23 0,2 1 0,-1 1 0,1 0 0,-1 0 0,2 1 0,-1 1 0,0 0 0,22-5 0,-7 2 0,0-2 0,0-1 0,-1-1 0,-1-1 0,35-22 0,-35 19 0,-10 6 0,0 0 0,1 1 0,31-13 0,-7 6 0,0-1 0,-1-3 0,59-38 0,-86 50 0,1 1 0,0 0 0,0 0 0,0 1 0,0 1 0,21-5 0,-11 3 67,-2-1 0,39-17 0,-11 3-1633,-29 14-5260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10.8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0 200 24575,'34'1'0,"51"-3"0,-75 1 0,-1 0 0,1-1 0,-1-1 0,0 1 0,0-1 0,16-8 0,-1 0 0,1 1 0,0 1 0,30-6 0,2-1 0,-34 7 0,-1 0 0,41-24 0,-42 20 0,0 2 0,46-17 0,-49 24-50,0 1-1,1 0 0,-1 2 1,1 0-1,24 2 0,-16 0-1010,-6 0-5765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13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0 418 24575,'11'-1'0,"-1"0"0,0-1 0,1 0 0,-1-1 0,0 0 0,0-1 0,-1 0 0,1 0 0,-1-1 0,10-6 0,40-18 0,151-58 0,-209 86 0,42-19 0,53-16 0,8 16 0,14-9 0,-56 20 0,-45 7 0,33-7 0,181-51 0,-194 50 0,-22 5 0,0 1 0,0 1 0,28-4 0,-24 5 57,-1-1 0,0 0 0,-1-2 0,19-6-1,32-8-1705,-50 15-5177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14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15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0 919 24575,'1'-3'0,"0"1"0,0-1 0,0 0 0,0 0 0,0 0 0,1 1 0,-1-1 0,1 1 0,0-1 0,0 1 0,3-4 0,12-17 0,-11 8 0,0 1 0,2 0 0,-1 0 0,2 1 0,0 0 0,0 1 0,1 0 0,16-15 0,-20 20 0,0 1 0,0-1 0,-1 0 0,0 0 0,-1 0 0,0-1 0,4-9 0,6-11 0,-6 17 0,0-1 0,1 1 0,0 0 0,0 1 0,15-12 0,-13 11 0,1 0 0,-1-1 0,15-21 0,-9 6 0,5-9 0,46-56 0,-60 82 0,-1 0 0,0-1 0,0 0 0,-1-1 0,5-14 0,-6 14 0,0 0 0,1 1 0,0-1 0,1 2 0,11-16 0,21-25 0,-27 34 0,23-25 0,27-19-1365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31.9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1 172 24575,'0'-1'0,"0"1"0,0-1 0,1 0 0,-1 0 0,0 1 0,0-1 0,1 0 0,-1 0 0,0 1 0,1-1 0,-1 0 0,1 1 0,-1-1 0,1 1 0,-1-1 0,1 0 0,0 1 0,-1-1 0,1 1 0,0 0 0,-1-1 0,1 1 0,0 0 0,0-1 0,-1 1 0,2-1 0,24-5 0,-17 5 0,14-6 0,33-12 0,16-5 0,-47 17 0,-5 2 0,1 0 0,0 1 0,37-2 0,-35 4 0,41-8 0,-41 6 0,41-3 0,-42 5 0,-1 0 0,44-9 0,38-10 0,-63 12-1365,-22 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35.5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24575,'4'0'0,"6"0"0,5 0 0,4 0 0,3 0 0,3 0 0,0 0 0,1 0 0,-1 0 0,1 0 0,-1 0 0,0 0 0,0 0 0,0 0 0,0 0 0,-5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0:04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1 225 24575,'0'-1'0,"0"0"0,0 0 0,1 0 0,-1 1 0,1-1 0,-1 0 0,0 0 0,1 0 0,-1 1 0,1-1 0,0 0 0,-1 1 0,1-1 0,-1 1 0,1-1 0,0 0 0,0 1 0,-1-1 0,1 1 0,0 0 0,0-1 0,-1 1 0,1 0 0,0-1 0,0 1 0,2 0 0,25-5 0,-25 4 0,21-3 0,-1-1 0,34-11 0,-37 9 0,0 1 0,0 1 0,40-5 0,-27 7 0,0-3 0,55-15 0,-19 4 0,6-5 0,-57 15 0,1 1 0,-1 1 0,1 1 0,28-3 0,47-5 0,-64 7 0,44-3 0,-53 6 0,0 0 0,22-6 0,-22 3 0,1 1 0,22 0 0,459 3-1532,-241 2 963,404-1 1849,-642 2-1135,-1 0 0,32 7 0,-29-4 48,43 3 0,-4-9-193,-44 0 0,0 1 0,-1 0 0,1 1 0,-1 2 0,24 5 0,-14-1 0,0-2 0,38 3 0,35 6 0,21 15 0,-78-19 0,-21-5 0,52 6 0,-34-6-399,0 1 0,81 24 0,11 2-224,43 13 623,-133-39 0,17 4 0,-35-5 117,0-1-1,0-1 1,1-2 0,38-2-1,41 3 163,-60 4 127,74 20 1,-67-13-262,69 14-145,-95-20 0,33 12 0,22 6 0,-43-16 0,-22-4 0,-1-1 0,33 2 0,-28-3 0,0 1 0,0 1 0,-1 1 0,0 1 0,0 1 0,23 12 0,-12-6 0,33 17 0,-45-20 0,2-1 0,-1-1 0,40 11 0,-38-13 0,0 0 0,-1 2 0,0 1 0,26 16 0,-26-14 0,0-1 0,0-1 0,45 14 0,-41-18 0,-11-4 0,0 2 0,0 0 0,0 0 0,-1 2 0,0 0 0,26 14 0,-23-9 0,-1-2 0,2 0 0,26 9 0,28 14 0,-60-27 0,0 0 0,1 0 0,0-1 0,0-1 0,0 0 0,16 1 0,-12-1 0,0 0 0,0 0 0,19 8 0,125 56 0,-128-53 0,-17-6 0,1-1 0,0 0 0,0-1 0,0-2 0,29 6 0,-15-5 0,0 1 0,60 21 0,-21-5 0,107 39 0,-151-53 0,-12-3 0,1-1 0,0 0 0,0-1 0,19 1 0,90 12 0,-76-8 0,-22-3 0,40 13 0,-44-11 0,0 0 0,39 4 0,25 4 0,-22-4 0,-4 0 0,-31-6 0,54 5 0,-55-8 0,43 8 0,-43-5 0,42 2 0,-23-6 0,-2 0 0,85 11 0,43 14 0,24-1 0,-142-18 0,0-3 0,106-4 0,-62-2 0,-12 4 0,97-5 0,-125-8 0,-44 7 0,1 0 0,18-1 0,-6 3 0,51-12 0,-40 8 0,-1 2 0,1 1 0,75 5 0,-32 0 0,-47-1 171,55 11-1,-54-6-1023,49 1 0,-64-7-5973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4:50.3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24575,'395'0'-1365,"-374"0"-5461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5:14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2567 24575,'0'-298'0,"2"274"0,1 0 0,2 0 0,0 0 0,15-42 0,30-67 0,34-117 0,-79 235 0,1 1 0,1 1 0,0-1 0,1 1 0,17-22 0,-12 17 0,19-34 0,-28 44 0,1-1 0,0 1 0,0 0 0,1 1 0,0-1 0,1 1 0,-1 0 0,14-10 0,-11 9 0,-1 0 0,0-1 0,0 0 0,-1-1 0,9-15 0,-10 15 0,1 0 0,0 0 0,0 1 0,1-1 0,11-8 0,-1 3 0,-4 4 0,0 0 0,0-1 0,-2-1 0,1 0 0,15-22 0,-19 22 0,2 1 0,0 0 0,0 0 0,1 1 0,16-11 0,16-16 0,-23 20 0,24-17 0,-31 26 0,-1-1 0,0 0 0,-1-1 0,0 0 0,-1-1 0,18-23 0,-25 29 0,0 1 0,0 0 0,1 1 0,0-1 0,0 1 0,0 0 0,0 0 0,10-5 0,-7 5 0,-1-2 0,1 1 0,8-9 0,50-51 0,-57 56 0,0 1 0,0 1 0,1 0 0,0 0 0,13-6 0,-9 5 0,-1 0 0,20-16 0,-8 4 0,36-23 0,-9 8 0,12-5 0,-44 29 0,37-28 0,-44 29 0,1 1 0,-1 1 0,1 0 0,1 1 0,-1 1 0,1 0 0,0 1 0,30-7 0,103-36 0,-106 35 0,42-9 0,-12 4 0,-48 12 0,-1 2 0,26-1 0,-31 3 0,1 0 0,-1-1 0,0-1 0,31-10 0,-23 5 0,0 1 0,38-6 0,-20 4 0,-11 3 0,98-20 0,-13 6 0,-70 11 0,1 2 0,82-3 0,-113 11 0,0-1 0,1-1 0,34-9 0,94-14 0,-123 21 0,34-2 0,-33 5 0,31-7 0,-24 3 0,56-3 0,-34 5 0,15-8 0,-44 6 0,29-2 0,37-5 0,-60 6 0,44-1 0,-54 6 0,1-1 0,-1-1 0,23-6 0,-6 3 0,0 1 0,0 3 0,0 1 0,39 3 0,5 0 0,-46-3 0,53-10 0,-52 5 0,48 0 0,556 7 0,-617-3 0,0 0 0,30-7 0,-28 4 0,43-3 0,402 7 0,-227 3 0,348-2 0,-577 0 0,0 2 0,0 0 0,20 6 0,-18-4 0,34 4 0,248-5 0,-154-5 0,-120 3 0,1 1 0,25 7 0,-23-4 0,39 2 0,223-6 0,-136-3 0,-131 4 0,0 0 0,-1 2 0,1 0 0,23 9 0,-18-5 0,54 7 0,-66-12 0,1 0 0,-1 1 0,1 1 0,-1 1 0,-1 0 0,27 15 0,-17-9 0,-12-7 0,0 0 0,27 5 0,9 3 0,-20-2 0,0 1 0,-1 1 0,52 33 0,-61-35 0,1-1 0,0-1 0,31 10 0,24 12 0,76 46 0,-87-51 0,-48-21 0,-1 0 0,0 2 0,-1 0 0,1 0 0,-2 1 0,1 1 0,19 16 0,49 43 0,-52-45 0,31 31 0,-46-39 0,2 0 0,33 24 0,-40-33 0,-1 2 0,-1-1 0,1 1 0,11 15 0,-4-4 0,-6-9 0,1 0 0,0-1 0,14 8 0,15 14 0,-35-26 0,0 1 0,-1 0 0,0 0 0,0 0 0,0 0 0,4 10 0,15 23 0,22 8 0,-37-39 0,0-1 0,0 1 0,-1 0 0,0 1 0,0 0 0,-1 0 0,0 0 0,4 11 0,-5-9 0,1-1 0,0 0 0,0-1 0,15 17 0,8 13 0,-11-11 0,-2 1 0,21 52 0,-31-68 0,1 0 0,1 0 0,-1-1 0,2 0 0,15 17 0,-16-21 0,0 2 0,-1-1 0,0 1 0,0 0 0,-1 0 0,0 1 0,-1-1 0,7 22 0,40 163 0,-27-97 0,-15-59 0,-5-26 0,-2 1 0,3 20 0,7 38 0,-8-49 0,-2 0 0,2 29 0,-4-26 0,1 0 0,0 0 0,8 29 0,-4-17 0,-1 0 0,-3 0 0,0 0 0,-5 40 0,1 4 0,3-10 0,-3 77 0,-1-130 0,-1 1 0,-1-1 0,-13 32 0,3-8 0,-11 33 0,14-43 0,0 2 0,-11 63 0,20-82 0,-1 0 0,0 0 0,-1 0 0,-1 0 0,0-1 0,-1 0 0,-1 0 0,0-1 0,-13 18 0,8-12 0,0 1 0,-10 26 0,-9 15 0,16-33 0,10-16 0,-2-1 0,1 1 0,-2-1 0,-13 15 0,14-18 0,0 2 0,1-1 0,0 1 0,1 0 0,0 1 0,-4 12 0,4-10 0,-1-1 0,0 1 0,-16 22 0,-9 9 0,21-29 0,-24 29 0,-18 20 0,36-41 0,-24 23 0,40-46 0,-14 14 0,0 1 0,-22 31 0,28-34 0,-1 0 0,-1 0 0,0-1 0,-1-1 0,0 0 0,-1 0 0,-22 14 0,22-15 0,1 0 0,-16 18 0,18-19 0,1 1 0,-1-1 0,-1-1 0,-15 11 0,-122 80 0,118-75 0,26-20 0,0 0 0,-1 0 0,1-1 0,-1 1 0,0-1 0,-8 4 0,-17 6 0,-15 6 0,-47 28 0,-1 8 0,78-47 0,-1 0 0,0-2 0,-31 10 0,27-11 0,1 2 0,-26 12 0,1-1 0,34-15 0,1 0 0,0 1 0,0 0 0,-13 9 0,4-3 0,-1 0 0,0-1 0,-1-1 0,0-1 0,0-1 0,-36 7 0,27-7 0,-112 35 0,134-39 0,-19 8 0,1-2 0,-1-1 0,0-1 0,-36 3 0,34-6 0,0 1 0,-46 14 0,48-11 0,0-1 0,0-1 0,-36 2 0,36-7 0,0 2 0,0 0 0,-30 8 0,-131 25 0,128-25 0,33-4 0,-37 2 0,39-6 0,-34 8 0,36-5 0,1-1 0,-26 1 0,-45-6 0,-38 2 0,70 10 0,44-7 0,0-1 0,-17 1 0,-70-4 0,-15 2 0,59 9 0,44-7 0,-1-1 0,-18 2 0,-264-2 0,153-5 0,-250 2 0,380 1 0,0 0 0,0 2 0,-20 4 0,18-2 0,-34 3 0,-248-6 0,154-4 0,74 1 0,-79 3 0,90 9 0,44-7 0,0-1 0,-16 1 0,-284-1 0,163-5 0,110 3 0,21 0 0,1-1 0,-1-1 0,1 0 0,-37-9 0,21 3 0,1 2 0,-1 1 0,0 2 0,-66 4 0,23 0 0,53-2 0,0 0 0,0-2 0,-50-11 0,-70-13 0,109 20 0,0 1 0,-1 3 0,-75 4 0,31 0 0,58-3 0,0-2 0,-27-5 0,25 3 0,-41-3 0,40 6 0,-42-8 0,42 5 0,-43-3 0,49 7 0,0-1 0,0-1 0,-21-6 0,-104-16 0,119 21 0,0 1 0,-1 1 0,-42 2 0,43 1 0,0-1 0,0-1 0,-44-8 0,-61-22 0,-93-38 0,191 58 0,0 2 0,-1 1 0,-40-4 0,46 6 0,-1-1 0,-39-16 0,3 1 0,40 13 0,-29-14 0,-13-5 0,46 20 0,11 3 0,0 1 0,0 1 0,-25-4 0,9 1 0,0 0 0,0-2 0,0-1 0,-50-24 0,64 27 0,7 3 0,1-1 0,0 0 0,-1-1 0,2 0 0,-11-9 0,-5-6 0,-15-10 0,19 15 0,0 1 0,-35-22 0,-41-25 0,83 55 0,0 1 0,-22-8 0,25 11 0,0-1 0,1 0 0,-1 0 0,0 0 0,1 0 0,0-1 0,0 0 0,0-1 0,1 1 0,-7-7 0,9 6 0,-6-6 0,-1 1 0,1-1 0,-2 1 0,-22-16 0,28 22 0,1 0 0,-1 0 0,1 0 0,-1 0 0,1-1 0,1 1 0,-1-1 0,1 0 0,0 0 0,0-1 0,-4-9 0,-4-7 0,3 10 0,0 0 0,-1 0 0,-13-14 0,12 16 0,1-1 0,1 0 0,-13-22 0,-10-41 0,26 57 0,-1 1 0,-1-1 0,-1 1 0,0 1 0,-12-17 0,12 19 0,0-1 0,0 0 0,1 0 0,1-1 0,-8-30 0,0 3 0,8 20 0,0 0 0,-3-26 0,0-2 0,3 10 0,2-1 0,2 1 0,4-67 0,0 23 0,-3 4 0,3-87 0,1 143 0,2 1 0,1-1 0,1 1 0,0 0 0,16-31 0,6 5 0,-23 41 0,-1-1 0,0 1 0,0-1 0,-1 0 0,0 0 0,5-18 0,-7 15 0,1 0 0,0 0 0,0 0 0,2 0 0,-1 1 0,1-1 0,1 1 0,0 1 0,0-1 0,1 1 0,15-16 0,-7 8-455,0 0 0,16-26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24.9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1324 153,'-21'0,"1"1,1-1,-1-1,0 0,0-2,1 0,0-1,-26-9,-88-31,10 4,93 30,-36-7,44 12,-7 0,0 1,0 1,-1 2,1 1,-37 5,61-5,0 1,0 0,0 0,0 1,0-1,0 1,0 0,1 0,-1 1,1-1,0 1,-1 0,1 0,1 1,-1-1,0 1,1 0,0 0,-6 8,5-5,-2-1,1 0,-1 0,1 0,-2-1,1 0,0 0,-1 0,-12 5,-6 6,20-12,0 1,0-1,0 1,1 1,0-1,0 1,0-1,0 1,1 0,0 1,1-1,-1 0,-1 9,0-4,0 0,-1 0,-7 12,4-8,1 0,0 1,1 0,1 1,-5 23,8-32,-2 22,0-1,2 1,1 0,3 32,-1-4,0-45,1-1,0 1,1 0,0 0,1-1,11 24,0 4,-13-35,1 0,-1 0,1 0,0-1,0 1,0-1,1 0,4 4,37 31,-11-10,-24-21,0 0,1-1,0 0,0 0,0-1,1-1,0 0,0 0,1-1,-1-1,26 4,9-2,91-3,-96-3,303 1,-328 1,-1 0,1 1,-1 1,0 0,1 1,-1 1,-1 1,1 0,-1 1,17 10,3 3,-18-12,-1 2,22 15,-28-17,0-2,1 0,18 9,-19-11,0 1,0 0,0 1,16 13,-21-13,0-1,0 1,-1 0,0 0,0 0,0 0,-1 1,0 0,4 11,-1 3,-1 1,3 21,-3 8,-3 1,-4 52,1-19,1-80,-1 0,1 0,-1-1,0 1,0 0,0 0,0-1,-1 1,0-1,0 0,0 1,0-1,-5 6,2-5,0 0,0 0,0 0,0-1,-1 0,1 0,-1 0,-13 5,-18 13,30-17,-1 0,0-1,0 0,0 0,-10 3,-111 39,114-43,1 0,-25 2,-21 4,-21 17,59-17,0-1,-1-2,-38 7,-21-2,43-4,-61 1,41-7,-104-4,145 0,-1 0,1-2,0 0,-17-8,-4-1,10 4,17 6,0 0,0 0,-25-3,18 4,-1-1,1 0,1-1,-1-2,1 0,0 0,0-2,1 0,0-1,1-1,-23-19,27 18,3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27.5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0,'0'0,"-1"0,0 1,0-1,1 0,-1 0,0 1,0-1,1 0,-1 1,0-1,1 1,-1-1,1 1,-1-1,0 1,1 0,-1-1,1 1,0-1,-1 1,1 0,-1 1,-8 20,5-11,-1 4,1 0,0 0,0 0,2 1,0-1,1 1,0 0,2 17,-2 38,-11-10,9-45,-1-1,0 18,1 266,5-155,-2 399,1-519,2 0,6 30,-4-28,3 43,12 105,-17-151,1-11,-1 0,2 0,-1 0,2 0,-1-1,2 0,-1 0,2 0,-1-1,2 0,-1-1,1 0,20 16,-15-17,1 0,1-1,-1-1,1-1,30 7,-37-9,0-1,1-1,-1 1,1-2,-1 1,1-2,-1 1,16-3,-18 1,0 0,-1-1,1 1,0-1,-1 0,0-1,0 0,0 0,0 0,-1-1,1 1,4-7,0 1,-2 2,0-1,0 0,0 0,-1 0,-1-1,0 0,7-15,-5 7,1 0,1 1,1-1,24-28,-19 27,-2-2,19-31,-24 31,8-28,-11 30,1 1,14-27,-9 23,-1 0,0-1,-2 0,-1 0,0-1,-2 0,-1 0,4-43,-7 45,0-1,2 0,0 1,10-27,38-83,-32 83,20-75,-25 53,14-45,-22 90,6-36,-3 8,-6 31,-1 0,1-40,-4 39,1 0,6-32,3 17,-10 39,0 0,0 0,0 0,0 0,0 0,0 0,0 0,0 0,0 0,0 0,0 0,1 0,-1 0,0 0,0 0,0 0,0 0,0 0,0 0,0 0,0 0,0 0,0 0,0 0,0 0,0 0,0 0,1 0,-1 0,0 0,0 0,0 0,0 0,0 0,0 0,0 0,0 0,0 0,0 0,0 0,0 0,0 0,0 0,0-1,0 1,0 0,0 0,0 0,0 0,0 0,1 0,-1 0,0 0,0 0,0 0,0 0,0 0,0-1,2 11,-1 15,1 10,8 43,-5-42,2 45,-5-43,9 47,-6-47,2 48,-8 13,2 73,14-79,-5-38,23 87,-20-93,9 66,-16-81,14 49,-11-52,9 60,-14-36,4 30,36 93,-1-4,-37-150,12 36,-11-43,-2 1,0 0,-1 0,2 23,-4-18,1 0,1 0,1 0,12 36,-9-33,7 49,-5-22,-2-10,3 18,2-8,-2 1,7 96,-8-75,-5-46,2 40,-6-48,-3 130,1-147,1 1,-1 0,0-1,0 1,0-1,-1 1,0-1,0 0,0 1,0-1,-1 0,1 0,-1-1,0 1,-1-1,1 1,0-1,-1 0,0 0,-4 2,-5 3,-1-2,-1 1,1-2,-27 7,4-1,20-7,0 0,0-1,0 0,-21 0,-71-5,41 0,15 4,30-1,0-1,1 0,-1-2,0 0,-23-6,-63-15,62 14,-175-25,152 19,39 8,-10-4,26 6,0 2,-1-1,-19 0,10 3,0-1,1 0,-1-2,0-2,-39-12,9-1,41 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29.92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989 96,'-3'0,"-1"-1,1 0,0 0,0 0,0 0,-6-3,-15-5,-32-5,38 9,-1 1,-35-4,35 6,-36-8,36 5,-36-3,-22-3,58 8,0-1,-37 1,49 3,0 0,0 1,0 0,0 1,0 0,0 0,0 0,0 1,1 0,-1 0,-9 7,6-2,1 0,0 1,0 0,1 1,0 0,-10 16,-11 14,10-14,-16 27,22-31,-1-1,-28 33,37-47,0 0,0 0,1 1,0-1,0 1,0 0,-3 13,4-9,-2-1,0 0,-6 11,2-8,0-1,1 1,1 0,0 1,1-1,1 1,0 1,1-1,-2 17,-7 43,8-53,1 1,-1 28,5-42,0-1,0 1,1-1,0 1,2 9,-1-14,-1 0,1 0,0 0,0 0,0-1,1 1,-1 0,1-1,0 0,0 0,7 6,13 11,29 22,-47-39,0 1,1-1,-1-1,1 1,0-1,0 0,0 0,10 1,52 9,-43-7,0-1,28 1,233-5,-127-1,-139 2,0 2,38 8,-8-1,-35-6,1 0,-1 1,0 0,0 1,-1 1,1 0,-1 1,-1 1,0 0,0 1,-1 0,21 23,-26-26,1-1,-1 0,16 8,-18-11,1 0,-1 0,0 1,0-1,0 1,0 1,-1-1,0 1,0-1,0 1,6 10,-2 3,0-1,1 0,1-1,19 25,-17-26,-1 0,0 1,-1 1,-1 0,-1 0,0 0,-1 1,7 32,-9-13,-3 0,-1 1,-3 37,-1 5,4-76,-1 0,-1 0,1 0,-1 0,1 0,-1 0,0 0,0 0,-4 7,3-8,1-1,-1 0,0 0,0 0,0 0,0 0,0-1,0 1,0-1,-1 1,1-1,-1 0,1 0,-1 0,-4 1,-25 6,-1-2,0-1,0-1,-1-2,-44-4,47 2,8 1,0 1,-34 8,31-5,-42 3,-322-7,189-3,179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36.29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0,'-1'0,"0"0,0 1,1-1,-1 0,0 1,0-1,0 1,1-1,-1 1,0-1,0 1,1-1,-1 1,0 0,1-1,-1 1,1 0,-1-1,1 1,-1 0,1 0,0 0,-1 0,1-1,0 1,-1 2,-4 26,4-27,-3 60,3-37,-6 37,0-12,2 1,3 85,2-125,-1 4,0 0,-2-1,-4 22,2-18,-2 32,5 31,3-54,-1 0,-2-1,-6 35,1-15,1 1,3 0,4 77,-2 37,-10-73,5-53,0 39,4 511,4-282,-1-264,1-1,9 48,-5-46,-3 2,-3 57,-1-60,2 1,10 69,-2-38,-2 0,-6 142,-3-95,2 276,0-373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37.35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1,'35'0,"0"1,-1 1,45 10,-7 3,192 53,-235-59,54 8,-56-12,0 0,45 16,139 76,-185-85,49 14,18 7,-40-8,189 81,-199-86,-1 2,53 37,-54-33,5-1,-33-19,0 2,0-1,17 15,-12-8,-2 1,0 1,25 32,-36-40,1 0,-2 0,1 1,-1 0,0 0,-1 0,0 0,-1 0,0 0,0 1,0 14,-1-10,0 13,1-1,7 41,-2-28,-3 1,-1-1,-5 73,0-31,2-61,1-12,-1 0,1 0,-2 0,1 0,-1 0,0 0,-1 0,0-1,0 1,-1 0,0-1,-4 8,-2 0,1 0,-9 23,12-23,-2-2,1 1,-16 22,17-28,0 0,1 0,0 0,0 1,1 0,-3 11,4-12,-1 1,1-1,-2 0,1 0,-1 0,0 0,-7 9,-119 152,72-91,35-49,-2-1,-49 43,-66 39,109-86,5-7,20-13,-1 0,1 0,0 1,-9 8,9-7,-1 0,0-1,0 0,-1 0,1-1,-1 0,0 0,-11 3,-27 14,-98 64,124-74,-1-1,-34 12,-22 11,15-4,-24 14,74-37,0 0,0-1,0-1,-21 5,17-5,1 0,-21 10,-7 7,-55 36,68-40,-63 28,68-34,0 0,0 2,2 0,-35 26,50-32,0 0,-1-1,0 0,0 0,-15 6,7-4,3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39.07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1,'0'297,"1"-282,1 0,0 0,6 19,-4-16,4 33,-7 4,-1-37,0 0,1-1,1 1,4 19,-1-17,-2 1,1 22,-2-22,0-1,7 26,-4-23,-1 0,2 43,-5-39,8 42,-3-35,-2 1,-1 64,0 4,8-43,-7-44,3 32,6 44,-8-63,3 47,-8-72,0 0,0-1,1 1,-1 0,1 0,0 0,0-1,0 1,1-1,-1 1,1-1,0 1,3 5,-1-6,-1 0,1 0,-1 0,1-1,0 1,0-1,0 0,0 0,0 0,1-1,6 2,9 2,1-1,-1-1,1-1,0-1,0-1,31-3,-48 2,0 0,0 0,0 0,0-1,0 1,0-1,0 0,0 0,0 0,-1-1,1 1,-1-1,4-4,4-5,0 0,11-18,11-11,-25 30,1 0,-1-1,-1 0,0 0,6-16,-6 13,0 1,1-1,15-18,2-1,-2-1,36-74,-3 5,-34 62,-1-1,23-74,-25 64,28-49,-35 81,-2 1,0-1,-1-1,-2 0,0 0,6-35,-9 35,1 0,1 0,1 0,12-27,11-34,-25 64,2-1,-2 1,-1-1,0 0,1-31,-5 12,0 299,-1-98,-1-119,-9 50,4-49,0 48,7-73,0 16,-1 0,-7 38,-2 12,3 1,7 129,2-93,-2 558,2-636,9 50,1 21,3 29,-4-51,13 145,-13-155,-4-44,0 45,-5-57,9 43,-6-42,2 42,-6-54,-1 14,2-1,9 54,-9-75,0 1,0 0,-1 0,-1 0,0 17,0-24,0 0,-1-1,1 1,-1 0,1 0,-1 0,0 0,0 0,0 0,0-1,0 1,0 0,0-1,0 1,-1-1,1 1,0-1,-1 0,1 0,-1 1,0-1,1 0,-1-1,0 1,0 0,0 0,0-1,0 1,1-1,-1 1,0-1,-3 0,-7 0,0-1,1 0,-1 0,1-2,-1 1,1-1,-21-10,13 7,-30-8,-50-10,69 15,-1 2,0 1,0 1,-38-1,39 4,0-1,0-2,0-1,-36-12,-57-12,-3 6,-56-8,84 31,73 2,0-2,0 0,-47-8,51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0.60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3750,'-13'0,"1"0,0 0,0-1,-17-3,25 3,-1 0,1-1,-1 1,1-1,0-1,0 1,0 0,0-1,0 0,1 0,-1 0,-3-4,-31-44,7 7,12 19,2-1,1 0,2-1,-21-52,-1-1,-25-58,57 128,0-1,1 1,0-1,1 0,0 0,0 0,1-16,0 10,0 1,-5-21,-24-81,17 47,9 47,-12-44,-5-9,-14-91,26 116,5 23,1 0,1-32,2 34,-1 0,-8-46,-8-46,3 16,7 48,3 0,4-105,2 60,-2-221,1 306,1 0,0 0,6-19,-4 16,4-33,-5 20,1 0,1 0,16-48,-12 48,3-10,2 0,1 1,21-39,-28 64,-2 0,0-1,6-23,-9 25,1 0,1 0,0 1,1-1,11-17,58-81,-51 72,-21 33,1-1,0 2,0-1,0 0,1 1,0 0,1 0,-1 0,11-8,-5 7,0 0,-1-1,0 0,0-1,-1-1,0 1,10-15,-15 18,0 1,1-1,0 1,0 0,0 0,0 1,1-1,9-5,7-2,27-10,9-6,-25 8,-1 1,36-15,-55 28,-1 2,1 0,1 0,-1 1,0 1,22-1,28-3,69-13,-77 9,0 2,60 1,329 8,-421 1,0 0,0 2,0 1,23 8,-12-4,-11-1,0 1,-1 1,0 0,0 2,-1 1,-1 0,21 19,-17-17,-20-14,-1 1,1 0,-1 0,0 0,0 1,1-1,-2 1,1 0,0 0,0 0,-1 0,0 0,1 1,-1-1,2 5,40 119,0 36,-36-131,5 59,-3-16,-3-16,-3 0,-5 93,-1-52,2 813,-1-888,-1-1,-6 24,-2 21,4-26,-18 68,2-12,14-59,2-9,0 1,0 37,4-39,-3 0,0 0,-2-1,0 0,-15 33,2-1,10-36,-13 29,13-34,1 1,-9 31,10-27,-2 0,0 0,-2-1,0-1,-2 0,-23 31,14-21,4-2,15-23,0 0,-1-1,0 1,0-1,-12 11,-5 2,6-6,1 1,0 0,-19 25,25-30,0-1,-1 1,0-2,0 1,-1-2,0 1,-20 9,-14 11,26-15,-1-1,1 0,-2-2,0 0,0-1,-1-1,-28 6,-40 12,32-8,-28 8,46-12,-1-2,0-2,-48 5,13-2,54-8,-1-1,-28 1,38-5,-15 0,0 2,0 0,-33 8,28-4,0-2,0-1,0-2,-35-3,6 0,58 2,-1 0,1 0,-1-1,1 1,-1-1,1-1,0 1,-1 0,1-1,0 0,0 0,-5-4,2 1,1 0,0-1,0 0,1 0,-1-1,-3-7,5 9,-8-12,0 0,-25-24,29 32,0 0,1-1,0 0,-8-15,11 16,-1 1,0-1,-1 2,1-1,-2 1,1-1,-14-10,-3 2,12 9,0-1,1 0,-11-10,12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1.49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0,'2'23,"0"0,10 40,-4-27,-5-22,1-1,0 0,1 0,1 0,0-1,0 0,16 21,-10-11,-1 0,0 0,-2 2,7 23,-10-26,1 0,1-1,1 0,0-1,24 35,-21-38,-1 1,-1 0,-1 0,9 22,22 76,-38-108,4 6,-1 0,2 0,0 0,9 12,17 33,-12-16,10 27,-22-45,1 0,1 0,1-2,1 1,32 40,-35-49,-1 0,0 1,-1 0,-1 1,6 18,-7-17,1 0,1 0,1-1,14 21,-5-10,17 32,5 7,-31-53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0:05.5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1 569 24575,'0'-3'0,"0"-1"0,0 1 0,0 0 0,0 0 0,0 0 0,1 0 0,-1 0 0,1 0 0,0 0 0,0 0 0,0 0 0,0 0 0,1 0 0,-1 0 0,1 1 0,-1-1 0,1 0 0,0 1 0,0 0 0,0-1 0,1 1 0,-1 0 0,1 0 0,-1 0 0,1 0 0,-1 1 0,1-1 0,4-1 0,4-4 0,90-58 0,-78 49 0,1 0 0,0 2 0,42-19 0,35-20 0,-44 22 0,-44 24 0,4-3 0,1 1 0,0 1 0,1 1 0,-1 0 0,21-4 0,-11 5 0,0-2 0,-1-1 0,1-1 0,25-14 0,-41 19 0,1 0 0,26-5 0,-27 7 0,1 0 0,-1-1 0,18-7 0,-5 0 0,0 2 0,1 1 0,0 1 0,0 1 0,1 1 0,38-1 0,38-14 0,-36 7 0,-49 9 0,1 0 0,22-2 0,32 5-1365,-52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3.27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1,'0'322,"2"-299,0 1,7 31,-4-29,3 43,-9 34,2 40,11-66,-7-52,3 46,-6-17,10 62,-6-65,-3 0,-4 71,3 51,10-97,-7-50,3 45,-8-13,0-32,0 1,2-1,6 34,-2-20,-1 1,-2-1,-4 63,3 43,10-70,-7-49,2 42,-6 171,-2-110,2-106,1 0,7 30,-3-28,1 44,-6-21,0-5,11 85,-5-73,-2 0,-6 103,0-61,1 99,0-175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3.98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2,'48'-1,"-15"0,-1 1,1 2,44 8,-40-4,0-2,0-1,47-3,42 3,-49 9,-52-7,46 3,317-7,-184-3,-197 2,0 0,0 0,1-1,7-2,1-3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4.96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1,'-1'0,"0"0,0 1,1-1,-1 0,0 1,0-1,0 1,1-1,-1 1,0-1,1 1,-1-1,0 1,1 0,-1-1,1 1,-1 0,1-1,-1 1,1 0,0 0,-1 0,1-1,0 1,-1 0,1 2,-5 25,5-25,-5 72,5 90,2-58,-2 1175,1-1267,1-1,0 0,5 18,3 18,-8-31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6.02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663 348,'0'-2,"1"0,-1 1,0-1,1 0,0 1,-1-1,1 1,0-1,0 1,0-1,-1 1,2-1,-1 1,0 0,0 0,0 0,2-2,29-18,-17 11,6-5,2 0,-1 2,2 0,0 2,48-16,-27 12,50-23,-31 11,-37 17,37-19,-49 22,1 1,-1 1,1 0,1 1,-1 1,19-2,6-1,13-5,-18 3,0 2,61-3,-43 8,89 4,-132-2,0 1,0 0,-1 0,1 1,-1 1,0 0,16 8,-8-1,-1 0,0 1,15 16,15 11,63 62,-11 20,-36-40,-53-68,-1 1,-1 0,0 0,11 31,11 23,-19-46,16 46,-2-3,-17-44,0 0,-1 0,-1 0,-1 1,2 26,-2-19,13 40,2 13,-14-26,-6-40,2 0,5 28,0-11,-2 0,-2 1,-1-1,-3 55,0-28,1-52,-1 0,0-1,0 1,-1 0,0-1,0 0,-1 1,1-1,-2 0,1 0,-5 6,-15 40,21-46,-1 0,1 1,-1-1,-1-1,1 1,-1 0,0-1,-1 0,0 0,0 0,0-1,-6 6,-90 72,65-55,-74 43,16-12,71-44,-29 13,31-18,1 1,-28 20,21-12,0-1,0-1,-2-2,0 0,-33 10,35-13,-29 15,9-3,-88 28,122-47,0-1,-1-1,0 0,0-1,0 0,-26-1,18-1,-38 6,-6 3,0-3,-134-5,87-3,-281 2,375-2,1 0,-1-1,1-1,0-1,1-1,-1 0,1-1,-26-15,-15-17,45 30,0 0,0 0,-27-12,30 17,1-2,0 1,1-1,0 0,-11-11,-15-10,16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1:47.12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27,'15'0,"40"-1,-1 3,70 11,-90-8,1-2,54-3,24 2,-53 10,-45-8,0-1,19 2,141-5,19 2,-117 9,-52-5,46 2,334-7,-193-3,-185 0,-1 0,36-9,-5 1,2-1,-30 5,56-3,-67 7,1 0,21-6,-19 4,29-3,-21 4,29-6,-30 3,29-1,-36 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01.4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0,'-22'0,"0"1,-28 4,42-3,0 0,0 0,0 1,0 0,0 0,1 1,0 0,-1 0,-7 7,-16 12,-1-1,-56 30,79-46,0 0,1 1,0 0,0 0,0 1,1 0,-11 16,-15 16,26-34,1 1,0 0,0 0,0 0,1 0,0 1,-6 15,4-6,2 1,0-1,1 1,1 1,0-1,2 0,0 25,1 26,2 84,-1-148,0 1,0-1,1 0,0 0,0-1,0 1,0 0,0-1,1 1,0-1,0 0,0 0,1 0,-1 0,1 0,0-1,5 4,9 5,1 0,36 16,-25-13,-8-5,-1-1,43 11,40-1,-81-14,-1-2,1 0,0-2,33-1,29 2,-66 1,35 9,-25-5,10 4,-24-7,0 0,0-1,22 2,-26-4,6 0,0 0,33 7,-45-6,0-1,0 1,0 0,0 0,-1 0,1 1,-1 0,0 0,1 0,-2 0,1 0,0 1,-1 0,5 5,31 58,-15-23,-17-30,-1 1,-1 0,0 0,5 28,-8-33,2 20,0-1,-2 1,-3 48,0-31,1-41,0 0,-1 0,0 1,0-2,0 1,0 0,-1 0,0 0,-3 6,3-9,-1 1,1 0,-1-1,0 1,0-1,0 0,-1 0,1 0,-1 0,1-1,-1 0,0 1,-5 1,-66 37,-13 6,77-42,0-1,0-1,-1 1,1-1,-1-1,-15 1,-13 1,1 2,-71 21,75-17,-1-1,0-2,-63 4,-369-12,464 1,0 0,0 0,0 0,1 0,-1 0,0-1,0 0,1 0,-1 0,1 0,-1 0,1-1,-1 0,-3-2,-4-7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14.1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1409,'0'-25,"-2"0,0 0,-8-32,4 16,1 0,3 0,4-68,-1 27,-1-411,1 481,0 0,1 1,0-1,0 1,7-16,24-54,-32 78,30-55,-20 39,16-35,-26 48,1 0,1 1,-1-1,1 1,0-1,0 1,0 0,1 0,0 0,0 1,0 0,1-1,-1 1,1 1,0-1,0 1,0 0,11-5,49-20,-49 19,1 2,-1 0,1 1,0 0,1 2,-1 0,20-2,185 6,-99 1,-101 1,0 0,0 2,-1 0,33 12,27 5,-67-19,0 2,-1 0,1 1,-1 0,0 1,0 0,12 9,-5-1,-1 1,-1 1,22 23,-31-31,-2 0,1 1,-1 0,0 1,-1 0,0 0,-1 0,0 1,0-1,-1 1,0 0,2 15,15 57,2 11,-18-49,-2 0,-5 71,0-31,2 236,-1-298,-2 0,-1 0,-1 0,-1 0,-9 24,8-31,0 0,-2 0,0 0,-14 18,-6 10,12-17,-26 32,35-49,0-1,0-1,-1 0,0 0,-1 0,-17 10,-6 1,26-14,0 0,-1 0,1-1,-1-1,0 1,0-1,-1 0,-10 2,-47-1,45-3,-39 5,-1 3,-1-3,0-3,-69-5,27 1,97 1,0-1,0 0,0 0,1 0,-1-1,0 0,1 0,-1-1,1 1,0-2,-1 1,-8-7,6 3,1-1,-1 1,2-1,-1-1,1 0,0 0,-6-11,8 13,0 0,-1 0,-10-10,11 12,1 1,-1-1,1 0,0 0,0-1,0 1,-5-13,5 4,3 11,0 0,0 0,0 0,0 0,0 0,0 0,-1 0,0 1,1-1,-1 1,-2-3,3 4,1 1,0 0,0 0,-1 0,1 0,0 0,-1 0,1 0,0 0,0 0,-1 0,1 0,0 0,-1 0,1 0,0 0,0 0,-1 0,1 0,0 0,0 0,-1 1,1-1,0 0,0 0,-1 0,1 0,0 1,0-1,-1 0,1 0,0 0,0 1,0-1,0 0,-1 0,1 1,0-1,0 0,0 1,0-1,0 0,0 0,0 1,0-1,0 0,0 1,0-1,0 0,0 1,-3 16,3-17,-2 142,3-82,-1-54,1 0,-1 0,1-1,0 1,0 0,1-1,-1 1,1-1,0 0,1 1,0-1,-1 0,2 0,-1-1,0 1,1-1,7 7,-5-6,1 0,0 0,0-1,0 0,1 0,-1-1,1 0,0 0,0 0,0-1,14 1,43 7,-23-2,76 2,-72-9,80-4,-115 1,0-1,0 0,-1-1,1 0,-1-1,0 0,17-12,-3 3,92-58,-85 56,-24 13,-1 1,0-2,0 1,-1-1,1 1,-1-2,6-4,21-28,-24 26,2 0,-1 0,1 1,1 1,14-11,-16 13,0 0,-1-1,0 0,0-1,-1 0,0 0,8-13,-7 10,1 0,0 1,17-17,-20 22,0 0,0 0,-1 0,1-1,-1 0,-1 0,1-1,-1 1,-1-1,1 0,-1 0,-1 0,3-14,2-9,-1 9,-1-1,-2-1,2-23,-6-314,1 2055,1-1675,1 1,7 30,-5-30,0 1,0 21,-2-13,8 40,-4-40,1 42,-6-42,1-1,9 48,-7-56,-2 0,1 24,-3-26,1 0,1 0,6 21,-1-2,-2 0,-1 0,-2 0,-4 66,0-23,2 364,0-423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15.59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0,'0'1333,"1"-1318,1 0,0 0,6 19,-4-16,4 33,-7 41,-2-64,1 1,1-1,8 41,0-13,-3 0,-2 1,-6 90,1-44,1 983,1-1072,0 0,1 0,8 26,-10-40,4 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16.46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1,'0'568,"2"-540,1 0,8 36,-1-12,0 1,-5-33,-1 1,1 33,-4-33,1 1,1 0,6 21,-6-27,-1 0,0 17,-2-19,1-1,6 28,-2-25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17.3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0:06.4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24575,'23'0'0,"1"2"0,-1 0 0,0 2 0,0 0 0,0 2 0,0 0 0,23 11 0,150 58 0,-184-71 0,5 4 0,0-2 0,29 7 0,-44-12 0,25 3 0,0 2 0,-1 1 0,0 1 0,-1 1 0,48 24 0,-54-21 0,1 0 0,1-2 0,-1-1 0,2 0 0,-1-1 0,1-2 0,44 8 0,-56-12 0,0-1 0,-1 1 0,1 0 0,0 1 0,-1 0 0,0 1 0,0 0 0,10 6 0,49 20 0,-19-10 0,-37-14 0,27 12 0,53 17 0,-81-32 85,0-1-1,1 0 0,12 0 1,27 4-1788,-35-1-5123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19.15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0,'0'815,"0"-794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20.3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1,'0'1087,"1"-1063,1 0,8 30,-5-28,2 43,-7-12,-1-37,1 0,1-1,0 1,7 32,-1-15,-1 0,-2 0,-2 1,-5 63,2-21,1 1843,0-1902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21.27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26,'1111'0,"-1087"-1,0-2,30-6,-28 4,43-3,79 9,-127-1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22.75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1113,'4'0,"90"-3,-82 1,1 0,0-1,-1-1,1 0,13-6,45-27,-49 24,0 2,1 0,27-9,-16 8,-1-3,-1 0,-1-2,53-38,-35 23,-10 7,43-36,-61 35,-18 22,0 0,0-1,1 1,0 1,3-5,155-144,-97 87,-57 54,1 1,-2-1,0 0,0-1,-1 1,7-18,9-17,-13 29,-1-1,-1 0,-1 0,-1 0,0 0,-1-1,-1 0,-1 0,0 0,-2 0,-2-25,2 40,-1 0,0 0,1 0,-1 1,-1-1,1 0,-1 1,1-1,-1 1,0-1,0 1,0 0,-1 0,1 0,-1 0,0 0,0 1,0-1,0 1,-3-3,-3 1,1 0,0 1,-1-1,1 2,-1-1,0 1,-15-1,-22-2,0 3,-81 7,108-2,1 1,-1 1,1 0,0 2,1 0,-1 1,1 1,1 0,-16 12,-3-5,31-15,0 0,0 1,0-1,0 1,0 0,0 0,1 0,-1 1,1-1,-1 1,1 0,0 0,0 0,-4 7,-7 17,9-15,-1-1,-1 1,0-2,-8 12,1-5,1 2,1-1,1 2,0-1,2 1,0 1,1 0,-9 41,-7 37,17-75,-9 27,10-33,0 0,1 1,-4 24,5-17,-1-1,-13 37,-4 22,18-63,-4 16,1 1,-1 62,9 245,-1-336,0-1,1 0,0 1,0-1,1 0,0 0,1 0,-1 0,1-1,1 1,0-1,0 1,0-1,1-1,0 1,0-1,1 1,0-1,0-1,0 1,1-1,0 0,-1-1,2 0,-1 0,1 0,-1-1,1 0,0-1,0 1,0-2,14 3,207-2,-113-4,205 2,-306 1,1 0,-1 1,20 6,-17-3,31 2,-29-6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24.53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27,'11'-1,"1"0,0-1,20-5,21-4,174 7,-129 5,-89-1,-1 1,1 0,0 0,-1 0,1 1,-1 1,0-1,0 1,0 1,0 0,0 0,-1 0,1 1,7 7,-3-1,0 1,0 0,-2 1,1 0,-2 1,12 21,27 37,-30-48,15 29,-28-44,-1 0,0 1,0 0,-1 0,0 0,2 20,-1 26,-5 71,-2-37,3-80,-1 0,0 0,0 0,-1 0,-1 0,0-1,0 1,-8 15,-3 1,-30 39,34-51,1 0,1 1,-11 23,13-23,-1-1,0 0,-13 17,-4 5,15-23,-22 26,-24 31,40-49,-33 36,36-45,-1 1,1 0,1 1,-11 18,12-17,-1-1,0 0,-22 20,22-23,0 0,1 0,0 1,1 1,-13 21,5-3,-1-1,-28 34,-5 8,41-59,6-9,1 1,-1-1,1 1,-4 9,6-13,1-1,0 1,-1 0,1-1,0 1,0 0,0 0,0-1,0 1,0 0,0-1,0 1,0 0,0 0,0-1,0 1,0 0,0-1,1 1,-1 0,0-1,1 1,-1 0,0-1,1 1,-1 0,1-1,-1 1,1-1,-1 1,1-1,-1 0,1 1,0-1,-1 1,1-1,0 0,-1 1,1-1,0 0,-1 0,2 1,13 2,0-1,0 0,1-1,-1-1,0 0,18-2,10-1,304 3,-324 1,-1 2,1 0,-1 2,25 7,-20-4,56 7,-68-13,0 0,-1 2,1-1,-1 2,1 0,-1 0,0 1,-1 1,21 14,-27-15,0 0,-1 1,0 0,0 0,-1 1,8 11,2 5,5 7,21 44,-4-6,-32-59,1 1,-2-1,1 2,-2-1,5 21,3 58,-9-65,11 67,-3-35,1 1,-6-33,4 40,-7-40,8 32,-6-35,4 46,-7 187,-2-115,0-132,0-1,0 1,0 0,-1-1,0 0,0 0,-1 1,0-1,0-1,-1 1,0 0,0-1,-1 0,1 0,-1 0,-1 0,1-1,-1 0,0 0,0-1,0 1,-1-1,1-1,-1 1,0-1,0 0,-11 2,-11 4,11-3,0-1,0 0,0-2,-21 2,10-1,1 0,0 2,0 0,-27 12,30-9,-2-1,1-2,-1 0,-46 3,48-9,0 1,0 2,-33 6,20-2,1-3,-1-1,0-2,-40-4,-4 1,-262 2,323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27.66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0,'0'49,"-1"-17,1 1,1-1,9 44,22 73,-29-126,2 42,-5-45,1 0,2 0,4 19,22 79,-24-97,2 34,1 7,21 87,-3-16,-22-107,-1-1,-1 1,-1 0,-2 28,1 49,11-42,-7-45,4 32,-5-24,11 46,-7-40,4 11,-7-26,0 1,-1-1,2 20,-4-7,1 1,1-1,2 0,10 34,-6-33,1-3,-2-1,-1 1,-2 1,5 35,-8-34,2 0,1-1,17 52,-21-74,1-1,0 0,-1 1,1-1,1 0,-1-1,1 1,3 5,-5-9,0 1,0 0,-1-1,1 1,0-1,0 1,0-1,0 1,0-1,0 1,1-1,-1 0,0 0,0 0,0 1,0-1,0 0,0 0,0 0,0-1,0 1,1 0,-1 0,0-1,0 1,0 0,0-1,0 1,0-1,0 0,0 1,-1-1,1 0,0 1,0-1,0 0,-1 0,1 0,0-1,20-20,32-48,-34 44,34-39,-38 49,-1-1,-1-1,14-26,-15 25,2-1,1 1,19-20,-16 19,23-33,56-70,-67 87,-4-1,-20 27,0 1,0 1,1-1,8-8,-14 16,0 1,0-1,0 0,0 1,0-1,0 1,0-1,0 1,1-1,-1 1,0 0,0 0,0-1,0 1,1 0,-1 0,0 0,0 0,0 0,0 1,1-1,-1 0,0 1,0-1,0 0,0 1,0-1,0 1,0 0,0-1,0 1,0 0,0-1,0 1,-1 0,1 0,0 0,0 0,-1 0,2 2,4 6,0 0,-1 0,7 17,-6-12,3 3,0 1,1 0,1 0,23 30,-15-24,22 35,-16-20,-6-16,0 0,36 32,-28-29,58 46,3 3,-83-71,0 0,0-1,0 1,0-1,1-1,-1 1,1-1,-1 0,1 0,9 1,-7-1,0 1,0-1,0 1,12 7,-7-2,0 0,1-1,1-1,-1 0,1 0,20 3,-31-8,-1 0,2 0,-1-1,0 0,0 0,0 0,0 0,0-1,0 1,0-1,0 0,0 0,-1-1,1 1,0-1,0 0,-1 0,1 0,-1 0,0-1,0 1,0-1,0 0,0 0,0 0,-1 0,0 0,1-1,1-4,4-11,0-1,-2 1,-1-1,0 0,-1 0,1-28,7-32,-4 21,-2-1,-3 1,-5-75,0 27,1 79,2 1,2 0,9-49,-8 54,-1-1,1-42,-3 41,0-1,6-28,-1 20,2-58,-5 42,8-27,-6 47,1-39,-6 23,-1 28,1-1,1 1,1 0,6-31,-4 28,0 1,1-29,-3 27,0 1,7-24,21-74,-24 77,-4 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29.0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1404,'2'0,"1"-1,-1 0,1 0,-1-1,0 1,1 0,-1-1,0 0,0 1,0-1,0 0,0 0,0 0,-1 0,1 0,-1 0,1-1,1-3,6-7,-7 10,4-4,0 0,0-1,0 2,1-1,0 1,0 0,1 0,15-8,-14 9,0 0,-1-1,0 0,0 0,0-1,0 0,-1 0,0-1,8-12,1 0,32-31,-33 37,-1-1,22-31,-24 31,0-1,20-17,-18 18,23-29,-31 34,0-1,7-16,-8 15,0 1,11-16,13-23,-21 35,0 1,0 1,16-19,-15 20,-1 0,0-1,0 0,-2-1,0 1,5-17,12-25,-13 36,-1-2,-1 1,0-1,-2 0,0 0,-2-1,0 0,-2 0,1-26,-2 4,0 24,-1-1,0 1,-2 0,-4-25,4 39,-1-1,0 1,0-1,0 1,-1 0,0 0,0 1,-8-9,-9-12,16 21,0-1,0 1,0 0,-1 1,0 0,0-1,0 2,-1-1,0 1,1 0,-1 0,0 1,0 0,0 0,0 1,-1 0,1 0,0 1,-1 0,1 0,0 0,-1 1,1 0,-9 3,4 2,0 1,0 1,1 0,0 1,1 0,-1 0,-16 22,-27 22,35-35,0 1,-29 37,1-1,-26 39,61-80,2 0,-1 0,-9 21,9-17,-21 29,24-38,-3 4,0 0,1 0,0 1,1 0,1 1,0-1,-6 19,-32 86,-3 5,35-82,5-19,1 1,1-1,2 1,0 1,-1 35,5-17,3 162,1-190,-1 0,2 0,0 0,1-1,0 1,1-1,0-1,2 1,-1-1,2 0,-1 0,13 11,8 20,-23-33,1-1,0 0,0-1,14 14,60 46,-46-35,-29-28,-1 1,1-2,0 1,0-1,1 0,-1 0,1-1,0 1,11 3,7 3,1 1,-2 1,29 20,20 10,-64-39,0 0,1-1,15 4,-16-5,-1 0,0 0,0 1,0 0,13 8,-6-3,1-1,0 0,1-1,0 0,29 4,-14-5,1-1,0-2,63-4,-27 1,-62 1,0-1,0 1,0-1,-1 0,1-1,0 0,0 0,-1 0,1-1,-1 0,0 0,8-6,-2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1.36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1,'0'1629,"2"-1603,1 0,7 35,1-2,-2-3,-3-19,3 68,-8-86,0 0,2 0,7 32,-7-32,0 0,0 28,-2-29,0 0,1-1,5 22,0-3,-1 1,-3 0,0 0,-6 66,2-22,1-57,1 0,1-1,9 39,-6-34,-2 0,-1 0,-1 1,-3 28,3 58,11-55,-8-44,-1-1,2 19,-5 127,1 22,11-124,-8-44,-1 1,2 18,-4 78,0-470,-2 157,-1 177,0 0,-7-30,4 28,-3-43,7-254,3 153,-2 163,0 0,1 0,0 0,1 1,0-1,0 0,0 1,0-1,1 1,0 0,1 0,6-9,-2 5,-1 1,2 1,-1 0,1 0,0 0,17-10,-20 14,-1-1,1 0,-1 0,-1 0,1-1,-1 0,0 0,0 0,5-12,-4 8,1 1,0-1,8-9,-5 10,0 1,0 0,12-7,-12 9,-2 1,1-2,-1 1,0-1,13-14,-14 11,1 1,1 0,-1 1,2 0,-1 0,1 1,14-10,40-22,109-52,-162 87,0 1,0 0,0 0,0 1,1 0,15 0,67 3,-43 1,-10-3,33 2,-67-1,0 1,1 0,-1 0,0 1,0 0,0 0,0 1,11 5,74 57,-74-52,-8-7,0 0,1-1,0-1,14 5,-16-6,0-1,-1 2,1-1,-1 1,1 0,-1 0,-1 1,10 7,-12-7,-1 1,1-1,-1 1,0-1,0 1,2 8,11 20,13 18,-20-34,0 0,16 20,-19-30,-1 0,1 1,-2 0,1 0,-2 0,1 0,-1 0,2 12,1 8,1 40,-5-42,9 33,-7-44,4 33,4 49,-7-63,3 53,-7-31,-4 108,0-145,-1 1,0-1,-2-1,0 1,-2-1,0 0,0-1,-2 0,-15 22,-11 0,28-33,1 1,0 0,0 0,-7 12,7-9,0 0,-1-1,0 0,-1-1,0 0,0 0,-1-1,0 0,-13 8,10-7,1 2,-21 22,26-25,0 0,0-1,0 0,-1-1,0 0,0 0,0 0,-1-1,0 0,-13 4,8-4,-162 58,54-14,111-45,0 0,0-1,0-1,-1 0,-16 1,12-2,-30 7,9-1,0-2,-1-1,1-2,-64-4,19 0,59 2,-25-1,1 2,-80 13,105-9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3.22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1,'8'19,"0"-5,-5 0,0 1,-1-1,1 24,-2-22,0 1,6 23,22 128,-24-140,-2-1,0 1,-3 0,-2 31,3 57,11-56,-8-45,-1 0,2 20,11 112,-7-84,6 32,-10-72,-2 0,-1 1,-1 27,-1-27,1 1,7 41,0-8,-1 0,-4 0,-4 84,-1-38,2 1005,-1-1093,-1-1,0 0,-6 19,4-16,-4 33,7 3,2-37,-2 0,0 0,0-1,-7 25,3-17,0 1,1 0,0 32,5 79,1-48,-2 281,0-347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4.49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37 323,'0'-2,"0"1,0-1,1 1,-1-1,1 1,-1-1,1 1,0-1,0 1,-1 0,1 0,0-1,0 1,0 0,2-1,22-19,-5 4,2-4,2 1,0 1,1 1,41-23,-58 37,1 0,0 1,0-1,0 2,13-3,-11 3,1-1,-1-1,11-4,107-54,-116 56,-2 0,0 1,0 0,0 1,0 0,1 1,0 0,21-2,221 4,-114 3,-120-2,0 1,0 1,22 4,-34-4,0 0,0 1,0 0,-1 0,1 1,-1 0,1 0,-1 0,-1 1,9 7,-5-1,0 1,-1-1,0 2,-1-1,0 1,11 27,-11-22,2 0,21 32,-24-41,0 1,-1 0,0 0,0 1,-1-1,-1 1,0 0,-1 1,3 13,-3-13,5 28,-2 1,3 63,-10 439,0-529,0 0,-1 1,-1-1,0 0,-1 0,0 0,-13 25,0-7,-40 59,44-74,0-2,-1 0,-1 0,-1-1,0-1,-25 15,15-3,24-21,-1-1,1 0,-1 0,0-1,0 1,0 0,-1-1,1 0,0 0,-1 0,-3 2,-159 56,158-56,-158 52,107-43,25-6,2 1,-60 23,64-20,-54 13,0 0,55-15,0-1,-1-1,0-1,0-2,-41 2,50-5,0 0,0 2,0 0,0 1,-29 10,32-7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0:08.1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 24575,'0'-1'0,"1"0"0,-1 0 0,0 0 0,1 0 0,-1 0 0,1 0 0,-1 0 0,1 0 0,-1 1 0,1-1 0,0 0 0,-1 0 0,1 1 0,0-1 0,0 0 0,0 1 0,-1-1 0,1 0 0,0 1 0,0 0 0,0-1 0,0 1 0,0-1 0,0 1 0,0 0 0,0 0 0,2-1 0,34-4 0,-26 3 0,39-7 0,-27 4 0,1 1 0,32-2 0,290 7 0,-325 0 0,1 2 0,36 8 0,-12-2 0,32 11-1365,-60-17-5461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5.79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1,'1'23,"0"0,1 1,10 38,-8-38,-1 1,-1-1,-1 25,-1-23,1-1,8 42,-3-30,-2 0,-1 1,-3 44,2 44,10-66,-9-44,1 0,0 16,-4 68,-1-69,1 0,2-1,7 49,-2-40,-3 0,-1 0,-3 63,2 48,10-90,-8-45,-1 0,2 20,-5 151,1 21,0-202,-1 0,1 1,0-1,1 0,-1 0,1 0,4 9,-2-8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6.61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1,'1'1,"0"1,0-1,-1 0,1 1,0-1,0 0,0 0,0 0,0 0,0 0,1 0,-1 0,0 0,1 0,-1 0,0-1,1 1,-1 0,1-1,-1 1,1-1,2 1,11 5,59 45,-56-37,0 0,1-2,1 0,35 15,-23-13,0 1,39 26,38 18,81 33,-180-88,0-1,0 0,1 0,-1-1,1-1,14 2,68-5,-42 0,18 3,59-3,-123 2,0-1,0 0,1 0,-1-1,0 1,0-1,0 0,0-1,-1 1,1-1,-1 0,1 0,6-6,-1-2,0-1,0 0,10-18,-9 14,19-23,1-4,-22 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8.21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1732,'-1'-14,"0"1,-2 0,-6-22,4 15,-6-20,6 25,1-1,0 0,-2-26,4 22,-8-34,5 34,-3-34,4 13,-2 1,-13-44,0 4,8 37,7 30,0-1,-1-18,0 2,-16-57,1 3,15 45,2 0,4-73,1 36,-2 71,0 0,0-1,0 1,1-1,0 1,0 0,0 0,1-1,-1 1,1 0,1 0,-1 0,1 1,0-1,0 1,0-1,0 1,1 0,0 0,0 0,0 1,0-1,5-2,1-1,0-1,0 0,-1-1,0 0,0 0,9-14,-10 12,2-1,-1 2,2 0,15-13,-18 17,2 0,-1-1,0 0,0-1,0 0,14-17,-11 11,0 1,1 1,1 0,0 1,0 1,1 0,25-13,19-12,37-27,-89 59,-1 0,1 0,0 0,0 1,0 0,0 0,0 1,0 0,8-1,14 1,28 3,-18 0,-32-1,-1-1,1 1,0 1,-1-1,0 1,1 0,-1 1,0-1,0 1,0 1,-1-1,6 5,8 7,-1 0,16 19,-24-23,-1 0,0 1,-1 0,0 0,-1 1,-1 0,0 0,-1 0,4 16,-1-7,0-1,13 24,34 48,-46-77,-2 0,0 1,-1-1,-1 1,5 24,-4-14,12 31,-7-29,-1 1,-2 1,-1-1,-1 1,-2 0,1 54,-4-60,1 0,7 27,-4-24,2 39,-6-39,-3 190,-1-207,0 0,0 0,0 0,-2 0,1-1,-12 18,2 0,-17 50,25-59,-1 1,-1-1,-21 36,24-49,0-1,0 1,0-1,-10 8,9-9,1 1,-1-1,1 2,1-1,-9 11,8-7,-1 1,1 0,-1 0,-1-1,0 0,0 0,-1-1,0 0,0 0,-15 9,3-2,-34 30,43-34,0-1,-1-1,0 1,0-2,-1 0,0 0,-1-1,-15 5,1-3,0 1,1 1,-30 17,1-3,44-20,-1 0,2 0,-1 1,-17 12,23-14,0 0,0-1,-1 1,1-1,-1-1,0 1,0-1,0 0,0-1,-11 2,-8-2,-42-2,29 0,33 1,0-1,0 1,1-1,-1 0,0 0,0-1,0 0,1 0,-1 0,-8-5,7 2,0-1,1 1,-1-1,1 0,1 0,-10-14,-19-25,20 28,0 0,2-2,0 1,1-2,-10-23,7 3,3 7,-16-33,18 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39.9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1,'8'20,"-1"-6,-3 1,-1 0,1 23,5 23,31 146,-14-93,-5-31,-11-38,-5-25,-1 0,0 0,0 24,-3-4,12 69,37 123,-36-153,-4-11,-5-44,0 33,-3-32,6 32,8 61,-2-13,-10-73,-1 0,-2 50,1 17,1-78,9 32,-6-25,-6-27,1 1,-1 0,0 0,1 0,0 0,-1-1,1 1,0 0,0 0,0-1,0 1,0-1,0 1,0-1,0 1,1-1,-1 0,1 1,-1-1,1 0,-1 0,1 0,0 0,-1 0,1-1,0 1,0-1,-1 1,1-1,0 1,0-1,0 0,0 0,2 0,0-1,0 1,0-1,0-1,0 1,0-1,0 1,0-1,-1 0,1-1,-1 1,1 0,-1-1,0 0,5-6,144-150,-120 126,-15 16,-1 0,0-1,-2-1,20-32,59-105,-71 127,-16 22,0-1,0 1,-1-1,0 0,5-13,-7 14,0 0,0 0,0 0,1 0,0 1,1-1,-1 1,1 0,8-8,-12 13,0 1,-1-1,1 1,0 0,0-1,-1 1,1 0,0-1,0 1,0 0,0 0,-1 0,1-1,0 1,0 0,0 0,0 0,-1 0,1 1,0-1,0 0,0 0,0 0,1 1,0 0,-1 1,1-1,0 0,0 1,-1-1,1 1,-1-1,1 1,1 3,3 4,-1 0,0 0,3 11,-7-18,0 2,11 23,-2 1,7 29,-15-48,1-1,0 1,0-1,1 0,0 0,9 12,36 43,-25-35,24 37,-34-44,1 0,1-1,1-1,31 28,-45-44,21 17,1-2,29 17,-20-10,-30-21,1 0,0 0,0 0,0-1,0 0,0 0,10 4,14 2,43 7,-62-14,1-1,-1-1,1 1,-1-2,1 0,-1 0,20-5,128-45,-152 49,7-4,0 1,14-9,-24 12,0 0,0 0,-1-1,1 1,0 0,-1-1,1 0,-1 1,0-1,0 0,0 0,0 0,2-6,5-22,-2-1,6-47,-2 25,-7 37,-1 1,2-22,-3 12,2 0,6-30,-6 37,-1-1,-1-27,-1 29,0-1,8-35,-2 13,-1 0,-3 0,-1-1,-5-59,1 11,2-674,0 743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41.63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1024 4,'-52'-1,"29"-1,-1 2,1 1,0 0,-45 10,44-4,-30 12,47-16,-1 1,1 0,1 0,-1 0,0 1,1 0,0 0,-6 8,5-6,-1 0,0 0,0-1,-1 0,0-1,-10 6,11-7,0 0,0 1,0 0,0 1,1 0,0 0,0 0,-6 8,-3 7,0-1,-2-1,-29 24,45-41,-5 3,1 0,-1 1,1 0,0 1,0-1,1 1,0 0,0 1,0-1,-3 10,-5 12,-27 46,28-55,0 1,2 1,0 0,-10 32,9-13,5-20,0 1,2-1,0 1,0 24,3-10,0-15,0 0,2 0,0 0,6 27,-6-43,1 0,0 0,0-1,0 1,0-1,1 1,0-1,0 0,0 0,5 4,3 2,0 0,15 9,3 2,-12-9,-1-2,1 0,1-1,0-1,25 8,-3 0,207 82,-227-89,-11-5,0 0,1-1,-1 1,1-2,14 3,10 0,-1 1,-1 2,1 1,-1 2,-1 1,0 1,38 24,-43-24,35 13,-29-13,-25-10,-1 0,1 1,-1 0,0 0,-1 1,1-1,-1 1,0 0,0 1,0-1,-1 1,0 0,0 0,3 7,4 10,-1 1,11 41,-8-21,-4-19,-1 1,-1 1,-1 0,-2 0,2 46,-6-26,-2 79,1-121,1 0,-1 0,0-1,0 1,-1 0,1-1,-1 1,0-1,0 0,-1 1,1-1,-1 0,0-1,0 1,0 0,-1-1,-6 6,-2-1,0-1,-1 0,0-1,-22 7,-18 8,25-9,-1-2,0-2,0 0,-1-2,0-1,-33 1,-9 5,44-6,-45 3,-18-9,-39 2,70 10,44-7,0-1,-17 1,-248-2,144-3,129 1,0 0,1-1,-15-3,7-1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46.48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1263,'1'-1,"-1"0,0 0,1 0,-1 0,0 0,1 1,-1-1,1 0,-1 0,1 0,0 1,-1-1,1 0,0 1,-1-1,1 0,0 1,0-1,0 1,1-1,22-11,-13 7,5-4,-1-2,29-24,5-4,113-85,-138 102,-17 15,0 1,0-1,15-8,-7 7,0-1,-1 0,0-1,-1-1,0 0,20-21,-25 24,-1 0,2 1,-1 0,1 0,16-9,-15 10,0 0,-1-1,1 0,13-14,4-7,1 2,47-33,10-10,-2 0,41-40,-119 103,1-1,-1 0,0 0,-1 0,1-1,-2 1,7-17,-4 5,-1-1,4-26,-8 40,0 0,-1 0,1 0,-1 0,-1 0,1 0,-1 0,0 0,0 0,-1 0,0 0,-3-7,3 9,-1 0,1 0,-1 1,0-1,0 1,0 0,-1 0,1 0,-1 0,0 0,1 1,-1 0,0 0,-1 0,1 0,0 0,-6-1,-92-17,-2-1,-14-9,101 26,-1 2,-34-1,35 2,0 0,1 0,-25-7,4 1,0 2,0 1,0 2,-66 4,23 0,60-2,-10 0,-48 5,69-4,0 1,-1 0,1 1,0 0,0 0,1 1,-1 0,1 1,-11 7,10-6,0 0,-1-1,-12 5,12-6,-1 1,-15 11,7-4,14-10,1 1,0 0,-1 0,1 0,0 0,1 1,-6 5,-88 116,86-108,0 1,0 0,2 0,0 1,1 1,-7 27,8-26,-15 31,-3 10,16-28,0 0,3 1,-5 68,10 108,3-96,-2-88,1 0,1 0,10 49,-8-59,-1-2,2 0,-1 0,11 21,-9-20,1 0,-2 1,4 17,-7-21,1-1,1 0,0-1,0 1,1-1,1 0,11 18,9 8,-14-20,24 28,-27-34,0 0,11 19,-15-21,0-1,1 1,1-1,-1 0,1-1,15 13,81 56,-79-59,0-2,1 0,0-1,1-2,1 0,48 13,14 12,-5-1,-63-29,1 0,1-1,-1-1,39 3,-38-6,37 8,-38-6,45 4,-64-8,27 2,0-3,56-6,-78 5,0 1,1-1,-1-1,0 0,0 0,0 0,-1-1,1-1,-1 1,0-1,0 0,-1-1,1 1,10-13,-11 10,1 0,0 0,1 1,-1 0,1 1,13-8,-8 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17:02:48.04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124 147,'0'0,"-1"0,0 0,0 1,1-1,-1 0,0 0,1 1,-1-1,0 1,1-1,-1 0,0 1,1-1,-1 1,1 0,-1-1,1 1,-1-1,1 1,0 0,-1-1,1 1,0 0,-1-1,1 1,0 1,-6 24,4-18,-5 23,1-10,1 1,1-1,-2 34,4-25,-7 39,4-38,-2 37,6 468,3-258,-2 142,0-401,1 0,2 1,0-1,1 0,0 0,2 0,0-1,11 22,-14-39,-2-7,1-9,-2-387,-1 180,1-365,-2 561,-1-1,-1 1,-11-40,-6-38,8 18,6 44,-4-75,10 92,-1-1,-7-25,4 24,-2-41,7 65,-1-2,1 1,0-1,0 1,1-1,-1 1,3-6,-3 10,0-1,0 1,0 0,0-1,0 1,1 0,-1-1,0 1,0 0,1-1,-1 1,0 0,0 0,1-1,-1 1,0 0,1 0,-1 0,0-1,1 1,-1 0,0 0,1 0,-1 0,0 0,1 0,-1 0,1 0,0 0,0 0,1 1,-1-1,1 1,-1-1,1 1,-1 0,0 0,1 0,-1 0,0 0,2 2,48 49,-29-28,2-2,28 23,29 22,3 2,-24-24,22 17,-69-56,0 0,0-1,0 0,0-1,1-1,23 3,-22-3,95 21,-77-19,1-1,0-1,0-2,42-4,-1 1,615 2,-669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1:27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24575,'20'0'0,"-1"0"0,1 1 0,0 2 0,-1 0 0,1 1 0,-1 0 0,0 2 0,-1 0 0,31 16 0,-37-17 0,1 1 0,-1-2 0,1 0 0,14 3 0,-13-4 0,0 1 0,0 1 0,15 6 0,91 41 0,-63-21 0,-43-22 0,0-1 0,0-1 0,17 6 0,-21-9-11,-1 1-1,1 0 1,-1 0-1,0 1 1,0 0-1,-8-5 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51:27.5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435 1815 24575,'0'-2'0</inkml:trace>
  <inkml:trace contextRef="#ctx0" brushRef="#br0" timeOffset="-8196.74">480 1717 24575,'18'-38'0,"15"-26"0,-19 35 0,2-1 0,38-51 0,1 3 0,-46 63 0,0-1 0,2 1 0,0 1 0,0 0 0,1 1 0,1 0 0,0 1 0,20-14 0,-25 20 0,0-1 0,0 0 0,-1 0 0,0-1 0,0 0 0,7-11 0,-9 12 0,1-1 0,0 1 0,0 0 0,0 0 0,1 1 0,0-1 0,1 2 0,10-8 0,-6 6 0,1 0 0,-1-2 0,-1 1 0,0-2 0,0 1 0,-1-1 0,13-16 0,-15 18 0,0 1 0,1-1 0,0 1 0,13-7 0,6-5 0,-8 4 0,75-52 0,-64 43 0,-26 19 0,0 0 0,1 1 0,-1 0 0,13-7 0,3 1 0,-7 4 0,0-1 0,0 0 0,-1-1 0,0 0 0,22-19 0,-21 15 0,2 1 0,-1 0 0,1 2 0,1 0 0,0 0 0,0 2 0,30-10 0,-19 7 0,50-25 0,45-39 0,-108 67 0,-1 0 0,1 0 0,1 1 0,28-7 0,-25 9 0,-2-2 0,1 0 0,22-12 0,-28 13 0,0-1 0,1 2 0,20-6 0,-18 6 0,-1 0 0,18-8 0,-23 7 0,7-3 0,0 0 0,1 1 0,-1 1 0,1 0 0,0 1 0,1 1 0,20-2 0,-24 5 0,-1-1 0,1-1 0,-1 0 0,0-1 0,18-8 0,5 0 0,5-1 0,47-18 0,-74 26 0,0 1 0,16-4 0,8-2 0,81-19 0,-100 25 0,0 2 0,0 0 0,21 1 0,-22 2 0,0-2 0,0 0 0,34-8 0,21-6 0,-50 11 0,0-1 0,38-13 0,-27 6 0,45-9 0,-58 16 0,192-44 0,-188 45 0,0 1 0,46 2 0,5-1 0,-15-10 0,-46 8 0,1 1 0,17-1 0,-6 1 0,53-11 0,68-10 0,-108 18 0,0 2 0,0 1 0,68 5 0,-25 0 0,11 0 0,108-5 0,-143-8 0,-44 7 0,1 0 0,18-1 0,265 3 0,-154 4 0,1088-2 0,-1218 1 0,0 0 0,0 2 0,19 4 0,-16-2 0,33 3 0,77-8 0,14 1 0,-82 10 0,-44-7 0,0-1 0,17 1 0,-1-2 0,1 1 0,34 9 0,-29-6 0,1-2 0,-1-1 0,76-5 0,-32 0 0,-59 2 0,-1 1 0,0 1 0,44 10 0,-47-8 0,0-1 0,31 0 0,-32-2 0,1 0 0,33 7 0,-30-3 0,0-2 0,41 2 0,-13-2 0,-29 0 0,31 8 0,-23-3 0,9 2 0,-25-6 0,0 0 0,22 3 0,30 5 0,-44-8 0,39 5 0,-37-7 0,36 9 0,-38-7 0,1 0 0,25 1 0,53-6 0,47 2 0,-46 21 0,-17-6 0,-46-7 0,134 41 0,-133-40 0,-26-6 0,1 0 0,20 2 0,39 7 0,-51-8 0,0-1 0,31 1 0,-25-4 0,1 1 0,48 9 0,-42-3 0,0 1 0,0 1 0,-1 2 0,64 33 0,-79-36 0,0-1 0,1 0 0,0-1 0,0-1 0,1-1 0,31 3 0,-32-4 0,0 1 0,0 2 0,36 15 0,-8-3 0,25 11 0,-49-18 0,0-2 0,1-1 0,1-1 0,0-1 0,31 5 0,-37-10 0,0 2 0,0 0 0,0 1 0,30 12 0,69 41 0,-29-14 0,-79-40 0,1 0 0,23 5 0,2 0 0,-17-3 0,-2 1 0,1 0 0,29 17 0,-14-6 0,44 16 0,-4-2 0,-50-19 0,-2 0 0,24 20 0,-30-21 0,0-1 0,0 0 0,1-2 0,1 0 0,24 10 0,-8-6 0,-1 2 0,0 1 0,-1 1 0,30 23 0,-62-40 0,9 5 0,0-1 0,0 0 0,13 4 0,-12-5 0,-1 1 0,-1 0 0,1 0 0,8 5 0,27 18 0,-31-20 0,-1 1 0,0 0 0,0 1 0,-1 0 0,18 18 0,65 72 0,-59-57 0,29 38 0,-46-57 0,30 29 0,-34-38 0,0 0 0,-1 1 0,-1 1 0,0 0 0,12 24 0,-16-26 0,0-1 0,1 0 0,0-1 0,1 0 0,21 21 0,-27-29 0,-1 0 0,0 0 0,-1 1 0,1-1 0,-1 0 0,0 1 0,0-1 0,0 1 0,0 0 0,1 6 0,-2-5 0,1-1 0,-1 1 0,2-1 0,-1 1 0,1-1 0,5 9 0,70 110 0,-44-66 0,-29-48 0,-1-1 0,0 1 0,0 0 0,2 13 0,11 28 0,70 130 0,-83-169 0,1 0 0,3 22 0,1 4 0,5 27 0,-12-52 0,0 1 0,1-1 0,0 0 0,1 0 0,7 15 0,3 3 0,-1 1 0,-1 0 0,-2 1 0,11 60 0,-12-39 0,-1-4 0,4 93 0,-11-125 0,1 1 0,7 33 0,-4-32 0,-2 1 0,2 21 0,-4 298 0,-3-161 0,2-162 0,-2 0 0,0-1 0,-1 1 0,-1-1 0,-6 19 0,-35 78 0,-15 51 0,53-142 0,-1 0 0,-1-1 0,-1 0 0,-1-1 0,-1 0 0,0-1 0,-1 0 0,-20 20 0,28-33 0,0 1 0,1-1 0,-1 1 0,2 0 0,-1 0 0,-3 10 0,3-8 0,0 0 0,0-1 0,-9 13 0,-80 114 0,31-45 0,20-39 0,28-36 0,-19 27 0,23-28 0,0-1 0,-1 0 0,0-1 0,-1-1 0,-1 1 0,1-2 0,-22 14 0,26-18 0,2 0 0,-1 1 0,1-1 0,-1 1 0,2 1 0,-8 11 0,8-11 0,-1 0 0,0 0 0,0 0 0,0-1 0,-1 0 0,-8 7 0,-21 11 0,1 3 0,-42 42 0,63-57 0,-1-1 0,0-1 0,-31 19 0,27-19 0,0 1 0,-23 20 0,28-18 0,-1 0 0,-1-2 0,0 0 0,0 0 0,-1-2 0,-25 12 0,31-16 0,0 0 0,0 0 0,1 1 0,-18 16 0,16-13 0,-1 0 0,-20 12 0,-92 49 0,79-45 0,32-16 0,-1-1 0,-1-1 0,0-1 0,0 0 0,-23 6 0,31-12 0,1 1 0,-1 1 0,0-1 0,1 1 0,-1 1 0,1-1 0,-13 10 0,5-4 0,-30 12 0,32-15 0,0 0 0,0 1 0,-16 11 0,20-12 0,0 0 0,0-1 0,0 0 0,-1-1 0,1 0 0,-17 5 0,-2-3 0,-31 5 0,43-8 0,0 1 0,0 1 0,1 1 0,0 0 0,-16 9 0,-37 15 0,-7 0 0,56-21 0,-1-1 0,1 0 0,-1-2 0,0 0 0,-27 3 0,29-6 0,0 1 0,-1 0 0,1 1 0,1 1 0,-1 1 0,1 1 0,-19 10 0,18-10 0,-1 0 0,0-2 0,-28 7 0,-23 7 0,55-16 0,0 0 0,-22 3 0,-18 4 0,35-7 0,1 0 0,-2-2 0,1 0 0,-23-1 0,-16 1 0,-44 18 0,37-7 0,48-8 0,-1-1 0,-23 1 0,-50 7 0,59-6 0,-39 1 0,54-6 0,1 1 0,-25 7 0,23-5 0,-34 4 0,34-6 0,-35 9 0,35-7 0,-37 4 0,31-5 0,-30 6 0,32-4 0,-45 3 0,3-9 0,45 0 0,-1 0 0,0 2 0,0 0 0,0 1 0,-23 6 0,21-2 0,1-2 0,0 0 0,-35 0 0,-70-5 0,47-1 0,44 3 0,-1 1 0,-62 11 0,46-6 0,0-2 0,0-3 0,-60-4 0,15 0 0,-2294 2 0,2368-2 0,0 0 0,-30-7 0,28 4 0,-44-3 0,-186 7 0,118 3 0,123-3 0,0-1 0,0 0 0,-20-6 0,18 4 0,-35-4 0,-19 6 0,45 3 0,-1-2 0,-45-7 0,39 3 0,-49-2 0,25 3 0,-3-7 0,45 7 0,-1 0 0,-18 0 0,-40 4 0,54 1 0,0-1 0,0-1 0,0 0 0,-37-9 0,34 5 0,0 2 0,0 0 0,-1 1 0,-34 1 0,-22-1 0,19-9 0,45 7 0,-32-3 0,-5 6 0,36 2 0,0-2 0,0 0 0,0 0 0,-24-7 0,17 3 0,1 1 0,-1 1 0,0 2 0,-32 0 0,-24-1 0,57-1 0,1-1 0,-1-1 0,-23-10 0,-12-2 0,-79-27 0,46 14 0,64 20 0,15 6 0,0 0 0,0 1 0,-20-4 0,4 2 0,1-1 0,0-2 0,1 0 0,0-2 0,-39-20 0,18 8 0,10 5 0,24 10 0,-1 0 0,1 1 0,-1 1 0,1 1 0,-2 0 0,1 0 0,-25-2 0,14 3 0,0-1 0,0-2 0,0 0 0,1-1 0,-37-17 0,25 10 0,11 3 0,1-1 0,-38-24 0,53 30 0,1 2 0,0 0 0,-1 1 0,0 0 0,0 0 0,-14-2 0,12 2 0,0 0 0,0 0 0,-11-6 0,-149-77 0,156 80 0,0 1 0,-21-5 0,23 8 0,0-2 0,0 0 0,1 0 0,-19-10 0,3-2 0,1 2 0,2-1 0,-31-24 0,43 29 0,0 1 0,-25-12 0,-7-5 0,39 21 0,0 0 0,0 0 0,1-1 0,-1 0 0,2 0 0,-9-12 0,9 11 0,-1 1 0,1-1 0,-2 1 0,1 0 0,-1 0 0,-11-9 0,7 9 0,-1-1 0,2 0 0,-1-1 0,1 0 0,0 0 0,1-1 0,0 0 0,-8-12 0,9 11 0,-1 0 0,0 0 0,-1 0 0,0 1 0,-1 1 0,0-1 0,-17-10 0,19 13 0,1 0 0,-1-1 0,1 0 0,0 0 0,1-1 0,0 0 0,0 0 0,0-1 0,1 1 0,-5-14 0,6 15 0,-1 1 0,0-1 0,0 1 0,0 0 0,0 0 0,-11-9 0,8 8 0,0-1 0,-12-15 0,8 7 0,-19-28 0,-42-77 0,69 114 0,0 0 0,-1 1 0,0-1 0,-11-10 0,11 12 0,0 0 0,0-1 0,1 1 0,0-1 0,0 0 0,0 0 0,-4-10 0,4 3 0,2 7 0,0 1 0,0-1 0,0 1 0,0 0 0,-1 0 0,0-1 0,0 2 0,0-1 0,-1 0 0,0 1 0,-6-7 0,-1 1 0,0-1 0,1 0 0,0 0 0,1-1 0,0-1 0,1 0 0,0 0 0,1 0 0,1-1 0,0 0 0,-5-17 0,-12-37 0,-18-46 0,-8-8 0,44 111 0,2 0 0,0 0 0,0 0 0,-2-20 0,4 19 0,-1 1 0,0 0 0,-1 0 0,-7-20 0,-8-9 0,1 0 0,3-1 0,-15-63 0,19 62 0,6 27 0,0 0 0,-1-17 0,-8-41 0,8 51 0,1 1 0,-2-32 0,6-398 0,1 211 0,1 216 0,1 1 0,1 0 0,1 0 0,1 1 0,10-26 0,40-93 0,-49 123 0,-2 9 0,-1 0 0,0-1 0,-1 0 0,0 0 0,2-16 0,0 1 0,1 1 0,1-1 0,1 1 0,2 1 0,0-1 0,14-22 0,-9 16 0,42-101 0,-55 126 0,2-1 0,-1 1 0,1 0 0,-1 0 0,1 1 0,1-1 0,-1 1 0,1 0 0,0 0 0,6-4 0,-5 4 0,0-1 0,0 0 0,-1 0 0,1 0 0,-1-1 0,7-10 0,-2-1-1365,0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40:26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591 372 24575,'11'0'0,"0"-1"0,-1 0 0,1-1 0,0 0 0,-1-1 0,0 0 0,12-5 0,5-5 0,31-19 0,15-7 0,-63 34-109,0 2 1,20-5-1,-21 6 29,1-1 1,-1 1-1,0-2 1,11-4-1,180-80 80,-129 60 0,-53 22 0,-1 1 0,1 1 0,35-4 0,13-2 0,69-21-1080,-91 20 921,-26 7 50,1 0 0,34-3 0,101-6-23,49 0-385,686 14 1178,-861 0-661,0 2 0,34 8 0,-16-3 0,-4-1 0,8 2 0,95 3 0,-119-12-53,0 1-1,0 0 0,-1 2 1,1 1-1,40 12 1,51 13 194,0 0-45,-97-24-143,35 6 0,-36-8 28,0 1 1,25 8-1,76 20 251,-89-25-136,0 1-1,0 1 0,42 19 0,-52-17-106,-6-3 285,1-1-1,21 7 1,15 7-119,-39-14-142,1-2 0,24 8 0,-20-9 36,0 2 1,-1 0-1,1 1 0,31 18 1,56 47 542,-91-63-627,0 0 53,28 14-1,-31-17-7,0-1-1,-1 1 0,1 1 1,-1 0-1,10 10 0,-3-1-9,0 0 0,1-2 0,31 21 0,-31-22 0,0 0 0,-1 1 0,24 26 0,8 5 0,-31-26 0,0 0 0,-1 1 0,-1 1 0,-2 0 0,0 1 0,0 1 0,12 33 0,-23-49 0,0 0 0,-1 1 0,0-1 0,0 1 0,-1-1 0,0 1 0,0 0 0,-1 0 0,0-1 0,0 1 0,-1 0 0,0 0 0,0-1 0,-1 1 0,0-1 0,0 1 0,-1-1 0,0 0 0,0 0 0,-1 0 0,0 0 0,0 0 0,-9 9 0,-81 98 0,74-92 0,-2-1 0,0-1 0,-1-1 0,-1-1 0,-28 16 0,39-25-100,0 1 0,-17 15 1,20-15-67,-1-1 1,0 0 0,-21 12 0,-105 45-450,103-51 663,-10 11-48,37-20 0,0-1 0,0-1 0,-1 0 0,0 0 0,-13 5 0,-150 51-1181,6 1 1181,133-52 0,-1-2 0,0 0 0,-41 2 0,-126 15-1732,147-13 1977,31-5-251,-31 2-1,-45 4-401,-46 2-321,-531-13 180,320-3 340,312 0 209,-55-9 0,36 2 0,-110-18 0,25 3 0,91 16 0,-88-9 0,110 14 188,0-2 0,1-1 1,-35-12-1,18 6-68,32 6 217,0 0-1,-18-9 1,-24-8 434,-71-21-771,95 33 0,-64-20 0,86 25 0,0 0 0,0-1 0,1-1 0,-23-16 0,19 13 124,-1 0 1,0 1-1,-1 0 1,-29-9-1,-32-17 485,71 32-567,0-1 0,1-1 0,0 0 0,0 0 0,0-1 0,-9-10 0,9 9-42,-1 0 0,0 1 0,0 0 0,0 1 0,-1 0 0,1 0 0,-18-6 0,14 6 0,1 0 0,0-1 0,0 0 0,-18-15 0,8 4 296,-1 1 0,-42-24 0,-14-9 236,-84-83-28,148 120-504,1 0 0,0-1 0,1-1 0,1 0 0,-15-23 0,22 33 0,1-1 0,1 1 0,-1-1 0,1 0 0,0 0 0,0-1 0,0 1 0,1 0 0,0-1 0,0 0 0,1 1 0,0-1 0,0 0 0,1 0 0,0 0 0,0 1 0,0-1 0,1 0 0,0 0 0,3-11 0,-1 10 23,-1 1 0,1-1 0,1 1-1,0 0 1,0 0 0,0 0 0,1 0-1,0 1 1,9-10 0,4-1 3,37-26 1,-39 32-356,-1-1 0,1 0-1,-2-2 1,14-15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6:40:34.6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0 819 24575,'322'0'0,"-303"-1"0,0-1 0,32-7 0,-31 4 0,1 2 0,21-2 0,91 7 0,55-4 0,-112-10 0,-50 7 0,45-3 0,-44 8 0,0-2 0,52-11 0,68-12 0,-125 20 0,19-4 0,0 1 0,68-4 0,-95 11 0,0-1 0,0 0 0,0-1 0,0 0 0,0-1 0,18-8 0,78-43 0,-63 29 0,54-17 0,-57 25 0,41-22 0,-57 26 0,0 0 0,53-16 0,-38 16 0,-2-3 0,0 0 0,48-30 0,-47 25 0,-37 19 0,4-2 0,-1 0 0,1 1 0,0 0 0,1 1 0,-1 0 0,0 0 0,14-1 0,-5 1 0,-1 0 0,0-1 0,0-1 0,19-8 0,65-33 0,-64 28 0,63-23 0,-74 35-211,43-6 1,-44 8 50,-1 0 0,31-10 0,78-27 310,-30 22 601,39-11-751,-107 24 0,0 2 0,0 2 0,0 0 0,38 5 0,2-1 0,14-3 0,93 3 0,-161 1 0,0 2 0,0 0 0,0 1 0,-1 1 0,0 1 0,29 17 0,-19-11 0,2 0 0,-24-11 0,0 0 0,0 0 0,0 1 0,0 0 0,-1 0 0,1 0 0,-1 1 0,-1 1 0,1-1 0,-1 1 0,0 0 0,9 11 0,37 55 0,3 4 0,-44-56 0,11 28 0,-15-32 0,0 0 0,1-1 0,15 24 0,25 18 0,7 10 0,-49-59 0,0 0 0,1-1 0,0 1 0,0-1 0,1 0 0,-1-1 0,1 0 0,1 0 0,-1-1 0,11 5 0,-8-4 0,-1 0 0,1 1 0,-1 0 0,16 15 0,-16-12 0,1-2 0,0 1 0,18 9 0,-13-9 0,-3-1 0,1-1 0,0 0 0,0-1 0,1-1 0,0 0 0,0-1 0,0 0 0,19 1 0,-10-2 0,0 0 0,0 2 0,28 9 0,27 5 0,-34-13 0,17 4 0,-24-3 0,0-2 0,1-2 0,-1-1 0,58-4 0,-14 0-138,508 2-555,-557-2 693,-1-2 0,0 0 0,35-11 0,-33 7 0,-1 1 0,58-3 0,-61 7 0,0-1 0,-1-1 0,0-2 0,39-14 0,-7 2 0,23-5 0,82-21 0,-133 38 0,1 1 0,0 2 0,34 0 0,-38 3 195,0-3 0,40-8 0,-52 8-87,83-21 30,96-25-138,-158 40 0,-26 6 0,0 0 0,20-2 0,35-7 0,-49 9 0,0 0 0,22-1 0,-11 1 0,0-1 0,0-2 0,-1 0 0,30-13 0,34-8 0,-22 6 0,-52 15 0,0 0 0,0 2 0,0 0 0,31-2 0,43-7 0,-37 4 0,65-13-500,-18-3 399,141-23 101,-196 40 0,-20 3 0,2 1 0,37-2 0,-39 5 0,0-1 0,-1-1 0,1-2 0,34-11 0,157-44 0,-117 33 0,-66 20 30,-15 2 88,1 2 0,0 1-1,23-2 1,-14 3-82,-1-1-1,34-9 0,-41 7-41,20-7 6,-30 8 0,1 1 0,18-3 0,55-11 0,-52 9 0,2-3-1365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09.11.2022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jp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7.xml"/><Relationship Id="rId18" Type="http://schemas.openxmlformats.org/officeDocument/2006/relationships/image" Target="../media/image25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17" Type="http://schemas.openxmlformats.org/officeDocument/2006/relationships/customXml" Target="../ink/ink19.xml"/><Relationship Id="rId2" Type="http://schemas.openxmlformats.org/officeDocument/2006/relationships/image" Target="../media/image3.jp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1.png"/><Relationship Id="rId19" Type="http://schemas.openxmlformats.org/officeDocument/2006/relationships/customXml" Target="../ink/ink20.xml"/><Relationship Id="rId4" Type="http://schemas.openxmlformats.org/officeDocument/2006/relationships/image" Target="../media/image18.png"/><Relationship Id="rId9" Type="http://schemas.openxmlformats.org/officeDocument/2006/relationships/customXml" Target="../ink/ink15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.xml"/><Relationship Id="rId21" Type="http://schemas.openxmlformats.org/officeDocument/2006/relationships/image" Target="../media/image37.png"/><Relationship Id="rId42" Type="http://schemas.openxmlformats.org/officeDocument/2006/relationships/customXml" Target="../ink/ink42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55.xml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41.png"/><Relationship Id="rId11" Type="http://schemas.openxmlformats.org/officeDocument/2006/relationships/image" Target="../media/image32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45.png"/><Relationship Id="rId40" Type="http://schemas.openxmlformats.org/officeDocument/2006/relationships/customXml" Target="../ink/ink41.xml"/><Relationship Id="rId45" Type="http://schemas.openxmlformats.org/officeDocument/2006/relationships/image" Target="../media/image49.png"/><Relationship Id="rId53" Type="http://schemas.openxmlformats.org/officeDocument/2006/relationships/image" Target="../media/image53.png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5" Type="http://schemas.openxmlformats.org/officeDocument/2006/relationships/image" Target="../media/image29.png"/><Relationship Id="rId61" Type="http://schemas.openxmlformats.org/officeDocument/2006/relationships/image" Target="../media/image57.png"/><Relationship Id="rId19" Type="http://schemas.openxmlformats.org/officeDocument/2006/relationships/image" Target="../media/image36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40.png"/><Relationship Id="rId30" Type="http://schemas.openxmlformats.org/officeDocument/2006/relationships/customXml" Target="../ink/ink36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61.png"/><Relationship Id="rId8" Type="http://schemas.openxmlformats.org/officeDocument/2006/relationships/customXml" Target="../ink/ink25.xml"/><Relationship Id="rId51" Type="http://schemas.openxmlformats.org/officeDocument/2006/relationships/image" Target="../media/image52.png"/><Relationship Id="rId3" Type="http://schemas.openxmlformats.org/officeDocument/2006/relationships/image" Target="../media/image28.png"/><Relationship Id="rId12" Type="http://schemas.openxmlformats.org/officeDocument/2006/relationships/customXml" Target="../ink/ink27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1.xml"/><Relationship Id="rId41" Type="http://schemas.openxmlformats.org/officeDocument/2006/relationships/image" Target="../media/image47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26.xml"/><Relationship Id="rId31" Type="http://schemas.openxmlformats.org/officeDocument/2006/relationships/image" Target="../media/image42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9.png"/><Relationship Id="rId4" Type="http://schemas.openxmlformats.org/officeDocument/2006/relationships/customXml" Target="../ink/ink23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0.xml"/><Relationship Id="rId39" Type="http://schemas.openxmlformats.org/officeDocument/2006/relationships/image" Target="../media/image46.png"/><Relationship Id="rId34" Type="http://schemas.openxmlformats.org/officeDocument/2006/relationships/customXml" Target="../ink/ink38.xml"/><Relationship Id="rId50" Type="http://schemas.openxmlformats.org/officeDocument/2006/relationships/customXml" Target="../ink/ink46.xml"/><Relationship Id="rId55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solidFill>
                  <a:schemeClr val="tx1"/>
                </a:solidFill>
              </a:rPr>
              <a:t>Библиотека программиста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Автор: Иванова Вероника Евгеньевна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800" b="1" dirty="0">
                <a:solidFill>
                  <a:schemeClr val="tx1"/>
                </a:solidFill>
              </a:rPr>
              <a:t>Введение</a:t>
            </a:r>
            <a:endParaRPr lang="ru" sz="4800" dirty="0">
              <a:solidFill>
                <a:schemeClr val="tx1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A461E8C-483F-F595-7CE7-3972FF65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1661"/>
            <a:ext cx="5943895" cy="4581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Идея проекта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легкой в использовании библиотеки книг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минималистичным дизайном.</a:t>
            </a:r>
          </a:p>
          <a:p>
            <a:pPr marL="0" indent="0"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YS Text"/>
              </a:rPr>
              <a:t>Для решения каких задач создан проект</a:t>
            </a:r>
            <a:endParaRPr lang="ru-RU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Данное приложение было создано для упрощения навигации в электронной библиотеке под названием “Библиотека Программиста”. С его помощью вам будет проще ориентироваться в книгах, подбирать себе необходимую литературу и добавлять собственные книги. В данной библиотеке находится литература не только технического характера, но и художественного.</a:t>
            </a:r>
          </a:p>
          <a:p>
            <a:pPr marL="0" indent="0">
              <a:buNone/>
            </a:pPr>
            <a:endParaRPr lang="ru-RU" sz="2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E72DA-846F-562A-8749-0C23AEA2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08" y="1154096"/>
            <a:ext cx="5009793" cy="52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8522E-69B3-7B07-E29E-BF8FE569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ОПИСАНИЕ РЕАЛИЗАЦИИ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1E9906-77E0-3712-9D2D-AA1F15C0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2" y="2573427"/>
            <a:ext cx="6344008" cy="3167935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0221CB-FC7C-8721-CF01-6ACCF7F70B11}"/>
              </a:ext>
            </a:extLst>
          </p:cNvPr>
          <p:cNvSpPr txBox="1"/>
          <p:nvPr/>
        </p:nvSpPr>
        <p:spPr>
          <a:xfrm>
            <a:off x="8020841" y="3162956"/>
            <a:ext cx="3781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</a:t>
            </a:r>
            <a:r>
              <a:rPr lang="en-US" b="1" dirty="0"/>
              <a:t> PopUp</a:t>
            </a:r>
          </a:p>
          <a:p>
            <a:r>
              <a:rPr lang="ru-RU" dirty="0"/>
              <a:t>Класс всплывающего окна с информацией о книге</a:t>
            </a:r>
            <a:r>
              <a:rPr lang="en-US" dirty="0"/>
              <a:t>, </a:t>
            </a:r>
            <a:r>
              <a:rPr lang="ru-RU" dirty="0"/>
              <a:t>а точнее: </a:t>
            </a:r>
            <a:r>
              <a:rPr lang="en-US" dirty="0"/>
              <a:t>ID, </a:t>
            </a:r>
            <a:r>
              <a:rPr lang="ru-RU" dirty="0"/>
              <a:t>название</a:t>
            </a:r>
            <a:r>
              <a:rPr lang="en-US" dirty="0"/>
              <a:t>, </a:t>
            </a:r>
            <a:r>
              <a:rPr lang="ru-RU" dirty="0"/>
              <a:t>автор</a:t>
            </a:r>
            <a:r>
              <a:rPr lang="en-US" dirty="0"/>
              <a:t>, </a:t>
            </a:r>
            <a:r>
              <a:rPr lang="ru-RU" dirty="0"/>
              <a:t>жанр</a:t>
            </a:r>
            <a:r>
              <a:rPr lang="en-US" dirty="0"/>
              <a:t>, </a:t>
            </a:r>
            <a:r>
              <a:rPr lang="ru-RU" dirty="0"/>
              <a:t>год выпуска и ссылка на скачивание</a:t>
            </a:r>
            <a:r>
              <a:rPr lang="en-US" dirty="0"/>
              <a:t>.</a:t>
            </a:r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FCCAB25-786D-A328-986C-100113EFD8C9}"/>
              </a:ext>
            </a:extLst>
          </p:cNvPr>
          <p:cNvGrpSpPr/>
          <p:nvPr/>
        </p:nvGrpSpPr>
        <p:grpSpPr>
          <a:xfrm>
            <a:off x="2369765" y="2822190"/>
            <a:ext cx="4775760" cy="712440"/>
            <a:chOff x="2369765" y="2822190"/>
            <a:chExt cx="477576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036DB260-D6BF-2362-1BE9-1CFB5C96F1EE}"/>
                    </a:ext>
                  </a:extLst>
                </p14:cNvPr>
                <p14:cNvContentPartPr/>
                <p14:nvPr/>
              </p14:nvContentPartPr>
              <p14:xfrm>
                <a:off x="2369765" y="2822190"/>
                <a:ext cx="1173960" cy="5878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036DB260-D6BF-2362-1BE9-1CFB5C96F1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2125" y="2804190"/>
                  <a:ext cx="12096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3F92CDC1-EDB1-BF81-F250-5E1E4630F126}"/>
                    </a:ext>
                  </a:extLst>
                </p14:cNvPr>
                <p14:cNvContentPartPr/>
                <p14:nvPr/>
              </p14:nvContentPartPr>
              <p14:xfrm>
                <a:off x="3577205" y="3043950"/>
                <a:ext cx="3568320" cy="4906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3F92CDC1-EDB1-BF81-F250-5E1E4630F1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59565" y="3026310"/>
                  <a:ext cx="36039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8CCAB13-E327-6051-0A9B-ABC624AA953C}"/>
                    </a:ext>
                  </a:extLst>
                </p14:cNvPr>
                <p14:cNvContentPartPr/>
                <p14:nvPr/>
              </p14:nvContentPartPr>
              <p14:xfrm>
                <a:off x="3621845" y="2831550"/>
                <a:ext cx="522720" cy="2052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8CCAB13-E327-6051-0A9B-ABC624AA95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04205" y="2813550"/>
                  <a:ext cx="558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27517C2-3A10-B01C-BDA3-F27C7F6AB889}"/>
                    </a:ext>
                  </a:extLst>
                </p14:cNvPr>
                <p14:cNvContentPartPr/>
                <p14:nvPr/>
              </p14:nvContentPartPr>
              <p14:xfrm>
                <a:off x="3630485" y="3097950"/>
                <a:ext cx="501840" cy="164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27517C2-3A10-B01C-BDA3-F27C7F6AB8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2845" y="3080310"/>
                  <a:ext cx="5374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5F575385-86BA-DB54-7FB5-9533F22DC08B}"/>
                  </a:ext>
                </a:extLst>
              </p14:cNvPr>
              <p14:cNvContentPartPr/>
              <p14:nvPr/>
            </p14:nvContentPartPr>
            <p14:xfrm>
              <a:off x="6960125" y="3506550"/>
              <a:ext cx="292680" cy="1836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5F575385-86BA-DB54-7FB5-9533F22DC0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2125" y="3488550"/>
                <a:ext cx="328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341AB277-6931-A585-7025-0C394EB0AE74}"/>
                  </a:ext>
                </a:extLst>
              </p14:cNvPr>
              <p14:cNvContentPartPr/>
              <p14:nvPr/>
            </p14:nvContentPartPr>
            <p14:xfrm>
              <a:off x="7226165" y="3506550"/>
              <a:ext cx="244440" cy="90360"/>
            </p14:xfrm>
          </p:contentPart>
        </mc:Choice>
        <mc:Fallback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341AB277-6931-A585-7025-0C394EB0AE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08525" y="3488910"/>
                <a:ext cx="280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B046D869-6AC8-451F-A70E-465C42E905F5}"/>
                  </a:ext>
                </a:extLst>
              </p14:cNvPr>
              <p14:cNvContentPartPr/>
              <p14:nvPr/>
            </p14:nvContentPartPr>
            <p14:xfrm>
              <a:off x="7385285" y="2804550"/>
              <a:ext cx="4538160" cy="2275560"/>
            </p14:xfrm>
          </p:contentPart>
        </mc:Choice>
        <mc:Fallback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B046D869-6AC8-451F-A70E-465C42E905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67645" y="2786550"/>
                <a:ext cx="4573800" cy="23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52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DD7A35-F5E4-8A34-7749-D84FA50D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77" y="772394"/>
            <a:ext cx="5384646" cy="54508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77E2D-1915-2185-F019-D733B45730B0}"/>
              </a:ext>
            </a:extLst>
          </p:cNvPr>
          <p:cNvSpPr txBox="1"/>
          <p:nvPr/>
        </p:nvSpPr>
        <p:spPr>
          <a:xfrm>
            <a:off x="3018811" y="6376808"/>
            <a:ext cx="615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того</a:t>
            </a:r>
            <a:r>
              <a:rPr lang="en-US" dirty="0"/>
              <a:t>, </a:t>
            </a:r>
            <a:r>
              <a:rPr lang="ru-RU" dirty="0"/>
              <a:t>как может выглядеть экземпляр класса </a:t>
            </a:r>
            <a:r>
              <a:rPr lang="en-US" dirty="0"/>
              <a:t>PopUp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9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3698A-0DBB-6FB4-657C-CDA59CC4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ОПИСАНИЕ РЕАЛИЗАЦИИ ПРОЕКТА</a:t>
            </a:r>
            <a:endParaRPr lang="ru-RU" sz="4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9E94A1-C54E-915F-76A0-6DF5438C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8" y="2499376"/>
            <a:ext cx="6431795" cy="325335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EA731BC9-ECBF-0803-650E-3665DF1489F7}"/>
                  </a:ext>
                </a:extLst>
              </p14:cNvPr>
              <p14:cNvContentPartPr/>
              <p14:nvPr/>
            </p14:nvContentPartPr>
            <p14:xfrm>
              <a:off x="2397125" y="3789870"/>
              <a:ext cx="1855440" cy="6670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EA731BC9-ECBF-0803-650E-3665DF148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9485" y="3772230"/>
                <a:ext cx="1891080" cy="702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D29525F-D246-3204-087C-B016D6D504AF}"/>
              </a:ext>
            </a:extLst>
          </p:cNvPr>
          <p:cNvSpPr txBox="1"/>
          <p:nvPr/>
        </p:nvSpPr>
        <p:spPr>
          <a:xfrm>
            <a:off x="8196959" y="3258782"/>
            <a:ext cx="3995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InputDialog </a:t>
            </a:r>
            <a:endParaRPr lang="ru-RU" sz="1800" b="1" dirty="0"/>
          </a:p>
          <a:p>
            <a:r>
              <a:rPr lang="ru-RU" dirty="0"/>
              <a:t>К</a:t>
            </a:r>
            <a:r>
              <a:rPr lang="ru-RU" sz="1800" dirty="0"/>
              <a:t>ласс всплывающего окна для ввода информации</a:t>
            </a:r>
            <a:r>
              <a:rPr lang="en-US" sz="1800" dirty="0"/>
              <a:t>, </a:t>
            </a:r>
            <a:r>
              <a:rPr lang="ru-RU" sz="1800" dirty="0"/>
              <a:t>создан чтобы добавлять</a:t>
            </a:r>
            <a:r>
              <a:rPr lang="en-US" sz="1800" dirty="0"/>
              <a:t>/</a:t>
            </a:r>
            <a:r>
              <a:rPr lang="ru-RU" sz="1800" dirty="0"/>
              <a:t>редактировать</a:t>
            </a:r>
            <a:r>
              <a:rPr lang="en-US" sz="1800" dirty="0"/>
              <a:t> </a:t>
            </a:r>
            <a:r>
              <a:rPr lang="ru-RU" sz="1800" dirty="0"/>
              <a:t>элементы</a:t>
            </a:r>
          </a:p>
          <a:p>
            <a:endParaRPr lang="ru-RU" dirty="0"/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97DF209-43C2-5749-E107-D22F5708D773}"/>
              </a:ext>
            </a:extLst>
          </p:cNvPr>
          <p:cNvGrpSpPr/>
          <p:nvPr/>
        </p:nvGrpSpPr>
        <p:grpSpPr>
          <a:xfrm>
            <a:off x="4245365" y="2964390"/>
            <a:ext cx="7864200" cy="1821600"/>
            <a:chOff x="4245365" y="2964390"/>
            <a:chExt cx="7864200" cy="182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613B85A-4E0F-406E-E578-0F429E34751B}"/>
                    </a:ext>
                  </a:extLst>
                </p14:cNvPr>
                <p14:cNvContentPartPr/>
                <p14:nvPr/>
              </p14:nvContentPartPr>
              <p14:xfrm>
                <a:off x="4270205" y="3842070"/>
                <a:ext cx="3663000" cy="3232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613B85A-4E0F-406E-E578-0F429E3475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52205" y="3824070"/>
                  <a:ext cx="3698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147C70F4-637E-8385-EC7C-FE2A5F4B32C3}"/>
                    </a:ext>
                  </a:extLst>
                </p14:cNvPr>
                <p14:cNvContentPartPr/>
                <p14:nvPr/>
              </p14:nvContentPartPr>
              <p14:xfrm>
                <a:off x="4245365" y="3941790"/>
                <a:ext cx="438840" cy="3549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147C70F4-637E-8385-EC7C-FE2A5F4B32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7725" y="3924150"/>
                  <a:ext cx="4744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525800C1-FF63-615D-786B-F55D3591A4B0}"/>
                    </a:ext>
                  </a:extLst>
                </p14:cNvPr>
                <p14:cNvContentPartPr/>
                <p14:nvPr/>
              </p14:nvContentPartPr>
              <p14:xfrm>
                <a:off x="7909085" y="2964390"/>
                <a:ext cx="4200480" cy="18216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525800C1-FF63-615D-786B-F55D3591A4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91445" y="2946390"/>
                  <a:ext cx="4236120" cy="18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1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3E78D81-82B0-466F-EE43-99E9C652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" y="1007406"/>
            <a:ext cx="4492101" cy="4843188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C1363E-ABCC-640C-9389-E752FBEEA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23" y="1007407"/>
            <a:ext cx="4492102" cy="4843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259253-CD36-BE74-7BF9-47278E01D1F3}"/>
              </a:ext>
            </a:extLst>
          </p:cNvPr>
          <p:cNvSpPr txBox="1"/>
          <p:nvPr/>
        </p:nvSpPr>
        <p:spPr>
          <a:xfrm>
            <a:off x="967666" y="6019060"/>
            <a:ext cx="449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окна для создания нового элемента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8CB4D-4DDD-3360-B106-E1591FF968A5}"/>
              </a:ext>
            </a:extLst>
          </p:cNvPr>
          <p:cNvSpPr txBox="1"/>
          <p:nvPr/>
        </p:nvSpPr>
        <p:spPr>
          <a:xfrm>
            <a:off x="6471824" y="6019060"/>
            <a:ext cx="449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окна для редактирования существующего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64786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585AF-6FD1-CF30-B4F4-2370708C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ОПИСАНИЕ РЕАЛИЗАЦИИ ПРОЕКТА</a:t>
            </a:r>
            <a:endParaRPr lang="ru-RU" sz="4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0E4FBE2-227E-B010-AB91-E0469F1A7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0" y="2467216"/>
            <a:ext cx="6390067" cy="323224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DBCE4BB-87C4-704D-1A4A-35C2B13F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09.11.2022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D3E98-5A1A-3ED6-FA98-D2EA3F6AC80E}"/>
              </a:ext>
            </a:extLst>
          </p:cNvPr>
          <p:cNvSpPr txBox="1"/>
          <p:nvPr/>
        </p:nvSpPr>
        <p:spPr>
          <a:xfrm>
            <a:off x="8190607" y="3240349"/>
            <a:ext cx="3266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Application</a:t>
            </a:r>
            <a:r>
              <a:rPr lang="en-US" sz="1800" dirty="0"/>
              <a:t> </a:t>
            </a:r>
            <a:endParaRPr lang="ru-RU" sz="1800" dirty="0"/>
          </a:p>
          <a:p>
            <a:r>
              <a:rPr lang="ru-RU" sz="1800" dirty="0"/>
              <a:t>Класс самого приложения</a:t>
            </a:r>
            <a:r>
              <a:rPr lang="en-US" dirty="0"/>
              <a:t>, </a:t>
            </a:r>
            <a:r>
              <a:rPr lang="ru-RU" dirty="0"/>
              <a:t>связывает все остальные классы в единое целое</a:t>
            </a:r>
            <a:r>
              <a:rPr lang="en-US" dirty="0"/>
              <a:t>.</a:t>
            </a:r>
            <a:endParaRPr lang="ru-RU" sz="1800" dirty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0996BC3-645B-ED25-478C-B240BF3ED0EB}"/>
                  </a:ext>
                </a:extLst>
              </p14:cNvPr>
              <p14:cNvContentPartPr/>
              <p14:nvPr/>
            </p14:nvContentPartPr>
            <p14:xfrm>
              <a:off x="2510885" y="4765830"/>
              <a:ext cx="1564920" cy="66780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0996BC3-645B-ED25-478C-B240BF3ED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245" y="4747830"/>
                <a:ext cx="160056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F9DACA9-711E-5182-E610-8E647F9DBC0E}"/>
                  </a:ext>
                </a:extLst>
              </p14:cNvPr>
              <p14:cNvContentPartPr/>
              <p14:nvPr/>
            </p14:nvContentPartPr>
            <p14:xfrm>
              <a:off x="4092365" y="4122150"/>
              <a:ext cx="3026520" cy="8492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F9DACA9-711E-5182-E610-8E647F9DBC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4365" y="4104510"/>
                <a:ext cx="30621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8CAD54D6-DB25-D49C-A35C-1031EF9F0DFC}"/>
                  </a:ext>
                </a:extLst>
              </p14:cNvPr>
              <p14:cNvContentPartPr/>
              <p14:nvPr/>
            </p14:nvContentPartPr>
            <p14:xfrm>
              <a:off x="7092965" y="4047270"/>
              <a:ext cx="283320" cy="7272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8CAD54D6-DB25-D49C-A35C-1031EF9F0D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4965" y="4029270"/>
                <a:ext cx="31896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E4FDB00-8FFD-7240-5227-DB5BBC2C68C7}"/>
              </a:ext>
            </a:extLst>
          </p:cNvPr>
          <p:cNvGrpSpPr/>
          <p:nvPr/>
        </p:nvGrpSpPr>
        <p:grpSpPr>
          <a:xfrm>
            <a:off x="4083725" y="4622910"/>
            <a:ext cx="559080" cy="348840"/>
            <a:chOff x="4083725" y="4622910"/>
            <a:chExt cx="55908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69637C2-6663-138B-55E5-67B935A1BCE0}"/>
                    </a:ext>
                  </a:extLst>
                </p14:cNvPr>
                <p14:cNvContentPartPr/>
                <p14:nvPr/>
              </p14:nvContentPartPr>
              <p14:xfrm>
                <a:off x="4128005" y="4820910"/>
                <a:ext cx="514800" cy="150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69637C2-6663-138B-55E5-67B935A1BC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10005" y="4802910"/>
                  <a:ext cx="550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EC2FDBA8-F349-D04D-5038-D16EAE07FE22}"/>
                    </a:ext>
                  </a:extLst>
                </p14:cNvPr>
                <p14:cNvContentPartPr/>
                <p14:nvPr/>
              </p14:nvContentPartPr>
              <p14:xfrm>
                <a:off x="4101365" y="4953750"/>
                <a:ext cx="360" cy="3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EC2FDBA8-F349-D04D-5038-D16EAE07FE2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83365" y="49357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0EDCD96-FC4A-478D-6900-F8B84910DFCE}"/>
                    </a:ext>
                  </a:extLst>
                </p14:cNvPr>
                <p14:cNvContentPartPr/>
                <p14:nvPr/>
              </p14:nvContentPartPr>
              <p14:xfrm>
                <a:off x="4083725" y="4622910"/>
                <a:ext cx="237960" cy="3312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0EDCD96-FC4A-478D-6900-F8B84910DF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5725" y="4604910"/>
                  <a:ext cx="27360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D8E6A4DF-0EB3-1E9A-AF03-0E5BD78C1BE3}"/>
                  </a:ext>
                </a:extLst>
              </p14:cNvPr>
              <p14:cNvContentPartPr/>
              <p14:nvPr/>
            </p14:nvContentPartPr>
            <p14:xfrm>
              <a:off x="7252805" y="4004070"/>
              <a:ext cx="284040" cy="6228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D8E6A4DF-0EB3-1E9A-AF03-0E5BD78C1B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35165" y="3986070"/>
                <a:ext cx="319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A639B961-E5FE-038C-132D-F05C4599B51A}"/>
                  </a:ext>
                </a:extLst>
              </p14:cNvPr>
              <p14:cNvContentPartPr/>
              <p14:nvPr/>
            </p14:nvContentPartPr>
            <p14:xfrm>
              <a:off x="7519205" y="3995070"/>
              <a:ext cx="123840" cy="3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A639B961-E5FE-038C-132D-F05C4599B5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01565" y="3977070"/>
                <a:ext cx="159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02B98279-411E-82BA-B1D6-5E3EECF29D69}"/>
                  </a:ext>
                </a:extLst>
              </p14:cNvPr>
              <p14:cNvContentPartPr/>
              <p14:nvPr/>
            </p14:nvContentPartPr>
            <p14:xfrm>
              <a:off x="7563485" y="3985710"/>
              <a:ext cx="150480" cy="36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02B98279-411E-82BA-B1D6-5E3EECF29D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45845" y="3968070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FB5DEE97-C366-0150-7E5D-0ED254209E6F}"/>
                  </a:ext>
                </a:extLst>
              </p14:cNvPr>
              <p14:cNvContentPartPr/>
              <p14:nvPr/>
            </p14:nvContentPartPr>
            <p14:xfrm>
              <a:off x="7695245" y="2982030"/>
              <a:ext cx="3661200" cy="183924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FB5DEE97-C366-0150-7E5D-0ED254209E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7605" y="2964390"/>
                <a:ext cx="3696840" cy="18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92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71C3F-9DAF-A6DC-ADE4-4940840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chemeClr val="tx1"/>
                </a:solidFill>
              </a:rPr>
              <a:t>Описание реализации ПРОЕКТА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03BC3-176F-B646-10F9-93929F0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0347"/>
            <a:ext cx="11029615" cy="1188720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</a:rPr>
              <a:t>Какие технологии использовались?</a:t>
            </a:r>
          </a:p>
          <a:p>
            <a:pPr marL="0" indent="0">
              <a:buNone/>
            </a:pPr>
            <a:r>
              <a:rPr lang="ru-RU" dirty="0"/>
              <a:t>Для работы приложения вам необходимы следующие модули: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DECE3375-5561-5804-7BE2-72F3B0FF7226}"/>
                  </a:ext>
                </a:extLst>
              </p14:cNvPr>
              <p14:cNvContentPartPr/>
              <p14:nvPr/>
            </p14:nvContentPartPr>
            <p14:xfrm>
              <a:off x="8223365" y="2146830"/>
              <a:ext cx="576000" cy="703800"/>
            </p14:xfrm>
          </p:contentPart>
        </mc:Choice>
        <mc:Fallback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DECE3375-5561-5804-7BE2-72F3B0FF7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9725" y="2038830"/>
                <a:ext cx="68364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BC4316D3-5F01-8658-0752-72D1E1106E0E}"/>
                  </a:ext>
                </a:extLst>
              </p14:cNvPr>
              <p14:cNvContentPartPr/>
              <p14:nvPr/>
            </p14:nvContentPartPr>
            <p14:xfrm>
              <a:off x="9063245" y="2041710"/>
              <a:ext cx="560520" cy="1271520"/>
            </p14:xfrm>
          </p:contentPart>
        </mc:Choice>
        <mc:Fallback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BC4316D3-5F01-8658-0752-72D1E1106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9245" y="1933710"/>
                <a:ext cx="668160" cy="14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D74B2491-719E-06FF-4A73-A895C02F0976}"/>
                  </a:ext>
                </a:extLst>
              </p14:cNvPr>
              <p14:cNvContentPartPr/>
              <p14:nvPr/>
            </p14:nvContentPartPr>
            <p14:xfrm>
              <a:off x="9817805" y="2051430"/>
              <a:ext cx="509040" cy="69264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D74B2491-719E-06FF-4A73-A895C02F0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4165" y="1943790"/>
                <a:ext cx="61668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458ED008-9312-E14B-6FE7-72A0B5E14880}"/>
                  </a:ext>
                </a:extLst>
              </p14:cNvPr>
              <p14:cNvContentPartPr/>
              <p14:nvPr/>
            </p14:nvContentPartPr>
            <p14:xfrm>
              <a:off x="718445" y="3266790"/>
              <a:ext cx="45360" cy="134892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458ED008-9312-E14B-6FE7-72A0B5E148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445" y="3158790"/>
                <a:ext cx="15300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E0CA3C7B-06F5-74B2-3EA8-121DF61ACA55}"/>
                  </a:ext>
                </a:extLst>
              </p14:cNvPr>
              <p14:cNvContentPartPr/>
              <p14:nvPr/>
            </p14:nvContentPartPr>
            <p14:xfrm>
              <a:off x="777125" y="3186870"/>
              <a:ext cx="707040" cy="1052280"/>
            </p14:xfrm>
          </p:contentPart>
        </mc:Choice>
        <mc:Fallback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E0CA3C7B-06F5-74B2-3EA8-121DF61ACA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485" y="3079230"/>
                <a:ext cx="814680" cy="12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AD7D4AEA-0AAB-7826-B74D-B9249A0A8CE8}"/>
                  </a:ext>
                </a:extLst>
              </p14:cNvPr>
              <p14:cNvContentPartPr/>
              <p14:nvPr/>
            </p14:nvContentPartPr>
            <p14:xfrm>
              <a:off x="1651925" y="3950430"/>
              <a:ext cx="504720" cy="1296360"/>
            </p14:xfrm>
          </p:contentPart>
        </mc:Choice>
        <mc:Fallback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AD7D4AEA-0AAB-7826-B74D-B9249A0A8C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8285" y="3842790"/>
                <a:ext cx="61236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C7C3C4DF-284A-6A99-2894-E0DADB050670}"/>
                  </a:ext>
                </a:extLst>
              </p14:cNvPr>
              <p14:cNvContentPartPr/>
              <p14:nvPr/>
            </p14:nvContentPartPr>
            <p14:xfrm>
              <a:off x="2448965" y="3097590"/>
              <a:ext cx="836640" cy="1369440"/>
            </p14:xfrm>
          </p:contentPart>
        </mc:Choice>
        <mc:Fallback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C7C3C4DF-284A-6A99-2894-E0DADB050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5325" y="2989950"/>
                <a:ext cx="944280" cy="15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9E741F51-6E66-1C11-F16C-71EA3FAF0C34}"/>
                  </a:ext>
                </a:extLst>
              </p14:cNvPr>
              <p14:cNvContentPartPr/>
              <p14:nvPr/>
            </p14:nvContentPartPr>
            <p14:xfrm>
              <a:off x="2920565" y="4048350"/>
              <a:ext cx="270360" cy="57312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9E741F51-6E66-1C11-F16C-71EA3FAF0C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6565" y="3940350"/>
                <a:ext cx="3780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B939D2FC-1B4C-6082-64FB-7258B40E87A1}"/>
                  </a:ext>
                </a:extLst>
              </p14:cNvPr>
              <p14:cNvContentPartPr/>
              <p14:nvPr/>
            </p14:nvContentPartPr>
            <p14:xfrm>
              <a:off x="3825965" y="3115950"/>
              <a:ext cx="72000" cy="136656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B939D2FC-1B4C-6082-64FB-7258B40E87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1965" y="3008310"/>
                <a:ext cx="179640" cy="15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D39BA1C2-C2F6-D1B4-1643-8E14FBC12573}"/>
                  </a:ext>
                </a:extLst>
              </p14:cNvPr>
              <p14:cNvContentPartPr/>
              <p14:nvPr/>
            </p14:nvContentPartPr>
            <p14:xfrm>
              <a:off x="3586205" y="3612390"/>
              <a:ext cx="493200" cy="19800"/>
            </p14:xfrm>
          </p:contentPart>
        </mc:Choice>
        <mc:Fallback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D39BA1C2-C2F6-D1B4-1643-8E14FBC125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2565" y="3504390"/>
                <a:ext cx="600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4F7F2635-E4A0-7D1D-9B6B-D0982CB183F0}"/>
                  </a:ext>
                </a:extLst>
              </p14:cNvPr>
              <p14:cNvContentPartPr/>
              <p14:nvPr/>
            </p14:nvContentPartPr>
            <p14:xfrm>
              <a:off x="4455605" y="3177870"/>
              <a:ext cx="9720" cy="656280"/>
            </p14:xfrm>
          </p:contentPart>
        </mc:Choice>
        <mc:Fallback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4F7F2635-E4A0-7D1D-9B6B-D0982CB183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01965" y="3070230"/>
                <a:ext cx="1173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9" name="Рукописный ввод 98">
                <a:extLst>
                  <a:ext uri="{FF2B5EF4-FFF2-40B4-BE49-F238E27FC236}">
                    <a16:creationId xmlns:a16="http://schemas.microsoft.com/office/drawing/2014/main" id="{25E38A4E-436D-BD5D-9538-2CA9AF8034A7}"/>
                  </a:ext>
                </a:extLst>
              </p14:cNvPr>
              <p14:cNvContentPartPr/>
              <p14:nvPr/>
            </p14:nvContentPartPr>
            <p14:xfrm>
              <a:off x="4235645" y="3674670"/>
              <a:ext cx="923400" cy="844560"/>
            </p14:xfrm>
          </p:contentPart>
        </mc:Choice>
        <mc:Fallback>
          <p:pic>
            <p:nvPicPr>
              <p:cNvPr id="99" name="Рукописный ввод 98">
                <a:extLst>
                  <a:ext uri="{FF2B5EF4-FFF2-40B4-BE49-F238E27FC236}">
                    <a16:creationId xmlns:a16="http://schemas.microsoft.com/office/drawing/2014/main" id="{25E38A4E-436D-BD5D-9538-2CA9AF8034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2005" y="3566670"/>
                <a:ext cx="103104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4FA0345B-387F-F270-550D-4E156A733E03}"/>
                  </a:ext>
                </a:extLst>
              </p14:cNvPr>
              <p14:cNvContentPartPr/>
              <p14:nvPr/>
            </p14:nvContentPartPr>
            <p14:xfrm>
              <a:off x="4474325" y="3079950"/>
              <a:ext cx="896040" cy="3708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4FA0345B-387F-F270-550D-4E156A733E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20325" y="2972310"/>
                <a:ext cx="1003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3F8214A7-F876-8614-8A05-3B8C72F259A3}"/>
                  </a:ext>
                </a:extLst>
              </p14:cNvPr>
              <p14:cNvContentPartPr/>
              <p14:nvPr/>
            </p14:nvContentPartPr>
            <p14:xfrm>
              <a:off x="7058765" y="3737310"/>
              <a:ext cx="452520" cy="640080"/>
            </p14:xfrm>
          </p:contentPart>
        </mc:Choice>
        <mc:Fallback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3F8214A7-F876-8614-8A05-3B8C72F259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4765" y="3629310"/>
                <a:ext cx="56016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B7C892A1-5D81-E27F-816A-ABA647C2891D}"/>
                  </a:ext>
                </a:extLst>
              </p14:cNvPr>
              <p14:cNvContentPartPr/>
              <p14:nvPr/>
            </p14:nvContentPartPr>
            <p14:xfrm>
              <a:off x="7819805" y="3736590"/>
              <a:ext cx="509040" cy="1411560"/>
            </p14:xfrm>
          </p:contentPart>
        </mc:Choice>
        <mc:Fallback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B7C892A1-5D81-E27F-816A-ABA647C289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6165" y="3628950"/>
                <a:ext cx="616680" cy="16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948376E0-8358-9B52-A804-D1690BFED100}"/>
                  </a:ext>
                </a:extLst>
              </p14:cNvPr>
              <p14:cNvContentPartPr/>
              <p14:nvPr/>
            </p14:nvContentPartPr>
            <p14:xfrm>
              <a:off x="8735285" y="3187230"/>
              <a:ext cx="25200" cy="1199520"/>
            </p14:xfrm>
          </p:contentPart>
        </mc:Choice>
        <mc:Fallback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948376E0-8358-9B52-A804-D1690BFED1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81285" y="3079230"/>
                <a:ext cx="132840" cy="14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087ABEEF-74D4-A633-380F-4C26E80ED65C}"/>
                  </a:ext>
                </a:extLst>
              </p14:cNvPr>
              <p14:cNvContentPartPr/>
              <p14:nvPr/>
            </p14:nvContentPartPr>
            <p14:xfrm>
              <a:off x="9161525" y="3799590"/>
              <a:ext cx="30960" cy="412560"/>
            </p14:xfrm>
          </p:contentPart>
        </mc:Choice>
        <mc:Fallback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087ABEEF-74D4-A633-380F-4C26E80ED6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7525" y="3691950"/>
                <a:ext cx="138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34D6B85C-A7C2-9873-B1AD-7CCF34835CBC}"/>
                  </a:ext>
                </a:extLst>
              </p14:cNvPr>
              <p14:cNvContentPartPr/>
              <p14:nvPr/>
            </p14:nvContentPartPr>
            <p14:xfrm>
              <a:off x="9134885" y="3444270"/>
              <a:ext cx="360" cy="360"/>
            </p14:xfrm>
          </p:contentPart>
        </mc:Choice>
        <mc:Fallback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34D6B85C-A7C2-9873-B1AD-7CCF34835C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80885" y="33366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193D349F-BC19-09B7-68C9-E8489709DDFF}"/>
                  </a:ext>
                </a:extLst>
              </p14:cNvPr>
              <p14:cNvContentPartPr/>
              <p14:nvPr/>
            </p14:nvContentPartPr>
            <p14:xfrm>
              <a:off x="9170525" y="4065990"/>
              <a:ext cx="360" cy="301320"/>
            </p14:xfrm>
          </p:contentPart>
        </mc:Choice>
        <mc:Fallback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193D349F-BC19-09B7-68C9-E8489709DD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16885" y="3957990"/>
                <a:ext cx="108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D09F067F-2EFF-68B8-7901-9132D8BB9A0E}"/>
                  </a:ext>
                </a:extLst>
              </p14:cNvPr>
              <p14:cNvContentPartPr/>
              <p14:nvPr/>
            </p14:nvContentPartPr>
            <p14:xfrm>
              <a:off x="9702965" y="3168870"/>
              <a:ext cx="19440" cy="1348920"/>
            </p14:xfrm>
          </p:contentPart>
        </mc:Choice>
        <mc:Fallback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D09F067F-2EFF-68B8-7901-9132D8BB9A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49325" y="3061230"/>
                <a:ext cx="12708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2B13BDB7-9F5E-654E-0FE2-7AD6D8059985}"/>
                  </a:ext>
                </a:extLst>
              </p14:cNvPr>
              <p14:cNvContentPartPr/>
              <p14:nvPr/>
            </p14:nvContentPartPr>
            <p14:xfrm>
              <a:off x="9445925" y="3568470"/>
              <a:ext cx="532080" cy="9720"/>
            </p14:xfrm>
          </p:contentPart>
        </mc:Choice>
        <mc:Fallback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2B13BDB7-9F5E-654E-0FE2-7AD6D80599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91925" y="3460470"/>
                <a:ext cx="639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45135DF7-D848-37E8-5041-6FDD7C4C885A}"/>
                  </a:ext>
                </a:extLst>
              </p14:cNvPr>
              <p14:cNvContentPartPr/>
              <p14:nvPr/>
            </p14:nvContentPartPr>
            <p14:xfrm>
              <a:off x="10066925" y="3727230"/>
              <a:ext cx="443160" cy="605520"/>
            </p14:xfrm>
          </p:contentPart>
        </mc:Choice>
        <mc:Fallback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45135DF7-D848-37E8-5041-6FDD7C4C88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13285" y="3619230"/>
                <a:ext cx="5508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292C0371-B8A3-69DB-4082-3CF1231CDBC2}"/>
                  </a:ext>
                </a:extLst>
              </p14:cNvPr>
              <p14:cNvContentPartPr/>
              <p14:nvPr/>
            </p14:nvContentPartPr>
            <p14:xfrm>
              <a:off x="10804925" y="3204150"/>
              <a:ext cx="514440" cy="1263240"/>
            </p14:xfrm>
          </p:contentPart>
        </mc:Choice>
        <mc:Fallback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292C0371-B8A3-69DB-4082-3CF1231CDBC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51285" y="3096510"/>
                <a:ext cx="622080" cy="14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01C2CADF-9896-E8D0-FDE3-FD6FC1985202}"/>
                  </a:ext>
                </a:extLst>
              </p14:cNvPr>
              <p14:cNvContentPartPr/>
              <p14:nvPr/>
            </p14:nvContentPartPr>
            <p14:xfrm>
              <a:off x="2893205" y="5300070"/>
              <a:ext cx="738000" cy="830880"/>
            </p14:xfrm>
          </p:contentPart>
        </mc:Choice>
        <mc:Fallback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01C2CADF-9896-E8D0-FDE3-FD6FC19852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39565" y="5192070"/>
                <a:ext cx="84564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D74994E4-1535-ED18-4AD7-FFFE8B1A0271}"/>
                  </a:ext>
                </a:extLst>
              </p14:cNvPr>
              <p14:cNvContentPartPr/>
              <p14:nvPr/>
            </p14:nvContentPartPr>
            <p14:xfrm>
              <a:off x="3843245" y="5282790"/>
              <a:ext cx="421560" cy="737640"/>
            </p14:xfrm>
          </p:contentPart>
        </mc:Choice>
        <mc:Fallback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D74994E4-1535-ED18-4AD7-FFFE8B1A02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9605" y="5175150"/>
                <a:ext cx="52920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E577A3D9-E063-4670-AE29-896771E19883}"/>
                  </a:ext>
                </a:extLst>
              </p14:cNvPr>
              <p14:cNvContentPartPr/>
              <p14:nvPr/>
            </p14:nvContentPartPr>
            <p14:xfrm>
              <a:off x="4616165" y="4731630"/>
              <a:ext cx="586800" cy="1356480"/>
            </p14:xfrm>
          </p:contentPart>
        </mc:Choice>
        <mc:Fallback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E577A3D9-E063-4670-AE29-896771E198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62165" y="4623990"/>
                <a:ext cx="69444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87181FED-B75A-2212-FF19-C4BA51D81CD6}"/>
                  </a:ext>
                </a:extLst>
              </p14:cNvPr>
              <p14:cNvContentPartPr/>
              <p14:nvPr/>
            </p14:nvContentPartPr>
            <p14:xfrm>
              <a:off x="5450645" y="4687350"/>
              <a:ext cx="64080" cy="1401840"/>
            </p14:xfrm>
          </p:contentPart>
        </mc:Choice>
        <mc:Fallback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87181FED-B75A-2212-FF19-C4BA51D81C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96645" y="4579710"/>
                <a:ext cx="171720" cy="16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6923D9F6-2D07-9C92-41FF-88ADCCC347E5}"/>
                  </a:ext>
                </a:extLst>
              </p14:cNvPr>
              <p14:cNvContentPartPr/>
              <p14:nvPr/>
            </p14:nvContentPartPr>
            <p14:xfrm>
              <a:off x="5535245" y="5441190"/>
              <a:ext cx="511200" cy="670320"/>
            </p14:xfrm>
          </p:contentPart>
        </mc:Choice>
        <mc:Fallback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6923D9F6-2D07-9C92-41FF-88ADCCC347E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81245" y="5333190"/>
                <a:ext cx="61884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0B453616-55A6-5E08-551F-C1EE58A22FFC}"/>
                  </a:ext>
                </a:extLst>
              </p14:cNvPr>
              <p14:cNvContentPartPr/>
              <p14:nvPr/>
            </p14:nvContentPartPr>
            <p14:xfrm>
              <a:off x="6258485" y="5281710"/>
              <a:ext cx="51840" cy="731160"/>
            </p14:xfrm>
          </p:contentPart>
        </mc:Choice>
        <mc:Fallback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0B453616-55A6-5E08-551F-C1EE58A22F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4485" y="5174070"/>
                <a:ext cx="15948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A1232FF1-24E1-4B2F-0D48-CAF810B85A5A}"/>
                  </a:ext>
                </a:extLst>
              </p14:cNvPr>
              <p14:cNvContentPartPr/>
              <p14:nvPr/>
            </p14:nvContentPartPr>
            <p14:xfrm>
              <a:off x="6223205" y="5210790"/>
              <a:ext cx="474120" cy="14364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A1232FF1-24E1-4B2F-0D48-CAF810B85A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69205" y="5103150"/>
                <a:ext cx="5817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A7C30AA9-DE8C-6D62-64F6-BD75C89C4CFC}"/>
                  </a:ext>
                </a:extLst>
              </p14:cNvPr>
              <p14:cNvContentPartPr/>
              <p14:nvPr/>
            </p14:nvContentPartPr>
            <p14:xfrm>
              <a:off x="6956525" y="5280270"/>
              <a:ext cx="465840" cy="766800"/>
            </p14:xfrm>
          </p:contentPart>
        </mc:Choice>
        <mc:Fallback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A7C30AA9-DE8C-6D62-64F6-BD75C89C4CF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02885" y="5172270"/>
                <a:ext cx="57348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AF470BB8-8672-B8D8-284F-D0688C30ACB8}"/>
                  </a:ext>
                </a:extLst>
              </p14:cNvPr>
              <p14:cNvContentPartPr/>
              <p14:nvPr/>
            </p14:nvContentPartPr>
            <p14:xfrm>
              <a:off x="7643405" y="5255070"/>
              <a:ext cx="729720" cy="737280"/>
            </p14:xfrm>
          </p:contentPart>
        </mc:Choice>
        <mc:Fallback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AF470BB8-8672-B8D8-284F-D0688C30ACB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89765" y="5147430"/>
                <a:ext cx="83736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C186E1E7-3213-C5E0-23C6-9405C5B65168}"/>
                  </a:ext>
                </a:extLst>
              </p14:cNvPr>
              <p14:cNvContentPartPr/>
              <p14:nvPr/>
            </p14:nvContentPartPr>
            <p14:xfrm>
              <a:off x="8660045" y="5218710"/>
              <a:ext cx="511560" cy="827280"/>
            </p14:xfrm>
          </p:contentPart>
        </mc:Choice>
        <mc:Fallback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C186E1E7-3213-C5E0-23C6-9405C5B651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06405" y="5111070"/>
                <a:ext cx="61920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D1BDF5E2-CEC5-B96A-EBAC-8F7699F6AB1F}"/>
                  </a:ext>
                </a:extLst>
              </p14:cNvPr>
              <p14:cNvContentPartPr/>
              <p14:nvPr/>
            </p14:nvContentPartPr>
            <p14:xfrm>
              <a:off x="9427205" y="5253630"/>
              <a:ext cx="560160" cy="748440"/>
            </p14:xfrm>
          </p:contentPart>
        </mc:Choice>
        <mc:Fallback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D1BDF5E2-CEC5-B96A-EBAC-8F7699F6AB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73205" y="5145990"/>
                <a:ext cx="6678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B190BF97-2833-E1F2-75E1-4D1EAF0E0072}"/>
                  </a:ext>
                </a:extLst>
              </p14:cNvPr>
              <p14:cNvContentPartPr/>
              <p14:nvPr/>
            </p14:nvContentPartPr>
            <p14:xfrm>
              <a:off x="10386245" y="5202510"/>
              <a:ext cx="621360" cy="70920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B190BF97-2833-E1F2-75E1-4D1EAF0E007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32245" y="5094870"/>
                <a:ext cx="729000" cy="9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55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44D55-32E6-9459-93B0-F52A915A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56098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ru-RU" sz="5300" b="1" dirty="0">
                <a:solidFill>
                  <a:schemeClr val="tx1"/>
                </a:solidFill>
              </a:rPr>
              <a:t>Выводы</a:t>
            </a:r>
            <a:r>
              <a:rPr lang="ru-RU" sz="4800" b="1" dirty="0">
                <a:solidFill>
                  <a:schemeClr val="tx1"/>
                </a:solidFill>
              </a:rPr>
              <a:t> и перспективы</a:t>
            </a:r>
            <a:br>
              <a:rPr lang="ru-RU" sz="2800" b="1" dirty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CA8C9-DF98-2F72-0135-82BCB2D6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247754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“Библиотека программиста” значительно ускоряет поиск книг и ориентирование в библиотеке. Данный проект помог мне получить опыт в разработке декстопных приложений с помощью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перспективы на будущее у меня есть планы по разработке ИИ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будет модерировать контент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загружают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 и будет сам загружать отфильтрованный контент в облако (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 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канал)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C718-72BA-32E4-F5AD-CF3813EAF39F}"/>
              </a:ext>
            </a:extLst>
          </p:cNvPr>
          <p:cNvSpPr txBox="1"/>
          <p:nvPr/>
        </p:nvSpPr>
        <p:spPr>
          <a:xfrm>
            <a:off x="2990886" y="4849259"/>
            <a:ext cx="621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69498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{E8A73AF1-F707-45B4-9336-74D250C4D6D9}tf33552983_win32</Template>
  <TotalTime>52</TotalTime>
  <Words>245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Corbel</vt:lpstr>
      <vt:lpstr>Franklin Gothic Book</vt:lpstr>
      <vt:lpstr>Franklin Gothic Demi</vt:lpstr>
      <vt:lpstr>Wingdings 2</vt:lpstr>
      <vt:lpstr>YS Text</vt:lpstr>
      <vt:lpstr>ДивидендVTI</vt:lpstr>
      <vt:lpstr>Библиотека программиста</vt:lpstr>
      <vt:lpstr>Введение</vt:lpstr>
      <vt:lpstr>ОПИСАНИЕ РЕАЛИЗАЦИИ ПРОЕКТА</vt:lpstr>
      <vt:lpstr>Презентация PowerPoint</vt:lpstr>
      <vt:lpstr>ОПИСАНИЕ РЕАЛИЗАЦИИ ПРОЕКТА</vt:lpstr>
      <vt:lpstr>Презентация PowerPoint</vt:lpstr>
      <vt:lpstr>ОПИСАНИЕ РЕАЛИЗАЦИИ ПРОЕКТА</vt:lpstr>
      <vt:lpstr>Описание реализации ПРОЕКТА</vt:lpstr>
      <vt:lpstr>Выводы и перспективы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программиста</dc:title>
  <dc:creator>Евгений Иванов</dc:creator>
  <cp:lastModifiedBy>Евгений Иванов</cp:lastModifiedBy>
  <cp:revision>1</cp:revision>
  <dcterms:created xsi:type="dcterms:W3CDTF">2022-11-09T16:19:20Z</dcterms:created>
  <dcterms:modified xsi:type="dcterms:W3CDTF">2022-11-09T17:11:24Z</dcterms:modified>
</cp:coreProperties>
</file>