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0" r:id="rId6"/>
    <p:sldId id="293" r:id="rId7"/>
    <p:sldId id="308" r:id="rId8"/>
    <p:sldId id="310" r:id="rId9"/>
    <p:sldId id="314" r:id="rId10"/>
    <p:sldId id="315" r:id="rId11"/>
    <p:sldId id="316" r:id="rId12"/>
    <p:sldId id="285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0" y="1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40CD49-2D64-4173-906A-2F9739BE54B0}" type="datetime1">
              <a:rPr lang="ru-RU" smtClean="0"/>
              <a:t>23.04.2023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3:46.4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263 504 24575,'0'-4'0,"0"-1"0,0 0 0,1 0 0,-1 1 0,1-1 0,1 0 0,-1 1 0,1-1 0,-1 1 0,1-1 0,0 1 0,1 0 0,-1 0 0,1 0 0,0 0 0,0 0 0,0 1 0,0 0 0,1-1 0,-1 1 0,1 0 0,0 0 0,0 1 0,5-3 0,4-2 0,-1 1 0,1 0 0,1 1 0,18-5 0,-14 5 0,33-15 0,-11 0 0,1 2 0,61-19 0,-34 15-141,-48 15 52,1 0 1,0 1 0,0 1 0,41-4 0,-12 4-403,84-20 0,-95 17 399,148-37 92,-127 30-351,-17 4-493,85-10-1,107-8-427,-146 17 626,49-2-561,-15 1 922,4 0-14,403 11 299,-271 4 0,-146-4-32,121 5 243,-191 3 63,-1 1-1,66 22 1,-63-16-200,94 35 221,11 2 2724,-134-45-2811,-1 0 0,1 0-1,19 11 1,-28-12-2,-1 0 1,0 0 0,1 0-1,-2 1 1,1 0 0,0 0-1,-1 0 1,0 1 0,6 8-1,-2-2-168,0 0-1,1-1 0,18 15 1,-19-17-43,0-1 0,0 1 0,-1 0 0,0 1 0,12 19 0,-19-27 5,7 11 0,-1 0 0,0 0 0,-1 0 0,-1 1 0,0 0 0,-1 0 0,0 1 0,2 28 0,-6 157 0,-1-82 0,1-109 0,-1 0 0,0 0 0,0 1 0,-1-1 0,0 0 0,0 0 0,-1 0 0,0-1 0,-1 1 0,-4 8 0,0-4 0,-1 0 0,0-1 0,-1 0 0,0-1 0,-16 14 0,11-13-179,0 0-1,-1-1 1,-1 0-1,-28 13 1,-10 9-238,35-20 306,-29 14 0,-140 40-936,73-28 553,5-5-457,-158 28 1,193-46 800,-300 46-1309,199-36 1000,-64 2 459,167-21 0,-323 29-1439,264-24 1195,-98 3 674,-552-16-1144,745 3 960,-58 10 0,-25 2 178,-170-15 6619,282 1-6957,0 0-1,1-1 1,-1 0 0,0 0-1,0-1 1,1 0 0,-15-6-1,20 7-68,0-1 0,-1 0 0,1 1-1,0-2 1,1 1 0,-1 0 0,0 0-1,1-1 1,-1 0 0,1 1 0,0-1 0,0 0-1,0 0 1,0 0 0,0 0 0,1-1-1,-1 1 1,1 0 0,0-1 0,0 1-1,-1-6 1,-14-109-17,13 97-1365,0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7:59.4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4127 24575,'1'-2'0,"0"0"0,0 0 0,0 0 0,0-1 0,0 1 0,0 0 0,1 0 0,-1 1 0,1-1 0,-1 0 0,1 0 0,4-2 0,1-3 0,1-1 0,0 0 0,18-11 0,-18 13 0,0 0 0,-1 0 0,1-1 0,7-9 0,4-6-170,1 2-1,0 0 0,2 2 1,41-29-1,19-23 171,17-4-1857,171-121-852,-109 91 1094,216-127-2800,-196 126 4480,304-150-2233,0 27 102,-345 166 1692,249-104-15,-357 154 388,601-207 0,-29 39 1,-125 58 0,-122 36 0,122-33 0,-223 58 0,367-65 0,-356 78 0,0-8 0,100-18 0,-233 52 0,554-108 0,93-43 1,-558 126 19,168-60 89,-67 14-37,-298 87-42,315-80 497,-6-21-27,23-49 2009,-254 104-1267,54-30 3235,-134 67-3835,0-1 0,-1-1 0,-1-1 0,24-24 0,-34 30-402,27-19 0,-29 24-367,-1 0-1,0 0 1,-1 0 0,0-1 0,0-1 0,10-13 0,-8 6-3968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8:00.4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1 531 24575,'0'-2'0,"1"0"0,0 0 0,-1 0 0,1 0 0,0 0 0,0 0 0,0 1 0,1-1 0,-1 0 0,0 1 0,1-1 0,-1 1 0,1-1 0,-1 1 0,4-2 0,26-19 0,-3 6 0,1 0 0,0 2 0,1 2 0,1 0 0,0 2 0,0 1 0,1 2 0,44-5 0,-11 4-1382,115-30 0,-81 14 680,126-22 702,-65 19 0,-104 19 0,63-7 0,81-15 0,-184 27-7,296-72-980,-138 35 964,-103 25 314,-66 14-164,53-12 299,0 2 0,1 2-1,70 0 1,-106 9-6255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8:01.1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800 1 24575,'-4'1'0,"0"1"0,0-1 0,1 1 0,-1 0 0,1 0 0,0 0 0,-1 1 0,1-1 0,0 1 0,0-1 0,-4 7 0,2-4 0,-6 5 0,1 0 0,1 1 0,0 0 0,1 1 0,0-1 0,-9 20 0,5-12 0,0 0 0,0-1 0,-2-1 0,-30 30 0,18-19 0,12-12 0,-2 1 0,0 1 0,-15 24 0,16-21 0,-37 40 0,38-47 0,1 2 0,0 0 0,1 0 0,-18 32 0,22-33 0,-2-1 0,1 0 0,-2 0 0,-17 18 0,17-20 0,0 1 0,0 1 0,1-1 0,-12 23 0,12-17 0,-1-1 0,-26 31 0,22-29 0,-20 32 0,-1 21 307,25-47-864,-2-1-1,-20 31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8:23.0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1854 24575,'0'-5'0,"1"-1"0,1 1 0,-1 0 0,1-1 0,0 1 0,0 0 0,0 0 0,0 0 0,1 0 0,0 0 0,0 1 0,1-1 0,-1 1 0,6-5 0,19-29 0,-16 19-96,1 1 0,1 1 0,0 1 0,17-16 0,-10 11-67,27-35-1,-41 47 164,1 1 0,0 0 0,0 0 0,1 1 0,0 0 0,17-10 0,-12 8 0,-1 0 0,18-16 0,15-24 61,-30 31-176,0 0 0,32-24 0,22-14-1422,-34 26 1594,50-31 0,-51 37-761,46-41 1,-14 11 70,-18 21-435,87-45 0,-47 30 382,332-151 686,-325 158 0,91-33-786,3 8 0,246-51 0,698-83 786,-718 136-2437,-306 42 2005,0 5 1,159-5-1,-33 10 432,12-1 0,-209 13 0,209-10 0,352-7 48,-429 18 321,80 15 165,-125-5 297,473 60-643,-223-6-187,-235-38 89,75 22 847,-132-28-758,192 56 528,-40-10-192,-142-47-482,-48-11 82,47 15-1,112 63-3,-37-14-118,-82-38 779,142 81 0,-80-36-772,21 25 1801,-141-85-1350,0 2-1,-2 1 0,39 43 0,-51-51-294,1-1 0,26 20 0,-28-24-46,0-1 0,-1 2 0,-1 0 1,1 1-1,12 17 0,36 47 189,-2-4-21,-30-29-514,35 72 0,-19-36 166,-32-61 42,-1 1 1,-1 0-1,-1 0 1,0 1-1,-2 0 1,7 25-1,2 34 28,37 107 0,-52-183 0,39 126 0,-22-54-92,-7-36-534,-3 1 0,-1-1 1,3 59-1,-10-79 623,1 26-4,1 1 0,10 56 0,-4-45 56,-3 1 0,-2-1 0,-6 63 0,1-15-7,2-73 118,0 8 1201,-5 51 0,3-77-1101,0-1 1,-2 1-1,1-1 1,-1 0-1,-1 0 0,-1 0 1,-10 18-1,-5 2-356,-2-1-1,-1 0 1,-2-2-1,-1-1 1,-1-1 0,-2-2-1,0 0 1,-2-2-1,0-2 1,-47 24-1,-13 9 97,65-37 0,-1-1 0,-1-2 0,-60 24 0,-88 30-2121,47-15 791,109-46 1337,-10 5-72,-2-2 0,0-1 0,0-1 0,0-2 0,-39 3 1,-222 33-1897,93-9 1717,-320 17-3054,274-48 3377,-12 0-473,84 21-1430,7-1 1220,-382-15-616,336-10 1048,-258-15 74,0-11 98,196 10-135,-481-36-500,533 38 635,-98-11 0,-401-72 101,558 72-11,-212-39 795,313 53-885,-445-109 0,395 91 382,-29-10 344,-88-29-79,142 46-380,-136-55 0,-33-22 3256,235 91-2580,-1-1 0,2-1 0,0-1 1,0-1-1,-36-32 0,4 5-1484,13 14 433,27 18 157,0 0-1,0-1 1,1 0 0,-12-14-1,-4-12 685,1-1 0,2-1-1,-27-52 1,21 33-405,23 42-328,1-1 0,0 0 0,1 0 0,1 0 0,1-1 0,-4-18 0,-1-4 0,-17-47 0,-7-27 0,22 64 287,-6-33-1939,15 59-5174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3:57.3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847 1087 24575,'3'0'0,"-1"-1"0,1 0 0,-1 0 0,1 0 0,-1 0 0,0-1 0,0 1 0,1-1 0,-1 1 0,0-1 0,0 0 0,-1 0 0,1 0 0,0 0 0,0 0 0,-1 0 0,0 0 0,3-5 0,8-9 0,0 5 0,0 0 0,1 2 0,0-1 0,15-7 0,-13 9 0,-1-2 0,1 0 0,13-14 0,-8 4 0,-10 10 0,0 0 0,1 0 0,0 1 0,0 0 0,23-12 0,-10 8 0,-1-2 0,-1 0 0,0-1 0,-1-1 0,32-33 0,-35 33-193,1 1 0,1 0-1,42-23 1,7-6-130,-41 27-197,35-19 0,19-11-363,-19 7 253,81-39 0,-105 63 630,46-15 0,7-2 0,49-20-944,1 6-1,3 6 0,151-23 1,-38 29 297,-154 26 375,146-6-763,431 15 624,-307 2 246,-101 19 211,-3 23-1726,-186-28 1689,345 77-917,-90-2 717,104 33 208,-411-112-1,494 188 244,-298-87-205,-192-96 479,200 95 369,-120-39-903,-77-45 0,47 23 0,-60-36 75,0 1 1,-1 0 0,24 22-1,74 53 1509,3 3-899,-65-45-161,-14-11 200,-2 1-1,45 49 1,-35-27-724,75 94 0,15 65 744,-108-154-744,33 52 0,-55-91-303,0 1 1,-2 0-1,14 41 0,21 90 424,-36-115-187,25 119 1316,-31-128-1280,-2 1 1,-1-1-1,-2 1 1,-4 36-1,1 1 2,3 16 339,-3 88 549,-2-151-862,0-1 0,-2 0 0,-16 41-1,-5 19-1,20-61 4,-1-1 0,-1 0 0,-1 0 0,0-1 0,-2-1 0,-1 0 0,0 0 0,-1-1 0,-2-1 0,-16 17 0,20-22 0,1 1 0,-13 23 0,14-20 0,-23 28 0,-37 26-235,38-40 45,-29 38-1,33-38 191,-1-2 0,-1-1 0,-64 46 0,63-50 0,-142 103-1823,126-96 1882,-93 45-1,-428 154-3817,431-189 3169,-149 26 0,130-34 337,-53 0 253,2-1 0,68-5-777,-262 17 1,-204-39 135,343-7 460,-230-22 181,1-32 0,-161-49-474,488 76 418,-199-41 68,7-28 1,33 2 611,189 59-595,-108-42 136,52 15 84,-86-39-201,128 45-48,1-12 701,104 48-324,-87-34 0,105 47-136,0-1 0,1 0 0,0-2-1,1-1 1,0-1 0,-23-19 0,-8-5 907,28 20 1,-29-25-1,20 11-176,5 7-358,2-1 0,1-1 0,1-2 0,-30-42 0,24 26 316,23 34-960,1 0 0,-1-1 0,2 0 0,0 0 0,0-1 0,1 0 0,1 0 0,0 0 0,-3-18 0,-20-155 1372,3 28-1387,13 91 45,6 35 0,-4-59 0,11-327-2629,1 392 2629,2-1 0,0 1 0,1 1 0,2-1 0,16-41 0,5-19 0,-21 58 0,0 1 0,2 0 0,2 0 0,0 1 0,1 0 0,27-40 0,100-139-1382,-139 204 1382,47-63 95,75-82 0,-72 88-149,-35 40 22,0 1-1,1 0 1,34-28-1,65-49-25,-81 62 2,2 3 1,57-37-1,-14 18-448,-56 36-1789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4:04.1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24575,'25'2'0,"1"0"0,33 8 0,-32-4 0,48 2 0,-36-7-151,-12-1-140,0 1 0,40 7 0,122 24 291,-69-21-930,2 0-780,529 130-3081,-467-97 4239,167 42-1155,394 82-3644,-271-63 5149,-43-8 86,149 28 116,16-3 0,-391-83 0,33 14 0,15 3 0,-223-50 0,569 112 0,113 18 0,-373-68 0,33 4 0,192 32 0,-232-34 0,166 30 0,201 38 0,414 84 403,-880-180-279,219 54 1378,-191-39-929,-179-39-316,79 15 964,70 12 5142,-88-11-4191,14-6-1002,-107-17-818,9 1 463,13 2-559,-52-9-264,0-1 1,24 2 0,17-5 464,-35-1-210,0 1-1,46 8 1,35 11-240,51 12-191,-129-26-227,58 6 1,-2-2-846,-58-4-4681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4:05.6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0 372 24575,'1'-2'0,"-1"0"0,1 0 0,-1 0 0,1 0 0,0 0 0,0 0 0,-1 1 0,4-5 0,4-9 0,-7 8 0,2-1 0,-1 1 0,1 0 0,0 1 0,0-1 0,1 1 0,0-1 0,0 1 0,1 0 0,0 0 0,0 1 0,0 0 0,0 0 0,1 0 0,0 0 0,9-5 0,51-36 0,-35 23 0,36-19 0,-55 36 0,-1 0 0,1 1 0,0 0 0,0 1 0,0 1 0,1 0 0,16-2 0,13-1-630,55-15 0,12-2-244,-54 14 802,-8 0-124,74-2 0,551 10-720,-307 3 552,-281-4 1087,96 5 1769,-178-3-2461,1 0-1,-1 1 1,1-1 0,-1 1 0,1 0 0,-1 0-1,1 0 1,-1 0 0,1 0 0,-1 0 0,0 1-1,0-1 1,3 3 0,-5-4-24,0 1 0,1-1 1,-1 1-1,1-1 0,-1 1 0,0-1 1,1 1-1,-1-1 0,0 1 0,0 0 0,0-1 1,1 1-1,-1-1 0,0 1 0,0 0 0,0-1 1,0 1-1,0-1 0,0 1 0,0 0 0,0-1 1,0 2-1,-1-1-3,1 0 0,-1 0 0,0 0 1,1 0-1,-1 0 0,0 0 0,0 0 0,0 0 0,0 0 0,0 0 1,0 0-1,0-1 0,0 1 0,0 0 0,-1 0 0,-41 20-4,-1-1 0,-1-3 0,-79 20 0,115-34 0,-18 3-155,-1-2 1,1 0-1,0-2 0,-51-3 0,-27 3-167,16 9-260,-18 2-249,-30-13 397,-35 1-652,87 12 1103,53-8-12,-33 3 0,-3-7-5,38-2 0,1 2 0,-58 9 0,51-2 357,1 1 0,1 2 0,0 1 0,0 2 0,-40 22 1,12-7 111,-4 2 433,60-27-841,-1 0 0,1 0 0,1 0 0,-1 1 0,1 0 0,-1 0 0,-6 9 0,10-11-61,0 0 0,0 0 0,1 1 0,-1-1 0,1 0 0,0 1 0,0-1 0,0 0 0,1 1 0,-1-1 0,1 1 0,0-1 0,0 1 0,0 0 0,0-1 0,0 1 0,1-1 0,0 1 0,0-1 0,0 0 0,0 1 0,0-1 0,0 0 0,1 0 0,0 0 0,0 0 0,3 4 0,2 3 0,1 0 0,0-1 0,0 0 0,1 0 0,0-1 0,19 12 0,3 2 0,55 32 0,25-8-132,28 16-529,-80-35 661,82 24 0,115 45-1783,-239-90 1916,5 3-191,10 4-198,61 16-1,-32-12 257,0 3 0,76 35 0,-99-39 0,3-1 0,53 13 0,-37-17 431,-37-8-70,36 10 0,135 58 874,-139-49-974,65 16 0,-103-35-318,110 25-1147,-105-25-5622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5:39.6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269 556 24575,'4'-1'0,"0"0"0,0-1 0,0 0 0,0 0 0,0 0 0,-1 0 0,1 0 0,-1-1 0,0 0 0,4-3 0,11-8 0,62-31 0,-40 23 0,-2-1 0,67-51 0,-93 65-83,0 1-1,2 0 1,-1 1-1,1 0 0,-1 1 1,2 1-1,-1 0 1,16-3-1,32-12-121,135-56-69,-154 60-182,1 3 0,50-9 0,167-21-1963,-207 33 2419,67-14 0,214-13 0,-144 23 0,24 0 0,605 15-4443,-754 3 4400,125 22 0,-25-2 1090,-120-18-1053,0 3 1,49 14-1,87 37 25,-161-53 99,56 21 332,105 34 263,-161-55-523,0 2-1,-1 1 0,0 0 1,-1 1-1,0 2 1,-1 0-1,34 30 1,0-1 703,-36-31-221,-1 1-1,0 1 0,23 25 0,-37-37-651,18 23 671,23 36 0,-37-52-610,0 1-1,-1 1 0,0-1 0,0 1 0,-1-1 0,0 1 0,-1 0 0,2 11 0,8 67-80,-5-44 0,1 64 0,-7-35 0,-4 118 0,2-180-23,-1 0 1,0 0-1,-1 0 0,0-1 0,-1 1 1,0-1-1,-9 16 0,-4 2-144,-25 32-1,-16 24-2,48-69 170,-1 0 0,0-1 0,-2-1 0,1 0 0,-2-1 0,-20 16 0,-3 2 0,26-21 0,-2 0 0,1-1 0,-14 6 0,-23 15 0,7 1-427,-1-3 0,-2-2 0,-59 25 0,80-42 427,0-1 0,0-1 0,-35 4 0,-24 6 0,22 2 0,32-9 0,-59 10 0,10-8-89,-124 11-2054,55-9 1658,3 0 523,-346-11-2552,248-4 2571,144-2-57,-168-31 0,48 3 0,-201-31 0,246 31 71,-87-20-2250,30-1 1953,-167-56 1222,321 92 328,59 15-721,0-1 0,1-1-1,-1-1 1,1 0 0,-26-12 0,37 13-501,-1 0 0,2 0 0,-1 0 0,0-1 0,1 1 0,0-1 0,0 0 0,0-1 0,1 1 0,-4-8 0,0-1 542,0-1-1,1 1 0,-4-17 0,5 4-590,1 0 0,2 0 0,0 0-1,5-55 1,-1 16-84,-1 46 93,1-1-1,7-27 1,-1 6-1612,-5 19-5276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5:42.0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0 529 24575,'0'1'0,"1"0"0,-1 0 0,0 0 0,0 0 0,1-1 0,-1 1 0,1 0 0,-1 0 0,1 0 0,-1 0 0,1-1 0,0 1 0,-1 0 0,1-1 0,0 1 0,-1 0 0,1-1 0,0 1 0,0-1 0,0 1 0,-1-1 0,1 1 0,0-1 0,0 0 0,0 1 0,2-1 0,27 6 0,-27-6 0,68 5-285,99-5 0,-64-2-95,3152 2-15053,-2484-29 15433,-314 6 0,210-24 0,413-27 0,-680 53 0,-127 6 0,457-36 0,214-18 0,-517 43 0,165-6 0,-41-8 538,-384 26-451,-81 8 268,139-14 1611,-170 15-1757,63-10 2160,62-18 962,-134 23-1300,87-14 1802,-114 23-10360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5:43.2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186 530 24575,'4'0'0,"-1"-2"0,0 1 0,1 0 0,-1-1 0,0 1 0,0-1 0,0 0 0,0 0 0,4-3 0,12-8 0,210-99 0,-196 97-218,1 0-1,0 3 0,58-14 1,179-47-899,-127 30 1035,-98 30 64,-21 5-10,0 1 1,1 1-1,47-4 1,-53 8 27,0-1 0,0-1 0,0 0 0,32-13 0,-16 5 0,31-7 10,30-10-376,61-22 1359,-144 47-685,0 0 0,0 0 0,25-2 0,-53 11-254,2 0 1,-1 1-1,0 0 0,-20 15 0,-15 7 7,-128 56-291,94-42-1291,57-28 1441,0-2 0,0 0 1,-50 14-1,21-9-321,0 2 0,-67 34 0,-59 22 91,-84 31 310,215-84 0,-12 7-80,35-16 113,-1-1 1,-43 14 0,41-16 451,1 2 1,0 1-1,0 1 1,1 1-1,-31 23 0,1-1-80,16-18-332,35-17-58,1 1 1,-1-1 0,0 1-1,1 0 1,-1 0 0,1 1 0,0-1-1,0 1 1,0 0 0,-6 7-1,7-5-15,0 0 0,0-1 0,0 2 0,1-1 0,0 0 0,0 1 0,1-1 0,0 1 0,0 0 0,-2 10 0,4-13 0,0-1 0,0 1 0,0 0 0,0 0 0,0 0 0,1 0 0,0 0 0,0 0 0,0-1 0,0 1 0,1 0 0,-1-1 0,1 1 0,0-1 0,0 1 0,0-1 0,0 0 0,1 0 0,5 5 0,9 6 0,1-2 0,1 0 0,0-1 0,0-1 0,1-1 0,28 10 0,-25-10 0,-1-2 0,0-1 0,1 0 0,28 2 0,-28-5 0,-1 1 0,0 1 0,30 11 0,109 35-343,3 2-8,-144-46 354,0-2-1,1 0 1,-1-1-1,1-1 1,22 0-1,45 8-208,-3 11-715,-54-13 1124,14 3-151,57 18-57,-55-16-428,57 10 0,-16-4 47,-61-15 386,0-1 0,45 2 0,-42-5 0,52 9 0,-32-2-28,-1-3 1,1-1-1,53-4 0,-91-1-195,11 1-4826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6:46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347 1588 24575,'1'-2'0,"0"0"0,0 0 0,1 0 0,-1 0 0,0 1 0,1-1 0,0 0 0,-1 1 0,1-1 0,0 1 0,0-1 0,0 1 0,0 0 0,0 0 0,4-2 0,5-4 0,79-55 0,26-22 0,-108 78 0,2-2 0,0 0 0,0 0 0,0 1 0,17-8 0,16-6-233,74-51 0,9-6-102,173-84-1705,-219 121 746,94-34 0,89-18-1767,-227 81 2996,241-100-1211,5 0-246,340-69 201,-487 144 1172,166-39-362,-187 53 441,820-141-1224,-782 145 1274,344-30 189,-268 36-169,60-2 0,763 14 1160,-488 2 725,-508 1-1782,0 2-1,67 14 1,106 37-165,94 41 62,-263-78 1005,109 48-1,-141-52-790,24 18 0,23 12 525,-34-26-692,-2 2-1,0 2 1,-2 2 0,37 29-1,-7-1 334,-43-35-137,-1 1 0,-1 0 0,28 32 0,26 38-275,35 44-82,-63-78-5,-30-35 59,0 1 0,27 41-1,-32-41 61,0-1 0,2 0 0,0-1 0,18 17 0,-19-20 0,-1 0 0,0 0 0,-1 1 0,-1 0-1,-1 1 1,0 0 0,11 31 0,-5-15-35,1-1 1,38 57-1,-16-28 8,-18-24 27,-1 2 0,20 62 0,-21-52 0,49 102-215,-38-92 145,23 67 1,-35-75 77,-6-22-19,-1 0 1,-2 1 0,-1 0-1,6 55 1,-7-27 10,15 71 0,-11-77 0,7 105 0,-19 326-178,1-456 178,-2 0 0,-10 43 0,5-29 0,4-24 0,0 1 0,-2-1 0,0 0 0,-1 0 0,-11 19 0,-53 76 0,32-53 0,39-59 0,-16 28 0,-2-2 0,-1 0 0,-40 43 0,45-56 5,-36 34 125,-68 50-1,14-13-129,63-50 0,-66 44 0,-11-13-560,-196 76-1,277-125 541,-416 138-1635,-11-35-507,430-110 2098,-362 61-141,-6-30-435,334-34 202,-321 21 249,304-22 172,-690 5-1320,487-12 1042,216 2 287,-352-4-250,0-26 48,-119-67 64,361 59 72,-104-15 67,-92-18 4,8-26 3,-168-68 438,393 121-158,33 12-151,-125-55 1,-12-15-51,126 55 177,-169-91-1,274 128 105,-195-117 2928,152 87-2048,-76-65 0,116 85-1263,1-1 0,-32-43 0,-12-15 1095,41 53-904,1-1 1,1-1-1,2-1 0,1-1 1,1-1-1,2 0 0,-21-61 1,13 22-93,3-2 0,-19-123 0,31 137-76,-2-4 0,0-85 0,10 76-372,0 39-1484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6:57:57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747 558 24575,'0'-4'0,"1"0"0,-1 0 0,1 0 0,-1 0 0,1 0 0,1 0 0,-1 0 0,1 0 0,-1 0 0,1 1 0,0-1 0,0 1 0,0-1 0,1 1 0,4-5 0,3-2 0,1 1 0,-1 0 0,16-9 0,1-1 0,-20 15 0,1 0 0,-1 0 0,1 0 0,0 1 0,-1 0 0,1 0 0,10-1 0,-9 2 0,1-1 0,-1 0 0,0 0 0,16-9 0,9-7 0,66-26 0,-71 33 0,9-3-45,0 2-1,1 1 0,48-8 0,-46 11-278,-2-2 0,57-24-1,46-13 384,-92 35-82,-4 1-62,-1 1 1,1 3-1,86-6 0,-95 12-368,0-1-1,68-17 1,31-4-421,-18 22 894,-86 4-21,-1-2 1,1-2-1,48-8 1,-33 2 0,0 3 0,1 1 0,65 4 0,-77 0 0,-19 1-7,0 1-1,-1 1 1,0 0 0,1 1 0,-2 1-1,17 7 1,8 1-163,-26-9 170,1-1 0,23 3 0,-29-6 0,0 1 0,0 0 0,0 1 0,0 0 0,0 1 0,0 0 0,-1 0 0,1 0 0,14 9 0,177 112 2523,-180-110-2160,25 27-1,-30-27-200,0 0 0,0-1 0,22 13 0,-29-20-162,1 0 0,-1 0 0,-1 1 0,1 0 0,-1 1 0,-1-1 0,1 1 0,-1 1 0,9 16 0,19 25 0,8-6 0,-32-36 0,-2 1 0,1 0 0,-1 0 0,-1 1 0,9 13 0,48 110 0,-19-37 0,-40-85 0,-1 1 0,0-1 0,-1 1 0,3 23 0,4 15 0,-3-20 0,-3 0 0,0 1 0,-2-1 0,-3 54 0,0-39 0,1-38 0,-1 1 0,0 0 0,0-1 0,-1 1 0,0-1 0,0 1 0,0-1 0,-1 0 0,-5 9 0,-4 4 0,-27 33 0,19-25 0,15-19 0,-1-1 0,0 0 0,-1-1 0,1 0 0,-1 0 0,-14 11 0,-46 33 0,45-33 0,-1-1 0,-1-1 0,0-1 0,-37 17 0,-150 62-154,198-89 42,-6 3-107,-1 0 0,-37 8 0,11-6 219,0-3 0,-72 3 0,-916-12-3399,980-1 2780,0-3 0,1-2 0,-85-25 0,92 22 482,-401-92 137,135 38-629,217 46 584,-71-5 45,99 15 0,33 4 33,-3 1 50,-1-2 0,2-2 1,-41-13-1,-11-5 6,63 21-93,1-2 0,0-1 0,-37-17 0,23 7 924,27 14-188,1 0 0,1-1 0,-1 0 0,-9-8-1,16 11-578,0-1 0,0 1-1,1-1 1,-1 0-1,0 0 1,1-1 0,0 1-1,0 0 1,0-1 0,0 1-1,1-1 1,-1 0-1,1 1 1,0-1 0,-1-5-1,-1-21-108,1-1 0,1 1 0,4-42-1,1-4-69,-5 25 26,0 28 0,1 1 0,0-1 0,2 0 0,8-37 0,-8 52 33,3-12-732,13-31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5848-692B-495B-A89D-EE73E16D2DDD}" type="datetime1">
              <a:rPr lang="ru-RU" smtClean="0"/>
              <a:pPr/>
              <a:t>23.04.2023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68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3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9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66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1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35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рисунок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Заголовок раздела</a:t>
            </a:r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Заголовок раздела</a:t>
            </a:r>
          </a:p>
        </p:txBody>
      </p:sp>
      <p:sp>
        <p:nvSpPr>
          <p:cNvPr id="29" name="Текст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Заголовок раздела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7" name="Дата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7" name="Дата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ратегия развит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4" name="Текст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Название элемента</a:t>
            </a:r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0" name="Текст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8" name="Текст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9" name="Текст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7" name="Текст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1" name="Текст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52" name="Текст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3" name="Текст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4" name="Текст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5" name="Текст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6" name="Текст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7" name="Текст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0" name="Текст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1" name="Текст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9" name="Текст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2" name="Текст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3" name="Текст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Дата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риант команд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7" name="Рисунок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риант команд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7" name="Рисунок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4" name="Рисунок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7" name="Рисунок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8" name="Текст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50" name="Рисунок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53" name="Рисунок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5" name="Текст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ru-RU" noProof="0"/>
              <a:t>Добавьте содержимое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28" name="Объект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ru-RU" noProof="0"/>
              <a:t>Добавьте содержимое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1" name="Текст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29" name="Объект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ru-RU" noProof="0"/>
              <a:t>Добавьте содержимое</a:t>
            </a:r>
          </a:p>
        </p:txBody>
      </p:sp>
      <p:sp>
        <p:nvSpPr>
          <p:cNvPr id="34" name="Текст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5" name="Текст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6" name="Текст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42" name="Объект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ru-RU" noProof="0"/>
              <a:t>Добавьте содержимое</a:t>
            </a:r>
          </a:p>
        </p:txBody>
      </p:sp>
      <p:sp>
        <p:nvSpPr>
          <p:cNvPr id="38" name="Текст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н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5" name="Рисунок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проду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3" name="Номер слайда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роблема и 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изнес-мод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8" name="Рисунок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9" name="Рисунок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0" name="Рисунок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курен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Фотография четырех кактусов в горшках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5441" y="1050775"/>
            <a:ext cx="5120640" cy="2054388"/>
          </a:xfrm>
        </p:spPr>
        <p:txBody>
          <a:bodyPr rtlCol="0"/>
          <a:lstStyle/>
          <a:p>
            <a:pPr rtl="0"/>
            <a:r>
              <a:rPr lang="en-US" dirty="0"/>
              <a:t>Yandex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Иванова Вероника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590" y="477044"/>
            <a:ext cx="6137058" cy="1325563"/>
          </a:xfrm>
        </p:spPr>
        <p:txBody>
          <a:bodyPr rtlCol="0"/>
          <a:lstStyle/>
          <a:p>
            <a:pPr rtl="0"/>
            <a:r>
              <a:rPr lang="ru-RU" dirty="0"/>
              <a:t>Идея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1590" y="1947862"/>
            <a:ext cx="4160610" cy="4408488"/>
          </a:xfrm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-бот был создан с целью упрощения жизни пользователя, как мы знаем, чтобы разблокировать для себя расшифровку голосовых сообщений 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нужно покупать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 Premium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котором, как в таковом, больше нет никаких практичных функций. Также в боте есть множество других интересных функций, которых я не замечала в других ботах.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B1E27A-5591-B400-BC7C-8130BEE04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1139826"/>
            <a:ext cx="4582175" cy="4905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/>
          <a:p>
            <a:pPr rtl="0"/>
            <a:r>
              <a:rPr lang="ru-RU" dirty="0"/>
              <a:t>Для решения каких задач создан проект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8418" y="1886346"/>
            <a:ext cx="5205964" cy="365125"/>
          </a:xfrm>
        </p:spPr>
        <p:txBody>
          <a:bodyPr rtlCol="0"/>
          <a:lstStyle/>
          <a:p>
            <a:pPr rtl="0"/>
            <a:r>
              <a:rPr lang="ru-RU" dirty="0"/>
              <a:t>Проект создан для решения повседневных задач: Кто-то Вам записал голосовое сообщение</a:t>
            </a:r>
            <a:r>
              <a:rPr lang="en-US" dirty="0"/>
              <a:t>, </a:t>
            </a:r>
            <a:r>
              <a:rPr lang="ru-RU" dirty="0"/>
              <a:t>а Вам неудобно слушать?  Или</a:t>
            </a:r>
            <a:r>
              <a:rPr lang="en-US" dirty="0"/>
              <a:t>, </a:t>
            </a:r>
            <a:r>
              <a:rPr lang="ru-RU" dirty="0"/>
              <a:t>может быть</a:t>
            </a:r>
            <a:r>
              <a:rPr lang="en-US" dirty="0"/>
              <a:t>, </a:t>
            </a:r>
            <a:r>
              <a:rPr lang="ru-RU" dirty="0"/>
              <a:t>Вам срочно нужно</a:t>
            </a:r>
            <a:r>
              <a:rPr lang="en-US" dirty="0"/>
              <a:t> </a:t>
            </a:r>
            <a:r>
              <a:rPr lang="ru-RU" dirty="0"/>
              <a:t>дойти до ближайшего метро? Со всем этим Вам поможет данный </a:t>
            </a:r>
            <a:r>
              <a:rPr lang="en-US" dirty="0"/>
              <a:t>Telegram-</a:t>
            </a:r>
            <a:r>
              <a:rPr lang="ru-RU" dirty="0"/>
              <a:t>бот</a:t>
            </a:r>
          </a:p>
        </p:txBody>
      </p:sp>
      <p:sp>
        <p:nvSpPr>
          <p:cNvPr id="44" name="Дата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45" name="Нижний колонтитул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46" name="Номер слайда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0969565-7B2C-DAF7-7CF8-2C5A90D7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1793081"/>
            <a:ext cx="4742537" cy="456326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A0890BE-90E8-D2DF-0969-D3969CB61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18" y="3886200"/>
            <a:ext cx="5371305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41118" cy="13255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Для решения каких задач создан проект</a:t>
            </a:r>
          </a:p>
        </p:txBody>
      </p:sp>
      <p:sp>
        <p:nvSpPr>
          <p:cNvPr id="36" name="Номер слайда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7358DD6-AD3F-F712-81E1-28F21FFF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" y="2181225"/>
            <a:ext cx="5554471" cy="37878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A9AFCD0-0CAD-BCC2-0F4D-3CB13D124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42" y="1690688"/>
            <a:ext cx="4687029" cy="49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43E77-83FF-4D98-9F98-E567BE6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7BBE51-9083-ABC7-B7EA-F724E1C6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041" y="42953"/>
            <a:ext cx="10241118" cy="13255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Описание реализации проекта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3E7D7E7-8E8F-1993-F453-A495D18C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740342"/>
            <a:ext cx="6162675" cy="33773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4A1360-31E0-C631-942E-BCEE031584B8}"/>
              </a:ext>
            </a:extLst>
          </p:cNvPr>
          <p:cNvSpPr txBox="1"/>
          <p:nvPr/>
        </p:nvSpPr>
        <p:spPr>
          <a:xfrm>
            <a:off x="8758447" y="2909205"/>
            <a:ext cx="233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</a:t>
            </a:r>
            <a:r>
              <a:rPr lang="en-US" dirty="0"/>
              <a:t>, </a:t>
            </a:r>
            <a:r>
              <a:rPr lang="ru-RU" dirty="0"/>
              <a:t>отвечающий за подключение к базе данных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764386AD-DC0B-712D-63C3-82FD86CBAB4E}"/>
                  </a:ext>
                </a:extLst>
              </p14:cNvPr>
              <p14:cNvContentPartPr/>
              <p14:nvPr/>
            </p14:nvContentPartPr>
            <p14:xfrm>
              <a:off x="1400880" y="2180745"/>
              <a:ext cx="1514520" cy="58212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764386AD-DC0B-712D-63C3-82FD86CBAB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2880" y="2162745"/>
                <a:ext cx="155016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C98EDD67-10F4-6DCE-BC6A-F458EEB55FD9}"/>
                  </a:ext>
                </a:extLst>
              </p14:cNvPr>
              <p14:cNvContentPartPr/>
              <p14:nvPr/>
            </p14:nvContentPartPr>
            <p14:xfrm>
              <a:off x="8114880" y="2504385"/>
              <a:ext cx="3193200" cy="173556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C98EDD67-10F4-6DCE-BC6A-F458EEB55F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6880" y="2486385"/>
                <a:ext cx="3228840" cy="177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C03270-D3D6-7EFA-D6CE-C92E41FEACA1}"/>
              </a:ext>
            </a:extLst>
          </p:cNvPr>
          <p:cNvGrpSpPr/>
          <p:nvPr/>
        </p:nvGrpSpPr>
        <p:grpSpPr>
          <a:xfrm>
            <a:off x="3285840" y="2437785"/>
            <a:ext cx="4835880" cy="978840"/>
            <a:chOff x="3285840" y="2437785"/>
            <a:chExt cx="4835880" cy="9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D3180489-2848-2043-B56E-0BE7148501E9}"/>
                    </a:ext>
                  </a:extLst>
                </p14:cNvPr>
                <p14:cNvContentPartPr/>
                <p14:nvPr/>
              </p14:nvContentPartPr>
              <p14:xfrm>
                <a:off x="3285840" y="2457225"/>
                <a:ext cx="4835880" cy="9594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D3180489-2848-2043-B56E-0BE7148501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8200" y="2439225"/>
                  <a:ext cx="4871520" cy="9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C9FDF7C6-6FD9-F492-F0CB-667A40C76864}"/>
                    </a:ext>
                  </a:extLst>
                </p14:cNvPr>
                <p14:cNvContentPartPr/>
                <p14:nvPr/>
              </p14:nvContentPartPr>
              <p14:xfrm>
                <a:off x="3304920" y="2437785"/>
                <a:ext cx="876600" cy="4860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C9FDF7C6-6FD9-F492-F0CB-667A40C768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6920" y="2419785"/>
                  <a:ext cx="912240" cy="52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43E77-83FF-4D98-9F98-E567BE6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7BBE51-9083-ABC7-B7EA-F724E1C6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041" y="42953"/>
            <a:ext cx="10241118" cy="13255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Описание реализации проекта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3E7D7E7-8E8F-1993-F453-A495D18C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740342"/>
            <a:ext cx="6162675" cy="33773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4A1360-31E0-C631-942E-BCEE031584B8}"/>
              </a:ext>
            </a:extLst>
          </p:cNvPr>
          <p:cNvSpPr txBox="1"/>
          <p:nvPr/>
        </p:nvSpPr>
        <p:spPr>
          <a:xfrm>
            <a:off x="7502392" y="2886120"/>
            <a:ext cx="342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</a:t>
            </a:r>
            <a:r>
              <a:rPr lang="en-US" dirty="0"/>
              <a:t>, </a:t>
            </a:r>
            <a:r>
              <a:rPr lang="ru-RU" dirty="0"/>
              <a:t>отвечающий за подключение к конкретной таблице и за передачу информации в БД</a:t>
            </a:r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85700D3D-9738-C6D8-DEB2-EFE59E7C51C9}"/>
              </a:ext>
            </a:extLst>
          </p:cNvPr>
          <p:cNvGrpSpPr/>
          <p:nvPr/>
        </p:nvGrpSpPr>
        <p:grpSpPr>
          <a:xfrm>
            <a:off x="1265160" y="2618865"/>
            <a:ext cx="9279720" cy="1734840"/>
            <a:chOff x="1265160" y="2618865"/>
            <a:chExt cx="9279720" cy="173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67859127-D5CD-98CF-7335-25EFCC5A0833}"/>
                    </a:ext>
                  </a:extLst>
                </p14:cNvPr>
                <p14:cNvContentPartPr/>
                <p14:nvPr/>
              </p14:nvContentPartPr>
              <p14:xfrm>
                <a:off x="1265160" y="3199905"/>
                <a:ext cx="1688760" cy="69696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67859127-D5CD-98CF-7335-25EFCC5A08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7160" y="3181905"/>
                  <a:ext cx="172440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C8B73848-150E-7F00-BDF3-7C72A8B2709D}"/>
                    </a:ext>
                  </a:extLst>
                </p14:cNvPr>
                <p14:cNvContentPartPr/>
                <p14:nvPr/>
              </p14:nvContentPartPr>
              <p14:xfrm>
                <a:off x="3010080" y="3285945"/>
                <a:ext cx="4190040" cy="2012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C8B73848-150E-7F00-BDF3-7C72A8B270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92080" y="3268305"/>
                  <a:ext cx="4225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63434625-C56C-25C9-8B4C-799BC4070014}"/>
                    </a:ext>
                  </a:extLst>
                </p14:cNvPr>
                <p14:cNvContentPartPr/>
                <p14:nvPr/>
              </p14:nvContentPartPr>
              <p14:xfrm>
                <a:off x="2990640" y="3228705"/>
                <a:ext cx="732600" cy="5245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63434625-C56C-25C9-8B4C-799BC40700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3000" y="3210705"/>
                  <a:ext cx="7682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53542FF9-FA41-3A5A-F0E6-97556E47F1A7}"/>
                    </a:ext>
                  </a:extLst>
                </p14:cNvPr>
                <p14:cNvContentPartPr/>
                <p14:nvPr/>
              </p14:nvContentPartPr>
              <p14:xfrm>
                <a:off x="7019040" y="2618865"/>
                <a:ext cx="3525840" cy="17348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53542FF9-FA41-3A5A-F0E6-97556E47F1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01400" y="2600865"/>
                  <a:ext cx="3561480" cy="177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889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43E77-83FF-4D98-9F98-E567BE6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7BBE51-9083-ABC7-B7EA-F724E1C6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041" y="53553"/>
            <a:ext cx="10241118" cy="13255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Описание реализации проекта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3E7D7E7-8E8F-1993-F453-A495D18C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740342"/>
            <a:ext cx="6162675" cy="33773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4A1360-31E0-C631-942E-BCEE031584B8}"/>
              </a:ext>
            </a:extLst>
          </p:cNvPr>
          <p:cNvSpPr txBox="1"/>
          <p:nvPr/>
        </p:nvSpPr>
        <p:spPr>
          <a:xfrm>
            <a:off x="7502392" y="2886120"/>
            <a:ext cx="34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состояний моего </a:t>
            </a:r>
            <a:r>
              <a:rPr lang="en-US" dirty="0" err="1"/>
              <a:t>tg</a:t>
            </a:r>
            <a:r>
              <a:rPr lang="ru-RU" dirty="0"/>
              <a:t> бота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98591C82-13C1-866C-2D82-736259C60249}"/>
              </a:ext>
            </a:extLst>
          </p:cNvPr>
          <p:cNvGrpSpPr/>
          <p:nvPr/>
        </p:nvGrpSpPr>
        <p:grpSpPr>
          <a:xfrm>
            <a:off x="1292880" y="2323305"/>
            <a:ext cx="9538920" cy="2658600"/>
            <a:chOff x="1292880" y="2323305"/>
            <a:chExt cx="9538920" cy="265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4710CCD-99B1-947C-7861-9CFF6991E024}"/>
                    </a:ext>
                  </a:extLst>
                </p14:cNvPr>
                <p14:cNvContentPartPr/>
                <p14:nvPr/>
              </p14:nvContentPartPr>
              <p14:xfrm>
                <a:off x="1292880" y="4352265"/>
                <a:ext cx="1422720" cy="6296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4710CCD-99B1-947C-7861-9CFF6991E0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5240" y="4334625"/>
                  <a:ext cx="14583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A9731D6-F1DC-B09D-E65C-837A90E964F6}"/>
                    </a:ext>
                  </a:extLst>
                </p14:cNvPr>
                <p14:cNvContentPartPr/>
                <p14:nvPr/>
              </p14:nvContentPartPr>
              <p14:xfrm>
                <a:off x="2885880" y="3133665"/>
                <a:ext cx="4113360" cy="14860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A9731D6-F1DC-B09D-E65C-837A90E964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7880" y="3116025"/>
                  <a:ext cx="4149000" cy="15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604B806-B4D4-C2EC-B55F-11957CC33995}"/>
                    </a:ext>
                  </a:extLst>
                </p14:cNvPr>
                <p14:cNvContentPartPr/>
                <p14:nvPr/>
              </p14:nvContentPartPr>
              <p14:xfrm>
                <a:off x="2924040" y="4523985"/>
                <a:ext cx="856440" cy="1915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604B806-B4D4-C2EC-B55F-11957CC339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6400" y="4505985"/>
                  <a:ext cx="892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E4ACACB-F92B-CA11-EB41-F7FB1FF6165F}"/>
                    </a:ext>
                  </a:extLst>
                </p14:cNvPr>
                <p14:cNvContentPartPr/>
                <p14:nvPr/>
              </p14:nvContentPartPr>
              <p14:xfrm>
                <a:off x="2883720" y="4124025"/>
                <a:ext cx="288360" cy="3891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E4ACACB-F92B-CA11-EB41-F7FB1FF616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5720" y="4106385"/>
                  <a:ext cx="3240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CA8424E-2771-7935-5450-BC460C895917}"/>
                    </a:ext>
                  </a:extLst>
                </p14:cNvPr>
                <p14:cNvContentPartPr/>
                <p14:nvPr/>
              </p14:nvContentPartPr>
              <p14:xfrm>
                <a:off x="7086360" y="2323305"/>
                <a:ext cx="3745440" cy="15163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CA8424E-2771-7935-5450-BC460C8959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68720" y="2305665"/>
                  <a:ext cx="3781080" cy="155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830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43E77-83FF-4D98-9F98-E567BE6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7BBE51-9083-ABC7-B7EA-F724E1C6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041" y="42953"/>
            <a:ext cx="10241118" cy="13255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Описание реализации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BA78-BE63-7675-70C3-698F113716DB}"/>
              </a:ext>
            </a:extLst>
          </p:cNvPr>
          <p:cNvSpPr txBox="1"/>
          <p:nvPr/>
        </p:nvSpPr>
        <p:spPr>
          <a:xfrm>
            <a:off x="3556716" y="1183850"/>
            <a:ext cx="608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технологии использовались?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BDAD0-9A43-6D14-22C4-98941D9BAD05}"/>
              </a:ext>
            </a:extLst>
          </p:cNvPr>
          <p:cNvSpPr txBox="1"/>
          <p:nvPr/>
        </p:nvSpPr>
        <p:spPr>
          <a:xfrm>
            <a:off x="3556716" y="1725782"/>
            <a:ext cx="643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работы данного бота Вам необходимы следующие модули:</a:t>
            </a:r>
          </a:p>
          <a:p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A95E5F4-170B-3B04-8B34-FCB3E011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452380"/>
            <a:ext cx="7623095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проверка на существование файла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зачистка ненужных файлов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Traceback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получение текста ошибки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Urllib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открытие страницы для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парсинга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Shazamio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распознавание песни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Bs4 –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парсинг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сайта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 –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запросы к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Peewee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работа с БД с помощью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ORM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peech_recognition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распознавание речи в текст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Pydub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для перевода из одного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аудиоформата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в другой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 –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для преобразования в поток байт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для перевода из потока байт в обычную картинку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aiogram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для реализации действий бота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6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ru-RU" dirty="0"/>
              <a:t>Выводы и перспективы</a:t>
            </a:r>
          </a:p>
        </p:txBody>
      </p:sp>
      <p:sp>
        <p:nvSpPr>
          <p:cNvPr id="122" name="Дата 121">
            <a:extLst>
              <a:ext uri="{FF2B5EF4-FFF2-40B4-BE49-F238E27FC236}">
                <a16:creationId xmlns:a16="http://schemas.microsoft.com/office/drawing/2014/main" id="{145491AF-B0E3-45E3-B13B-B845A699B65D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86" name="Номер слайда 85">
            <a:extLst>
              <a:ext uri="{FF2B5EF4-FFF2-40B4-BE49-F238E27FC236}">
                <a16:creationId xmlns:a16="http://schemas.microsoft.com/office/drawing/2014/main" id="{38FA7F94-C624-41F7-9020-8AA1485E2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FF208B1-F29D-AB09-A55A-AD5E6B2AD826}"/>
              </a:ext>
            </a:extLst>
          </p:cNvPr>
          <p:cNvSpPr txBox="1">
            <a:spLocks/>
          </p:cNvSpPr>
          <p:nvPr/>
        </p:nvSpPr>
        <p:spPr>
          <a:xfrm>
            <a:off x="838200" y="50307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AF0E35-7CD6-003B-BA4B-DDA6420AE1E7}"/>
              </a:ext>
            </a:extLst>
          </p:cNvPr>
          <p:cNvSpPr txBox="1"/>
          <p:nvPr/>
        </p:nvSpPr>
        <p:spPr>
          <a:xfrm>
            <a:off x="1038226" y="2046755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данного проекта помогла мне освоить концепции работы с БД с помощью </a:t>
            </a:r>
            <a:r>
              <a:rPr lang="en-US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ORM, </a:t>
            </a:r>
            <a:r>
              <a:rPr lang="ru-RU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 же принципы работы с </a:t>
            </a:r>
            <a:r>
              <a:rPr lang="en-US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принципы разработки ботов</a:t>
            </a:r>
            <a:r>
              <a:rPr lang="en-US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перспективы на будущее планируется добавление функции распознавания текста из </a:t>
            </a:r>
            <a:r>
              <a:rPr lang="ru-RU" sz="24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видеосообщений</a:t>
            </a:r>
            <a:r>
              <a:rPr lang="en-US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ru-RU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кружков</a:t>
            </a:r>
            <a:r>
              <a:rPr lang="en-US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ru-RU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внедрение функционала голосового помощника Алисы</a:t>
            </a:r>
            <a:r>
              <a:rPr lang="en-US" sz="2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54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35_TF66722518_Win32" id="{6E52A5AA-0C65-45B2-922E-8FDD7390C7B3}" vid="{6BCDB47F-9CA3-46F2-B234-57F86820E71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о продажах</Template>
  <TotalTime>37</TotalTime>
  <Words>327</Words>
  <Application>Microsoft Office PowerPoint</Application>
  <PresentationFormat>Широкоэкранный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Source Sans Pro Light</vt:lpstr>
      <vt:lpstr>Times New Roman</vt:lpstr>
      <vt:lpstr>Тема Office</vt:lpstr>
      <vt:lpstr>Yandex Bot</vt:lpstr>
      <vt:lpstr>Идея проекта</vt:lpstr>
      <vt:lpstr>Для решения каких задач создан проект</vt:lpstr>
      <vt:lpstr>Для решения каких задач создан проект</vt:lpstr>
      <vt:lpstr>Описание реализации проекта</vt:lpstr>
      <vt:lpstr>Описание реализации проекта</vt:lpstr>
      <vt:lpstr>Описание реализации проекта</vt:lpstr>
      <vt:lpstr>Описание реализации проекта</vt:lpstr>
      <vt:lpstr>Выводы и 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 Bot</dc:title>
  <dc:creator>Евгений Иванов</dc:creator>
  <cp:lastModifiedBy>Евгений Иванов</cp:lastModifiedBy>
  <cp:revision>1</cp:revision>
  <dcterms:created xsi:type="dcterms:W3CDTF">2023-04-23T16:35:43Z</dcterms:created>
  <dcterms:modified xsi:type="dcterms:W3CDTF">2023-04-23T17:12:52Z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