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85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0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20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7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10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27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7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337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0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9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44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1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546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5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70CA52-A7A5-44B9-A5FF-EE6CDC07899D}" type="datetimeFigureOut">
              <a:rPr lang="pl-PL" smtClean="0"/>
              <a:t>2023-10-22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F50FF6D-5A0E-4304-BE1F-CDAB98176B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503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lnakultura.pl/pl/prawo-w-kulturze/b-przewodnik-b-po-prawie-autorskim" TargetMode="External"/><Relationship Id="rId2" Type="http://schemas.openxmlformats.org/officeDocument/2006/relationships/hyperlink" Target="https://legalnakultura.pl/pl/legalne-zrodl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850D4B-A0B7-45B2-BE4A-2D883EB33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Źródła muzyki na licencji Creative Commons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A17354-D909-476D-A7AB-9D851795F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 zgodzie z prawem autorskim</a:t>
            </a:r>
          </a:p>
        </p:txBody>
      </p:sp>
    </p:spTree>
    <p:extLst>
      <p:ext uri="{BB962C8B-B14F-4D97-AF65-F5344CB8AC3E}">
        <p14:creationId xmlns:p14="http://schemas.microsoft.com/office/powerpoint/2010/main" val="32478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0E2912-2434-4571-BFBE-D4C67438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Skąd wziąć legalną muzykę?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319595-6CE6-44AD-A596-FFF58FC6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Lubię słuchać muzyki klasycznej: Chopina, Mozarta i innych autorów. Znam wiele portali, które umożliwiają korzystanie z muzyki na własne potrzeby np. do słuchania czy do filmu albo prezentacji. </a:t>
            </a:r>
          </a:p>
          <a:p>
            <a:pPr>
              <a:lnSpc>
                <a:spcPct val="150000"/>
              </a:lnSpc>
            </a:pPr>
            <a:r>
              <a:rPr lang="pl-PL" dirty="0"/>
              <a:t>Licencje Creative </a:t>
            </a:r>
            <a:r>
              <a:rPr lang="pl-PL" dirty="0" err="1"/>
              <a:t>Commons</a:t>
            </a:r>
            <a:r>
              <a:rPr lang="pl-PL" dirty="0"/>
              <a:t> umożliwiają autorom dzielenie się swoją twórczością zarówno grafiką, materiałami wideo czy muzyką.</a:t>
            </a:r>
          </a:p>
        </p:txBody>
      </p:sp>
    </p:spTree>
    <p:extLst>
      <p:ext uri="{BB962C8B-B14F-4D97-AF65-F5344CB8AC3E}">
        <p14:creationId xmlns:p14="http://schemas.microsoft.com/office/powerpoint/2010/main" val="37941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37B26C-28F3-4291-A658-F1856524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Creative Commons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9CD1E9-D542-478D-B787-05A4599E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Niektórzy autorzy muzyki dzielą się swoimi utworami  w sieci Internet i umożliwiają korzystanie z nich na licencji Creative Commons umożliwia pobranie utworów z legalnych źródeł.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87DAB55-679F-469A-9B4D-21C82C3905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242" y="2222500"/>
            <a:ext cx="5047965" cy="363855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D24FF82-4B83-4BF4-A932-83257F1B54E9}"/>
              </a:ext>
            </a:extLst>
          </p:cNvPr>
          <p:cNvSpPr/>
          <p:nvPr/>
        </p:nvSpPr>
        <p:spPr>
          <a:xfrm>
            <a:off x="6261242" y="6041480"/>
            <a:ext cx="489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Obraz 1 Wyszukiwarka Creative Commons</a:t>
            </a:r>
          </a:p>
        </p:txBody>
      </p:sp>
    </p:spTree>
    <p:extLst>
      <p:ext uri="{BB962C8B-B14F-4D97-AF65-F5344CB8AC3E}">
        <p14:creationId xmlns:p14="http://schemas.microsoft.com/office/powerpoint/2010/main" val="28324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BDA190-EB57-4180-98CA-7D43C30B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Zasoby z legalnymi źródłami utworów: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80684AD-415B-483A-A1FF-8327B7059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Portal </a:t>
            </a:r>
            <a:r>
              <a:rPr lang="pl-PL" i="1" dirty="0"/>
              <a:t>legalnakultura.pl </a:t>
            </a:r>
            <a:r>
              <a:rPr lang="pl-PL" dirty="0"/>
              <a:t>pozwala na znalezienie legalnych źródeł muzyki, filmów, fotografii oraz zasobów książek, obrazów i innych danych.</a:t>
            </a:r>
          </a:p>
        </p:txBody>
      </p:sp>
      <p:pic>
        <p:nvPicPr>
          <p:cNvPr id="8" name="Symbol zastępczy zawartości 3">
            <a:extLst>
              <a:ext uri="{FF2B5EF4-FFF2-40B4-BE49-F238E27FC236}">
                <a16:creationId xmlns:a16="http://schemas.microsoft.com/office/drawing/2014/main" id="{5516A3D0-316C-4F3E-A85E-4A43F4E27F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457106"/>
            <a:ext cx="5194300" cy="316933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0FB93DF-9E88-4E17-BDFA-253CF333938E}"/>
              </a:ext>
            </a:extLst>
          </p:cNvPr>
          <p:cNvSpPr txBox="1"/>
          <p:nvPr/>
        </p:nvSpPr>
        <p:spPr>
          <a:xfrm>
            <a:off x="6303349" y="5861050"/>
            <a:ext cx="53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Obraz 2. Portal Legalna kultura </a:t>
            </a:r>
          </a:p>
        </p:txBody>
      </p:sp>
    </p:spTree>
    <p:extLst>
      <p:ext uri="{BB962C8B-B14F-4D97-AF65-F5344CB8AC3E}">
        <p14:creationId xmlns:p14="http://schemas.microsoft.com/office/powerpoint/2010/main" val="225227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A2508-3EB9-41BC-8B30-6DE302E8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ED7E70-5F51-456E-8BB1-FF77669E2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l-PL" sz="1400" dirty="0"/>
              <a:t>Tekst – </a:t>
            </a:r>
          </a:p>
          <a:p>
            <a:pPr marL="514350" indent="-514350">
              <a:buAutoNum type="arabicPeriod"/>
            </a:pPr>
            <a:r>
              <a:rPr lang="pl-PL" sz="1400" dirty="0"/>
              <a:t>Tekst - </a:t>
            </a:r>
          </a:p>
          <a:p>
            <a:pPr marL="514350" indent="-514350">
              <a:buAutoNum type="arabicPeriod"/>
            </a:pPr>
            <a:r>
              <a:rPr lang="pl-PL" sz="1400" dirty="0"/>
              <a:t>Obraz - </a:t>
            </a:r>
            <a:r>
              <a:rPr lang="pl-PL" sz="1400" dirty="0">
                <a:hlinkClick r:id="rId2"/>
              </a:rPr>
              <a:t>https://legalnakultura.pl/pl/legalne-zrodla</a:t>
            </a:r>
            <a:r>
              <a:rPr lang="pl-PL" sz="1400" dirty="0"/>
              <a:t> </a:t>
            </a:r>
          </a:p>
          <a:p>
            <a:pPr marL="514350" indent="-514350">
              <a:buAutoNum type="arabicPeriod"/>
            </a:pPr>
            <a:r>
              <a:rPr lang="pl-PL" sz="1400" dirty="0"/>
              <a:t>Obraz - </a:t>
            </a:r>
            <a:r>
              <a:rPr lang="pl-PL" sz="1400" dirty="0">
                <a:hlinkClick r:id="rId3"/>
              </a:rPr>
              <a:t>https://legalnakultura.pl/pl/prawo-w-kulturze/b-przewodnik-b-po-prawie-autorskim</a:t>
            </a:r>
            <a:r>
              <a:rPr lang="pl-PL" sz="1400" dirty="0"/>
              <a:t> 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8A70B65-4876-493B-A5B7-15CE6927BD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Opracowanie:  </a:t>
            </a:r>
          </a:p>
          <a:p>
            <a:pPr marL="0" indent="0">
              <a:buNone/>
            </a:pPr>
            <a:r>
              <a:rPr lang="pl-PL" sz="2400" dirty="0"/>
              <a:t>Imię Nazwisko klasa, </a:t>
            </a:r>
          </a:p>
          <a:p>
            <a:pPr marL="0" indent="0">
              <a:buNone/>
            </a:pPr>
            <a:r>
              <a:rPr lang="pl-PL" sz="2400" dirty="0"/>
              <a:t>data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826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Cytat</Template>
  <TotalTime>81</TotalTime>
  <Words>172</Words>
  <Application>Microsoft Office PowerPoint</Application>
  <PresentationFormat>Panoramiczny</PresentationFormat>
  <Paragraphs>19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Cytat</vt:lpstr>
      <vt:lpstr>Źródła muzyki na licencji Creative Commons</vt:lpstr>
      <vt:lpstr>Skąd wziąć legalną muzykę?</vt:lpstr>
      <vt:lpstr>Creative Commons</vt:lpstr>
      <vt:lpstr>Zasoby z legalnymi źródłami utworów:</vt:lpstr>
      <vt:lpstr>Źródła danych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Źródła muzyki na licencji Creative Commons</dc:title>
  <dc:creator>user</dc:creator>
  <cp:lastModifiedBy>MP</cp:lastModifiedBy>
  <cp:revision>34</cp:revision>
  <dcterms:created xsi:type="dcterms:W3CDTF">2021-04-15T12:30:44Z</dcterms:created>
  <dcterms:modified xsi:type="dcterms:W3CDTF">2023-10-22T17:59:49Z</dcterms:modified>
</cp:coreProperties>
</file>