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d5cf0f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d5cf0f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d5cf0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9d5cf0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9d5cf0f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9d5cf0f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9d5cf0f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9d5cf0f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9d5cf0f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9d5cf0f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9d5cf0f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9d5cf0f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d5cf0f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d5cf0f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d5cf0fe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d5cf0fe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d5cf0fe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d5cf0f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heap 101</a:t>
            </a:r>
            <a:br>
              <a:rPr lang="ru"/>
            </a:br>
            <a:r>
              <a:rPr lang="ru"/>
              <a:t>What is inside of PriorityQueue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77225" y="18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poll()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921900"/>
            <a:ext cx="8839200" cy="392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48275" y="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A Max-Heap is a complete binary tree where each node is greater than or equal to its children.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 This ensures that the largest element is always at the root. Max-heaps are commonly used to implement priority queues.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275" y="1514503"/>
            <a:ext cx="9143999" cy="39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Properties of a Max-Heap: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3075" y="46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Complete Binary Tree:</a:t>
            </a:r>
            <a:r>
              <a:rPr lang="ru">
                <a:solidFill>
                  <a:schemeClr val="dk1"/>
                </a:solidFill>
              </a:rPr>
              <a:t> All levels are fully filled except possibly the last level, which is filled from left to right.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" y="1258473"/>
            <a:ext cx="9144001" cy="331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-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Properties of a Max-Heap: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3075" y="46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Heap Property: </a:t>
            </a:r>
            <a:r>
              <a:rPr lang="ru">
                <a:solidFill>
                  <a:schemeClr val="dk1"/>
                </a:solidFill>
              </a:rPr>
              <a:t>For any given node </a:t>
            </a:r>
            <a:r>
              <a:rPr i="1"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, the value of </a:t>
            </a:r>
            <a:r>
              <a:rPr i="1"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 is greater than or equal to the values of its children.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0" y="1482059"/>
            <a:ext cx="9144001" cy="33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58625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Array Representation: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Root: </a:t>
            </a:r>
            <a:r>
              <a:rPr lang="ru">
                <a:solidFill>
                  <a:schemeClr val="dk1"/>
                </a:solidFill>
              </a:rPr>
              <a:t>The root element is at index </a:t>
            </a:r>
            <a:r>
              <a:rPr b="1" lang="ru">
                <a:solidFill>
                  <a:schemeClr val="dk1"/>
                </a:solidFill>
              </a:rPr>
              <a:t>0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Parent: </a:t>
            </a:r>
            <a:r>
              <a:rPr lang="ru">
                <a:solidFill>
                  <a:schemeClr val="dk1"/>
                </a:solidFill>
              </a:rPr>
              <a:t>For any element at index </a:t>
            </a:r>
            <a:r>
              <a:rPr i="1"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, the parent is at index </a:t>
            </a:r>
            <a:r>
              <a:rPr b="1" lang="ru">
                <a:solidFill>
                  <a:schemeClr val="dk1"/>
                </a:solidFill>
              </a:rPr>
              <a:t>(</a:t>
            </a:r>
            <a:r>
              <a:rPr b="1" i="1" lang="ru">
                <a:solidFill>
                  <a:schemeClr val="dk1"/>
                </a:solidFill>
              </a:rPr>
              <a:t>i</a:t>
            </a:r>
            <a:r>
              <a:rPr b="1" lang="ru">
                <a:solidFill>
                  <a:schemeClr val="dk1"/>
                </a:solidFill>
              </a:rPr>
              <a:t> - 1) / 2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Left Child: </a:t>
            </a:r>
            <a:r>
              <a:rPr lang="ru">
                <a:solidFill>
                  <a:schemeClr val="dk1"/>
                </a:solidFill>
              </a:rPr>
              <a:t>For any element at index </a:t>
            </a:r>
            <a:r>
              <a:rPr i="1"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, the left child is at index </a:t>
            </a:r>
            <a:r>
              <a:rPr b="1" lang="ru">
                <a:solidFill>
                  <a:schemeClr val="dk1"/>
                </a:solidFill>
              </a:rPr>
              <a:t>2*</a:t>
            </a:r>
            <a:r>
              <a:rPr b="1" i="1" lang="ru">
                <a:solidFill>
                  <a:schemeClr val="dk1"/>
                </a:solidFill>
              </a:rPr>
              <a:t>i</a:t>
            </a:r>
            <a:r>
              <a:rPr b="1" lang="ru">
                <a:solidFill>
                  <a:schemeClr val="dk1"/>
                </a:solidFill>
              </a:rPr>
              <a:t> + 1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Right Child: </a:t>
            </a:r>
            <a:r>
              <a:rPr lang="ru">
                <a:solidFill>
                  <a:schemeClr val="dk1"/>
                </a:solidFill>
              </a:rPr>
              <a:t>For any element at index </a:t>
            </a:r>
            <a:r>
              <a:rPr i="1"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, the right child is at index </a:t>
            </a:r>
            <a:r>
              <a:rPr b="1" lang="ru">
                <a:solidFill>
                  <a:schemeClr val="dk1"/>
                </a:solidFill>
              </a:rPr>
              <a:t>2*</a:t>
            </a:r>
            <a:r>
              <a:rPr b="1" i="1" lang="ru">
                <a:solidFill>
                  <a:schemeClr val="dk1"/>
                </a:solidFill>
              </a:rPr>
              <a:t>i</a:t>
            </a:r>
            <a:r>
              <a:rPr b="1" lang="ru">
                <a:solidFill>
                  <a:schemeClr val="dk1"/>
                </a:solidFill>
              </a:rPr>
              <a:t> + 2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2024825"/>
            <a:ext cx="8897099" cy="31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8300" y="0"/>
            <a:ext cx="4730700" cy="5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Operations on max heap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Insertion (add):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Add the new element at the end of the array.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Restore the heap property by "heapifying up".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Removal (poll):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Remove the root element (the maximum element).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Replace the root with the last element in the array.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Restore the heap property by "heapifying down".</a:t>
            </a:r>
            <a:endParaRPr i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75425" y="164650"/>
            <a:ext cx="4434000" cy="5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ru" sz="2550">
                <a:solidFill>
                  <a:schemeClr val="dk1"/>
                </a:solidFill>
              </a:rPr>
              <a:t>Heapify Up:</a:t>
            </a:r>
            <a:endParaRPr b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Compare the added element with its parent.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If the added element is larger, swap it with its parent.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Repeat until the element is at the root or the parent is larger.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ru" sz="2550">
                <a:solidFill>
                  <a:schemeClr val="dk1"/>
                </a:solidFill>
              </a:rPr>
              <a:t>Heapify Down:</a:t>
            </a:r>
            <a:endParaRPr b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Compare the root element with its children.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If the root is smaller than the larger child, swap it with the larger child.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i="1" lang="ru" sz="2550">
                <a:solidFill>
                  <a:schemeClr val="dk1"/>
                </a:solidFill>
              </a:rPr>
              <a:t>Repeat until the element is at a leaf or both children are smaller.</a:t>
            </a:r>
            <a:endParaRPr i="1"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77225" y="18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add()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8" y="715025"/>
            <a:ext cx="8635229" cy="4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77225" y="18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add() 2nd page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0" y="694325"/>
            <a:ext cx="8735062" cy="40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77225" y="18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poll()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850"/>
            <a:ext cx="8839202" cy="401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