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4" r:id="rId4"/>
    <p:sldId id="263" r:id="rId5"/>
    <p:sldId id="265" r:id="rId6"/>
    <p:sldId id="261" r:id="rId7"/>
    <p:sldId id="266" r:id="rId8"/>
    <p:sldId id="257" r:id="rId9"/>
    <p:sldId id="262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 autoAdjust="0"/>
    <p:restoredTop sz="94681" autoAdjust="0"/>
  </p:normalViewPr>
  <p:slideViewPr>
    <p:cSldViewPr snapToGrid="0" snapToObjects="1">
      <p:cViewPr varScale="1">
        <p:scale>
          <a:sx n="101" d="100"/>
          <a:sy n="101" d="100"/>
        </p:scale>
        <p:origin x="-112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B4955-F282-2F4B-92D5-81323965C8CA}" type="datetime1">
              <a:rPr lang="en-US" smtClean="0"/>
              <a:t>4/5/11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756B2-0784-5E46-A433-394B9B22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485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29E69-04D3-F240-B665-604482145B76}" type="datetime1">
              <a:rPr lang="en-US" smtClean="0"/>
              <a:t>4/5/11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52976-69CB-5A49-AA4F-5F448065B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678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52976-69CB-5A49-AA4F-5F448065B6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76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652976-69CB-5A49-AA4F-5F448065B6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42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438-8CE5-C24A-9942-3AF7BBFE0CE6}" type="datetime1">
              <a:rPr lang="en-US" smtClean="0"/>
              <a:t>4/5/11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Computing Habitat Programming Competition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1D1E-8B15-424E-B9F5-7F0A0D32F3D2}" type="datetime1">
              <a:rPr lang="en-US" smtClean="0"/>
              <a:t>4/5/11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Computing Habitat Programming Competition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BED3-B428-EA4D-8118-25C2BF4BB076}" type="datetime1">
              <a:rPr lang="en-US" smtClean="0"/>
              <a:t>4/5/11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Computing Habitat Programming Competition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5696-DFBC-4542-BA95-08E16CFF7733}" type="datetime1">
              <a:rPr lang="en-US" smtClean="0"/>
              <a:t>4/5/11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Computing Habitat Programming Competition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2A25-AE39-1040-9393-00CE83728ECC}" type="datetime1">
              <a:rPr lang="en-US" smtClean="0"/>
              <a:t>4/5/11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Computing Habitat Programming Competition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E481-CC56-1348-862A-FAF901A9088C}" type="datetime1">
              <a:rPr lang="en-US" smtClean="0"/>
              <a:t>4/5/11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Computing Habitat Programming Competition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5268-E0C8-994D-B737-210AAD234637}" type="datetime1">
              <a:rPr lang="en-US" smtClean="0"/>
              <a:t>4/5/11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Computing Habitat Programming Competition 2011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253F-6AEE-2543-97F5-5B75F539F4EA}" type="datetime1">
              <a:rPr lang="en-US" smtClean="0"/>
              <a:t>4/5/11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Computing Habitat Programming Competition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3F01-5D57-4147-A951-670A243029E2}" type="datetime1">
              <a:rPr lang="en-US" smtClean="0"/>
              <a:t>4/5/11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Computing Habitat Programming Competition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5813-6D36-CB4C-A1AB-7DCCA9094F46}" type="datetime1">
              <a:rPr lang="en-US" smtClean="0"/>
              <a:t>4/5/11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Computing Habitat Programming Competition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FF7A-9352-E041-A406-13A058739E02}" type="datetime1">
              <a:rPr lang="en-US" smtClean="0"/>
              <a:t>4/5/11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Computing Habitat Programming Competition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0FB2C-4FAB-884A-86FE-A9A4C6176AFC}" type="datetime1">
              <a:rPr lang="en-US" smtClean="0"/>
              <a:t>4/5/11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Computing Habitat Programming Competition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6484" y="2149021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CourseOverflow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8813" y="4970209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Bryan Mishkin</a:t>
            </a:r>
          </a:p>
          <a:p>
            <a:r>
              <a:rPr lang="en-US" sz="2000" dirty="0" smtClean="0"/>
              <a:t>Joseph </a:t>
            </a:r>
            <a:r>
              <a:rPr lang="en-US" sz="2000" dirty="0" err="1" smtClean="0"/>
              <a:t>Kaczmarek</a:t>
            </a:r>
            <a:endParaRPr lang="en-US" sz="2000" dirty="0" smtClean="0"/>
          </a:p>
          <a:p>
            <a:r>
              <a:rPr lang="en-US" sz="2000" dirty="0" err="1" smtClean="0"/>
              <a:t>Kiran</a:t>
            </a:r>
            <a:r>
              <a:rPr lang="en-US" sz="2000" dirty="0" smtClean="0"/>
              <a:t> </a:t>
            </a:r>
            <a:r>
              <a:rPr lang="en-US" sz="2000" dirty="0" err="1" smtClean="0"/>
              <a:t>Ryali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21568" y="180013"/>
            <a:ext cx="41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Computing Habitat Programming Competition 2011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72010" y="3113494"/>
            <a:ext cx="205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Better collaboration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2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+ Questions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Computing Habitat Programming Competition 2011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260171" y="6259810"/>
            <a:ext cx="2426629" cy="365125"/>
          </a:xfrm>
        </p:spPr>
        <p:txBody>
          <a:bodyPr/>
          <a:lstStyle/>
          <a:p>
            <a:r>
              <a:rPr lang="en-US" dirty="0" smtClean="0"/>
              <a:t>Bryan Mishkin (bmishk2)</a:t>
            </a:r>
          </a:p>
          <a:p>
            <a:r>
              <a:rPr lang="en-US" dirty="0" smtClean="0"/>
              <a:t>Joseph </a:t>
            </a:r>
            <a:r>
              <a:rPr lang="en-US" dirty="0" err="1" smtClean="0"/>
              <a:t>Kaczmarek</a:t>
            </a:r>
            <a:r>
              <a:rPr lang="en-US" dirty="0" smtClean="0"/>
              <a:t> (jkaczma2)</a:t>
            </a:r>
          </a:p>
          <a:p>
            <a:r>
              <a:rPr lang="en-US" dirty="0" err="1" smtClean="0"/>
              <a:t>Kiran</a:t>
            </a:r>
            <a:r>
              <a:rPr lang="en-US" dirty="0" smtClean="0"/>
              <a:t> </a:t>
            </a:r>
            <a:r>
              <a:rPr lang="en-US" dirty="0" err="1" smtClean="0"/>
              <a:t>Ryali</a:t>
            </a:r>
            <a:r>
              <a:rPr lang="en-US" dirty="0" smtClean="0"/>
              <a:t> (ryali1)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0008" y="6259810"/>
            <a:ext cx="207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University of Illinois at Urbana-Champaign</a:t>
            </a:r>
            <a:endParaRPr lang="en-US" sz="1200" dirty="0"/>
          </a:p>
        </p:txBody>
      </p:sp>
      <p:pic>
        <p:nvPicPr>
          <p:cNvPr id="8" name="Picture 7" descr="Screen shot 2011-04-04 at 6.21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10" y="1593826"/>
            <a:ext cx="5094137" cy="2942221"/>
          </a:xfrm>
          <a:prstGeom prst="rect">
            <a:avLst/>
          </a:prstGeom>
        </p:spPr>
      </p:pic>
      <p:pic>
        <p:nvPicPr>
          <p:cNvPr id="7" name="Content Placeholder 6" descr="Screen shot 2011-04-04 at 6.28.0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1" b="12431"/>
          <a:stretch>
            <a:fillRect/>
          </a:stretch>
        </p:blipFill>
        <p:spPr>
          <a:xfrm>
            <a:off x="3012018" y="2544108"/>
            <a:ext cx="5793040" cy="3185949"/>
          </a:xfrm>
        </p:spPr>
      </p:pic>
    </p:spTree>
    <p:extLst>
      <p:ext uri="{BB962C8B-B14F-4D97-AF65-F5344CB8AC3E}">
        <p14:creationId xmlns:p14="http://schemas.microsoft.com/office/powerpoint/2010/main" val="16387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Class Newsgroups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Used for:</a:t>
            </a:r>
          </a:p>
          <a:p>
            <a:pPr lvl="1"/>
            <a:r>
              <a:rPr lang="en-US" dirty="0"/>
              <a:t>Class </a:t>
            </a:r>
            <a:r>
              <a:rPr lang="en-US" dirty="0" smtClean="0"/>
              <a:t>discussion</a:t>
            </a:r>
          </a:p>
          <a:p>
            <a:pPr lvl="1"/>
            <a:r>
              <a:rPr lang="en-US" dirty="0" smtClean="0"/>
              <a:t>Announcements</a:t>
            </a:r>
          </a:p>
          <a:p>
            <a:pPr lvl="1"/>
            <a:r>
              <a:rPr lang="en-US" dirty="0" smtClean="0"/>
              <a:t>Clarifications</a:t>
            </a:r>
          </a:p>
          <a:p>
            <a:r>
              <a:rPr lang="en-US" dirty="0" smtClean="0"/>
              <a:t>Provides:</a:t>
            </a:r>
          </a:p>
          <a:p>
            <a:pPr lvl="1"/>
            <a:r>
              <a:rPr lang="en-US" dirty="0" smtClean="0"/>
              <a:t>Discussion threads</a:t>
            </a:r>
          </a:p>
          <a:p>
            <a:pPr lvl="1"/>
            <a:r>
              <a:rPr lang="en-US" dirty="0" smtClean="0"/>
              <a:t>Basic search</a:t>
            </a:r>
          </a:p>
          <a:p>
            <a:pPr lvl="1"/>
            <a:r>
              <a:rPr lang="en-US" dirty="0" smtClean="0"/>
              <a:t>That’s about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</a:t>
            </a:fld>
            <a:r>
              <a:rPr lang="en-US" dirty="0" smtClean="0"/>
              <a:t>/10</a:t>
            </a:r>
            <a:endParaRPr lang="en-US" dirty="0"/>
          </a:p>
        </p:txBody>
      </p:sp>
      <p:pic>
        <p:nvPicPr>
          <p:cNvPr id="7" name="Picture 6" descr="Screen shot 2011-04-04 at 6.10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812" y="1960142"/>
            <a:ext cx="4822182" cy="1795847"/>
          </a:xfrm>
          <a:prstGeom prst="rect">
            <a:avLst/>
          </a:prstGeom>
        </p:spPr>
      </p:pic>
      <p:pic>
        <p:nvPicPr>
          <p:cNvPr id="8" name="Picture 7" descr="Screen shot 2011-04-04 at 6.11.23 P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812" y="4300313"/>
            <a:ext cx="4814021" cy="13100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01813" y="5626694"/>
            <a:ext cx="4814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html4nntp, available at </a:t>
            </a:r>
            <a:r>
              <a:rPr lang="en-US" sz="1200" dirty="0" err="1" smtClean="0"/>
              <a:t>news.cs.illinois.edu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109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523" y="1863044"/>
            <a:ext cx="7418934" cy="4525963"/>
          </a:xfrm>
        </p:spPr>
        <p:txBody>
          <a:bodyPr/>
          <a:lstStyle/>
          <a:p>
            <a:r>
              <a:rPr lang="en-US" dirty="0" smtClean="0"/>
              <a:t>Hard to find good answers</a:t>
            </a:r>
          </a:p>
          <a:p>
            <a:r>
              <a:rPr lang="en-US" dirty="0" smtClean="0"/>
              <a:t>Difficult to follow a thread</a:t>
            </a:r>
          </a:p>
          <a:p>
            <a:r>
              <a:rPr lang="en-US" dirty="0" smtClean="0"/>
              <a:t>No incentive to contribute</a:t>
            </a:r>
          </a:p>
          <a:p>
            <a:r>
              <a:rPr lang="en-US" dirty="0" smtClean="0"/>
              <a:t>Not knowing who to trust</a:t>
            </a:r>
          </a:p>
          <a:p>
            <a:r>
              <a:rPr lang="en-US" dirty="0" smtClean="0"/>
              <a:t>Stuck in the 80s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Computing Habitat Programming Competition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FB56013-B943-42BA-886F-6F9D4EB85E9D}" type="slidenum">
              <a:rPr lang="en-US" smtClean="0"/>
              <a:t>3</a:t>
            </a:fld>
            <a:r>
              <a:rPr lang="en-US" dirty="0" smtClean="0"/>
              <a:t>/10</a:t>
            </a:r>
            <a:endParaRPr lang="en-US" dirty="0"/>
          </a:p>
        </p:txBody>
      </p:sp>
      <p:pic>
        <p:nvPicPr>
          <p:cNvPr id="1027" name="Picture 3" descr="\\ad.uiuc.edu\engr\ews\ryali1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613" y="1863044"/>
            <a:ext cx="54864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94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060" y="2798684"/>
            <a:ext cx="8229600" cy="1143000"/>
          </a:xfrm>
        </p:spPr>
        <p:txBody>
          <a:bodyPr/>
          <a:lstStyle/>
          <a:p>
            <a:r>
              <a:rPr lang="en-US" dirty="0" smtClean="0"/>
              <a:t>We can do better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7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892"/>
            <a:ext cx="8229600" cy="1143000"/>
          </a:xfrm>
        </p:spPr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770" y="2193624"/>
            <a:ext cx="8452532" cy="2287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dirty="0" smtClean="0"/>
              <a:t>Use social media to bring newsgroups into 21</a:t>
            </a:r>
            <a:r>
              <a:rPr lang="en-US" sz="3100" baseline="30000" dirty="0" smtClean="0"/>
              <a:t>st</a:t>
            </a:r>
            <a:r>
              <a:rPr lang="en-US" sz="3100" dirty="0" smtClean="0"/>
              <a:t> century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Computing Habitat Programming Competition 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5</a:t>
            </a:fld>
            <a:r>
              <a:rPr lang="en-US" dirty="0" smtClean="0"/>
              <a:t>/10</a:t>
            </a:r>
          </a:p>
        </p:txBody>
      </p:sp>
      <p:pic>
        <p:nvPicPr>
          <p:cNvPr id="6" name="Picture 5" descr="stackoverflow-logo-2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5304555"/>
            <a:ext cx="3175000" cy="889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4736" y="5541154"/>
            <a:ext cx="230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influence from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61395" y="5541154"/>
            <a:ext cx="162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pic>
        <p:nvPicPr>
          <p:cNvPr id="9" name="Picture 8" descr="30b563f81d9dbd9bd6833c778e57fef3.jpe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417" y="5304556"/>
            <a:ext cx="889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6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(Sexy) Client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882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http://courseoverflow.web.cs.illinois.edu/CourseOverflow/html</a:t>
            </a:r>
            <a:endParaRPr lang="en-US" sz="16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39784" y="6356350"/>
            <a:ext cx="2895600" cy="365125"/>
          </a:xfrm>
        </p:spPr>
        <p:txBody>
          <a:bodyPr/>
          <a:lstStyle/>
          <a:p>
            <a:r>
              <a:rPr lang="en-US" dirty="0" smtClean="0"/>
              <a:t>Computing Habitat Programming Competition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6</a:t>
            </a:fld>
            <a:r>
              <a:rPr lang="en-US" dirty="0" smtClean="0"/>
              <a:t>/10</a:t>
            </a:r>
            <a:endParaRPr lang="en-US" dirty="0"/>
          </a:p>
        </p:txBody>
      </p:sp>
      <p:pic>
        <p:nvPicPr>
          <p:cNvPr id="6" name="Picture 5" descr="Screen shot 2011-04-04 at 6.15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64" y="2296764"/>
            <a:ext cx="4739329" cy="360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6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992" y="274638"/>
            <a:ext cx="8229600" cy="1143000"/>
          </a:xfrm>
        </p:spPr>
        <p:txBody>
          <a:bodyPr/>
          <a:lstStyle/>
          <a:p>
            <a:r>
              <a:rPr lang="en-US" dirty="0" smtClean="0"/>
              <a:t>API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2566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http://courseoverflow.web.cs.illinois.edu/CourseOverflow/api</a:t>
            </a:r>
            <a:endParaRPr lang="en-US" sz="16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42985" y="6356350"/>
            <a:ext cx="2895600" cy="365125"/>
          </a:xfrm>
        </p:spPr>
        <p:txBody>
          <a:bodyPr/>
          <a:lstStyle/>
          <a:p>
            <a:r>
              <a:rPr lang="en-US" dirty="0" smtClean="0"/>
              <a:t>Computing Habitat Programming Competition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7</a:t>
            </a:fld>
            <a:r>
              <a:rPr lang="en-US" dirty="0" smtClean="0"/>
              <a:t>/10</a:t>
            </a:r>
          </a:p>
        </p:txBody>
      </p:sp>
      <p:pic>
        <p:nvPicPr>
          <p:cNvPr id="2050" name="Picture 2" descr="\\ad.uiuc.edu\engr\ews\ryali1\Desktop\api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02" y="2303183"/>
            <a:ext cx="4569412" cy="361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38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proofing the newsgroups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built an API that newsgroup readers can plug into for:</a:t>
            </a:r>
          </a:p>
          <a:p>
            <a:pPr lvl="1"/>
            <a:r>
              <a:rPr lang="en-US" dirty="0" smtClean="0"/>
              <a:t>User reputations based on voting</a:t>
            </a:r>
          </a:p>
          <a:p>
            <a:pPr lvl="1"/>
            <a:r>
              <a:rPr lang="en-US" dirty="0" smtClean="0"/>
              <a:t>Remembering what classes students are 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8</a:t>
            </a:fld>
            <a:endParaRPr lang="en-US"/>
          </a:p>
        </p:txBody>
      </p:sp>
      <p:pic>
        <p:nvPicPr>
          <p:cNvPr id="15" name="Picture 14" descr="Screen shot 2011-04-04 at 6.21.18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969" y="4120300"/>
            <a:ext cx="4740031" cy="273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7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we could still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Auto-subscribe students to their class</a:t>
            </a:r>
          </a:p>
          <a:p>
            <a:r>
              <a:rPr lang="en-US" dirty="0" smtClean="0"/>
              <a:t>Notifications when someone replies to you</a:t>
            </a:r>
          </a:p>
          <a:p>
            <a:r>
              <a:rPr lang="en-US" dirty="0" smtClean="0"/>
              <a:t>Achievements and Badges</a:t>
            </a:r>
          </a:p>
          <a:p>
            <a:r>
              <a:rPr lang="en-US" dirty="0" smtClean="0"/>
              <a:t>Code specific markup</a:t>
            </a:r>
          </a:p>
          <a:p>
            <a:r>
              <a:rPr lang="en-US" dirty="0" smtClean="0"/>
              <a:t>“Follow” discussions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Computing Habitat Programming Competition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9/10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9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173</TotalTime>
  <Words>237</Words>
  <Application>Microsoft Macintosh PowerPoint</Application>
  <PresentationFormat>On-screen Show (4:3)</PresentationFormat>
  <Paragraphs>61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 Black </vt:lpstr>
      <vt:lpstr>CourseOverflow</vt:lpstr>
      <vt:lpstr>Existing Class Newsgroups</vt:lpstr>
      <vt:lpstr>Problems </vt:lpstr>
      <vt:lpstr>We can do better</vt:lpstr>
      <vt:lpstr>The Idea</vt:lpstr>
      <vt:lpstr>(Sexy) Client Demo</vt:lpstr>
      <vt:lpstr>API Demo</vt:lpstr>
      <vt:lpstr>Future proofing the newsgroups</vt:lpstr>
      <vt:lpstr>Features we could still add</vt:lpstr>
      <vt:lpstr>Thanks +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CourseOverflow</dc:title>
  <dc:creator>Bryan Mishkin</dc:creator>
  <cp:lastModifiedBy>K R</cp:lastModifiedBy>
  <cp:revision>36</cp:revision>
  <dcterms:created xsi:type="dcterms:W3CDTF">2011-04-04T22:08:01Z</dcterms:created>
  <dcterms:modified xsi:type="dcterms:W3CDTF">2011-04-05T19:39:31Z</dcterms:modified>
</cp:coreProperties>
</file>