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81" autoAdjust="0"/>
  </p:normalViewPr>
  <p:slideViewPr>
    <p:cSldViewPr snapToGrid="0" snapToObjects="1">
      <p:cViewPr varScale="1">
        <p:scale>
          <a:sx n="127" d="100"/>
          <a:sy n="127" d="100"/>
        </p:scale>
        <p:origin x="-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4955-F282-2F4B-92D5-81323965C8CA}" type="datetime1">
              <a:rPr lang="en-US" smtClean="0"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6B2-0784-5E46-A433-394B9B22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29E69-04D3-F240-B665-604482145B76}" type="datetime1">
              <a:rPr lang="en-US" smtClean="0"/>
              <a:t>4/4/11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2976-69CB-5A49-AA4F-5F448065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2976-69CB-5A49-AA4F-5F448065B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52976-69CB-5A49-AA4F-5F448065B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438-8CE5-C24A-9942-3AF7BBFE0CE6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D1E-8B15-424E-B9F5-7F0A0D32F3D2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BED3-B428-EA4D-8118-25C2BF4BB076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5696-DFBC-4542-BA95-08E16CFF7733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2A25-AE39-1040-9393-00CE83728ECC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E481-CC56-1348-862A-FAF901A9088C}" type="datetime1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5268-E0C8-994D-B737-210AAD234637}" type="datetime1">
              <a:rPr lang="en-US" smtClean="0"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53F-6AEE-2543-97F5-5B75F539F4EA}" type="datetime1">
              <a:rPr lang="en-US" smtClean="0"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3F01-5D57-4147-A951-670A243029E2}" type="datetime1">
              <a:rPr lang="en-US" smtClean="0"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5813-6D36-CB4C-A1AB-7DCCA9094F46}" type="datetime1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FF7A-9352-E041-A406-13A058739E02}" type="datetime1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FB2C-4FAB-884A-86FE-A9A4C6176AFC}" type="datetime1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overflow.web.cs.illinois.edu/CourseOverflow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2681"/>
            <a:ext cx="7772400" cy="1470025"/>
          </a:xfrm>
        </p:spPr>
        <p:txBody>
          <a:bodyPr/>
          <a:lstStyle/>
          <a:p>
            <a:r>
              <a:rPr lang="en-US" dirty="0" err="1" smtClean="0"/>
              <a:t>CourseOverflow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914" y="3156522"/>
            <a:ext cx="6400800" cy="1752600"/>
          </a:xfrm>
        </p:spPr>
        <p:txBody>
          <a:bodyPr/>
          <a:lstStyle/>
          <a:p>
            <a:r>
              <a:rPr lang="en-US" dirty="0" smtClean="0"/>
              <a:t>Bryan Mishkin</a:t>
            </a:r>
          </a:p>
          <a:p>
            <a:r>
              <a:rPr lang="en-US" dirty="0" smtClean="0"/>
              <a:t>Joseph </a:t>
            </a:r>
            <a:r>
              <a:rPr lang="en-US" dirty="0" err="1" smtClean="0"/>
              <a:t>Kaczmarek</a:t>
            </a:r>
            <a:endParaRPr lang="en-US" dirty="0" smtClean="0"/>
          </a:p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Ryali</a:t>
            </a:r>
            <a:endParaRPr lang="en-US" dirty="0"/>
          </a:p>
        </p:txBody>
      </p:sp>
      <p:pic>
        <p:nvPicPr>
          <p:cNvPr id="5" name="Picture 4" descr="stackoverflow-logo-2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0" y="5750419"/>
            <a:ext cx="3175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006" y="5987018"/>
            <a:ext cx="23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influence from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6665" y="5987018"/>
            <a:ext cx="162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8" name="Picture 7" descr="30b563f81d9dbd9bd6833c778e57fef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87" y="5750420"/>
            <a:ext cx="889000" cy="88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568" y="180013"/>
            <a:ext cx="41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568" y="906350"/>
            <a:ext cx="278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 Newsgroups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Clarifications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Discussion threads</a:t>
            </a:r>
          </a:p>
          <a:p>
            <a:pPr lvl="1"/>
            <a:r>
              <a:rPr lang="en-US" dirty="0" smtClean="0"/>
              <a:t>Basic search</a:t>
            </a:r>
          </a:p>
          <a:p>
            <a:pPr lvl="1"/>
            <a:r>
              <a:rPr lang="en-US" dirty="0" smtClean="0"/>
              <a:t>That’s about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r>
              <a:rPr lang="en-US" dirty="0" smtClean="0"/>
              <a:t>/7</a:t>
            </a:r>
            <a:endParaRPr lang="en-US" dirty="0"/>
          </a:p>
        </p:txBody>
      </p:sp>
      <p:pic>
        <p:nvPicPr>
          <p:cNvPr id="7" name="Picture 6" descr="Screen shot 2011-04-04 at 6.10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2" y="1960142"/>
            <a:ext cx="4822182" cy="1795847"/>
          </a:xfrm>
          <a:prstGeom prst="rect">
            <a:avLst/>
          </a:prstGeom>
        </p:spPr>
      </p:pic>
      <p:pic>
        <p:nvPicPr>
          <p:cNvPr id="8" name="Picture 7" descr="Screen shot 2011-04-04 at 6.11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2" y="4300313"/>
            <a:ext cx="4814021" cy="1310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813" y="5626694"/>
            <a:ext cx="481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html4nntp, available at </a:t>
            </a:r>
            <a:r>
              <a:rPr lang="en-US" sz="1200" dirty="0" err="1" smtClean="0"/>
              <a:t>news.cs.illinois.edu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09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newsgroups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an API that newsgroup readers can plug into for:</a:t>
            </a:r>
          </a:p>
          <a:p>
            <a:pPr lvl="1"/>
            <a:r>
              <a:rPr lang="en-US" dirty="0" smtClean="0"/>
              <a:t>User reputations based on voting</a:t>
            </a:r>
          </a:p>
          <a:p>
            <a:pPr lvl="1"/>
            <a:r>
              <a:rPr lang="en-US" dirty="0" smtClean="0"/>
              <a:t>Remembering what classes students are 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shot 2011-04-04 at 5.4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45" y="5017975"/>
            <a:ext cx="825500" cy="635000"/>
          </a:xfrm>
          <a:prstGeom prst="rect">
            <a:avLst/>
          </a:prstGeom>
        </p:spPr>
      </p:pic>
      <p:pic>
        <p:nvPicPr>
          <p:cNvPr id="11" name="Picture 10" descr="Screen shot 2011-04-04 at 5.58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4" y="5017975"/>
            <a:ext cx="596900" cy="673100"/>
          </a:xfrm>
          <a:prstGeom prst="rect">
            <a:avLst/>
          </a:prstGeom>
        </p:spPr>
      </p:pic>
      <p:pic>
        <p:nvPicPr>
          <p:cNvPr id="13" name="Picture 12" descr="Facebook-Like-butt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96" y="5017975"/>
            <a:ext cx="733771" cy="469272"/>
          </a:xfrm>
          <a:prstGeom prst="rect">
            <a:avLst/>
          </a:prstGeom>
        </p:spPr>
      </p:pic>
      <p:pic>
        <p:nvPicPr>
          <p:cNvPr id="15" name="Picture 14" descr="Screen shot 2011-04-04 at 6.21.1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4120300"/>
            <a:ext cx="4740031" cy="27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7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pretty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mocked up a modern UI:</a:t>
            </a:r>
          </a:p>
          <a:p>
            <a:pPr lvl="1"/>
            <a:r>
              <a:rPr lang="en-US" dirty="0" smtClean="0"/>
              <a:t>Cleaner</a:t>
            </a:r>
          </a:p>
          <a:p>
            <a:pPr lvl="1"/>
            <a:r>
              <a:rPr lang="en-US" dirty="0" smtClean="0"/>
              <a:t>Better usability</a:t>
            </a:r>
          </a:p>
          <a:p>
            <a:pPr lvl="1"/>
            <a:r>
              <a:rPr lang="en-US" dirty="0" smtClean="0"/>
              <a:t>Just plain sexy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1-04-04 at 6.1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71" y="3256506"/>
            <a:ext cx="4739329" cy="36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courseoverflow.web.cs.illinois.edu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CourseOverflow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r>
              <a:rPr lang="en-US" dirty="0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6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could still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Auto-subscribe students to their class newsgroups with UIUC Bluestem</a:t>
            </a:r>
          </a:p>
          <a:p>
            <a:r>
              <a:rPr lang="en-US" dirty="0" smtClean="0"/>
              <a:t>Notifications when someone replies to you</a:t>
            </a:r>
          </a:p>
          <a:p>
            <a:r>
              <a:rPr lang="en-US" dirty="0" smtClean="0"/>
              <a:t>Crown for the user with the highest-rep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r>
              <a:rPr lang="en-US" dirty="0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+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Computing Habitat Programming Competition 2011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60171" y="6259810"/>
            <a:ext cx="2426629" cy="365125"/>
          </a:xfrm>
        </p:spPr>
        <p:txBody>
          <a:bodyPr/>
          <a:lstStyle/>
          <a:p>
            <a:r>
              <a:rPr lang="en-US" dirty="0" smtClean="0"/>
              <a:t>Bryan Mishkin (bmishk2)</a:t>
            </a:r>
          </a:p>
          <a:p>
            <a:r>
              <a:rPr lang="en-US" dirty="0" smtClean="0"/>
              <a:t>Joseph </a:t>
            </a:r>
            <a:r>
              <a:rPr lang="en-US" dirty="0" err="1" smtClean="0"/>
              <a:t>Kaczmarek</a:t>
            </a:r>
            <a:r>
              <a:rPr lang="en-US" dirty="0" smtClean="0"/>
              <a:t> (jkaczma2)</a:t>
            </a:r>
          </a:p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Ryali</a:t>
            </a:r>
            <a:r>
              <a:rPr lang="en-US" dirty="0" smtClean="0"/>
              <a:t> (ryali1)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008" y="6259810"/>
            <a:ext cx="207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University of Illinois at Urbana-Champaign</a:t>
            </a:r>
            <a:endParaRPr lang="en-US" sz="1200" dirty="0"/>
          </a:p>
        </p:txBody>
      </p:sp>
      <p:pic>
        <p:nvPicPr>
          <p:cNvPr id="8" name="Picture 7" descr="Screen shot 2011-04-04 at 6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0" y="1593826"/>
            <a:ext cx="5094137" cy="2942221"/>
          </a:xfrm>
          <a:prstGeom prst="rect">
            <a:avLst/>
          </a:prstGeom>
        </p:spPr>
      </p:pic>
      <p:pic>
        <p:nvPicPr>
          <p:cNvPr id="7" name="Content Placeholder 6" descr="Screen shot 2011-04-04 at 6.28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1" b="12431"/>
          <a:stretch>
            <a:fillRect/>
          </a:stretch>
        </p:blipFill>
        <p:spPr>
          <a:xfrm>
            <a:off x="3014197" y="2403887"/>
            <a:ext cx="5793040" cy="3185949"/>
          </a:xfrm>
        </p:spPr>
      </p:pic>
    </p:spTree>
    <p:extLst>
      <p:ext uri="{BB962C8B-B14F-4D97-AF65-F5344CB8AC3E}">
        <p14:creationId xmlns:p14="http://schemas.microsoft.com/office/powerpoint/2010/main" val="163879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</TotalTime>
  <Words>178</Words>
  <Application>Microsoft Macintosh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CourseOverflow</vt:lpstr>
      <vt:lpstr>The CS Newsgroups</vt:lpstr>
      <vt:lpstr>Extending the newsgroups</vt:lpstr>
      <vt:lpstr>Making it pretty</vt:lpstr>
      <vt:lpstr>Demo</vt:lpstr>
      <vt:lpstr>Features we could still add</vt:lpstr>
      <vt:lpstr>Thanks +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CourseOverflow</dc:title>
  <dc:creator>Bryan Mishkin</dc:creator>
  <cp:lastModifiedBy>Bryan Mishkin</cp:lastModifiedBy>
  <cp:revision>24</cp:revision>
  <dcterms:created xsi:type="dcterms:W3CDTF">2011-04-04T22:08:01Z</dcterms:created>
  <dcterms:modified xsi:type="dcterms:W3CDTF">2011-04-04T23:44:17Z</dcterms:modified>
</cp:coreProperties>
</file>