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995696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c995696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995696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995696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c995696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c995696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995696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995696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995696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c995696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c995696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c995696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eeb9b0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eeb9b0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c9956965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c995696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995696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995696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995696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995696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995696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995696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995696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995696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9956965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9956965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995696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995696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c9956965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c995696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995696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995696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5800"/>
              <a:t>Project CRUD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app CRUD Golang - Ahmad Syarifuddin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/>
              <a:t>INPUT DATA SISWA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200"/>
              <a:t>Input Data SISWA berupa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Nama ( string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NIS ( int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Kelas ( int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Jurusan ( string 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DATA GURU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id" sz="2900"/>
              <a:t>Untuk melakukan Update Data Guru, anda harus memasukkan ID Guru yang akan dicari.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id" sz="2900"/>
              <a:t>Jika Berhasil , maka akan bisa melakukan Update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id" sz="2900"/>
              <a:t>Jika Gagal, maka akan kembali ke DATABASE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UPDATE DATA SISWA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d" sz="2365"/>
              <a:t>Untuk melakukan Update Data Siswa, anda harus memasukkan ID Siswa yang akan dicari.</a:t>
            </a:r>
            <a:endParaRPr sz="23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id" sz="2365"/>
              <a:t>Jika Berhasil , maka akan bisa melakukan Update</a:t>
            </a:r>
            <a:endParaRPr sz="23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id" sz="2365"/>
              <a:t>Jika Gagal, maka akan kembali ke DATABASE</a:t>
            </a:r>
            <a:endParaRPr sz="23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3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DELETE DATA Guru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33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8"/>
              <a:buChar char="-"/>
            </a:pPr>
            <a:r>
              <a:rPr lang="id" sz="2437"/>
              <a:t>Jika Data Guru masih kosong, maka akan menampilkan Data </a:t>
            </a:r>
            <a:r>
              <a:rPr lang="id" sz="2437"/>
              <a:t>Guru </a:t>
            </a:r>
            <a:r>
              <a:rPr lang="id" sz="2437"/>
              <a:t>masih Kosong</a:t>
            </a:r>
            <a:endParaRPr sz="2437"/>
          </a:p>
          <a:p>
            <a:pPr indent="-3833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8"/>
              <a:buChar char="-"/>
            </a:pPr>
            <a:r>
              <a:rPr lang="id" sz="2437"/>
              <a:t>Jika terdapat Data </a:t>
            </a:r>
            <a:r>
              <a:rPr lang="id" sz="2437"/>
              <a:t>Guru </a:t>
            </a:r>
            <a:r>
              <a:rPr lang="id" sz="2437"/>
              <a:t>, maka anda bisa melakukan Delete Data </a:t>
            </a:r>
            <a:r>
              <a:rPr lang="id" sz="2437"/>
              <a:t>Guru </a:t>
            </a:r>
            <a:endParaRPr sz="2437"/>
          </a:p>
          <a:p>
            <a:pPr indent="-3833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8"/>
              <a:buChar char="-"/>
            </a:pPr>
            <a:r>
              <a:rPr lang="id" sz="2437"/>
              <a:t>Untuk melakukan Delete Data Guru , anda harus memasukkan ID Guru yang akan dicari.</a:t>
            </a:r>
            <a:endParaRPr sz="2437"/>
          </a:p>
          <a:p>
            <a:pPr indent="-3833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8"/>
              <a:buChar char="-"/>
            </a:pPr>
            <a:r>
              <a:rPr lang="id" sz="2437"/>
              <a:t>Jika Berhasil , maka akan bisa melakukan Delete</a:t>
            </a:r>
            <a:endParaRPr sz="2437"/>
          </a:p>
          <a:p>
            <a:pPr indent="-3833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38"/>
              <a:buChar char="-"/>
            </a:pPr>
            <a:r>
              <a:rPr lang="id" sz="2437"/>
              <a:t>Jika Gagal, maka akan kembali ke DATABASE</a:t>
            </a:r>
            <a:endParaRPr sz="243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9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DELETE DATA SISWA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13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77"/>
              <a:buChar char="-"/>
            </a:pPr>
            <a:r>
              <a:rPr lang="id" sz="2877"/>
              <a:t>Jika Data Siswa masih kosong, maka akan menampilkan Data Siswa masih Kosong</a:t>
            </a:r>
            <a:endParaRPr sz="2877"/>
          </a:p>
          <a:p>
            <a:pPr indent="-4113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77"/>
              <a:buChar char="-"/>
            </a:pPr>
            <a:r>
              <a:rPr lang="id" sz="2877"/>
              <a:t>Jika terdapat Data Siswa , maka anda bisa melakukan Delete Data Siswa </a:t>
            </a:r>
            <a:endParaRPr sz="2877"/>
          </a:p>
          <a:p>
            <a:pPr indent="-4113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77"/>
              <a:buChar char="-"/>
            </a:pPr>
            <a:r>
              <a:rPr lang="id" sz="2877"/>
              <a:t>Untuk melakukan Delete Data Siswa , anda harus memasukkan ID Siswa yang akan dicari.</a:t>
            </a:r>
            <a:endParaRPr sz="2877"/>
          </a:p>
          <a:p>
            <a:pPr indent="-4113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77"/>
              <a:buChar char="-"/>
            </a:pPr>
            <a:r>
              <a:rPr lang="id" sz="2877"/>
              <a:t>Jika Berhasil , maka akan bisa melakukan Delete</a:t>
            </a:r>
            <a:endParaRPr sz="2877"/>
          </a:p>
          <a:p>
            <a:pPr indent="-4113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77"/>
              <a:buChar char="-"/>
            </a:pPr>
            <a:r>
              <a:rPr lang="id" sz="2877"/>
              <a:t>Jika Gagal, maka akan kembali ke DATABASE</a:t>
            </a:r>
            <a:endParaRPr sz="2877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23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56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TAMPILKAN SEMUA DATA GURU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id" sz="2900"/>
              <a:t>Fitur ini akan menampilkan semua data Guru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/>
              <a:t>TAMPILKAN SEMUA DATA SISWA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id" sz="2900"/>
              <a:t>Fitur ini akan menampilkan semua data Siswa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 OUT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id" sz="3100"/>
              <a:t>Fitur ini membuat anda kembali ke HOME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Terdapat 5 fitur :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rabicPeriod"/>
            </a:pPr>
            <a:r>
              <a:rPr lang="id" sz="2800"/>
              <a:t>Login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id" sz="2800"/>
              <a:t>Daftar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id" sz="2800"/>
              <a:t>Lupa Username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id" sz="2800"/>
              <a:t>Lupa Password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id" sz="2800"/>
              <a:t>Exit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d" sz="2600"/>
              <a:t>Pertama kali menggunakan UdinDB, diwajibkan untuk me</a:t>
            </a:r>
            <a:r>
              <a:rPr lang="id" sz="2600"/>
              <a:t>ndaftarkan Akun agar bisa Login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d" sz="2600"/>
              <a:t>Akun berupa Username dan Password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d" sz="2600"/>
              <a:t>Panjang karakter Username  dan Password minimal 3 karakter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LUPA USERNAME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id" sz="2700"/>
              <a:t>Jika anda lupa username ketika anda daftar akun, Anda bisa melihat username yang telah di daftarkan di fitur Lupa Username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LUPA PASSWORD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id" sz="2500"/>
              <a:t>Jika belum ada Akun yang di daftarkan, Maka Lupa Password akan mengembalikan Nilai Data Masih Kosong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id" sz="2500"/>
              <a:t>Jika sudah ada Akun yang di daftarkan, Maka Lupa Password akan meminta untuk memasukkan username sebagai validasi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EXIT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id" sz="2700"/>
              <a:t>Jika ingin keluar dari UdinDB, bisa gunakan fitur Exit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id" sz="2700"/>
              <a:t>Jika belum ada Akun atau Username dan Password salah ketika login, Maka akan kembali ke HOME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id" sz="2700"/>
              <a:t>Jika sukses Login, maka akan menuju ke DATABASE 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Terdapat 9 fitur di database, yaitu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Input Data 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Input Data Siswa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Update Data 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Update Data Siswa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Delete Data 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Delete Data Siswa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Tampilkan Semua Data 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Tampilkan Semua Data Siswa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Log 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DATA GURU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200"/>
              <a:t>Input Data Guru berupa 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Nama ( string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NIP ( int 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d" sz="2200"/>
              <a:t>Mata Pelajaran ( string 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