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1445ce9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1445ce9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1445ce91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1445ce9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1445ce91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1445ce91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project app inventory golang Ahmad Syarifuddin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d"/>
              <a:t>Tables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 sz="3600"/>
              <a:t>Create Table dan Insert berdasarkan query di database.sql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2. body.json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 sz="3800"/>
              <a:t>input body.json berdasarkan data di readme.md</a:t>
            </a:r>
            <a:endParaRPr sz="3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3.main.go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 sz="3600"/>
              <a:t>masukkan endpoint dan body.json yg sesuai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