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ac06d7584_0_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ac06d7584_0_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ac06d7584_0_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ac06d7584_0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ac06d7584_0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ac06d7584_0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ac06d7584_0_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ac06d7584_0_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ac06d7584_0_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ac06d7584_0_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ac06d758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ac06d758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ac06d7584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ac06d7584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ac06d7584_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ac06d7584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ac06d7584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ac06d7584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ac06d7584_0_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ac06d7584_0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ac06d7584_0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ac06d7584_0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ac06d7584_0_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ac06d7584_0_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Web Profil Golang</a:t>
            </a:r>
            <a:endParaRPr lang="en-US"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11700" y="2834125"/>
            <a:ext cx="8520600" cy="13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Ahmad Syarifuddin 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768175"/>
            <a:ext cx="4260300" cy="30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Project Section Pada Tampilan Mobile</a:t>
            </a:r>
            <a:endParaRPr sz="3400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42803" y="445025"/>
            <a:ext cx="2585342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342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Experience - Contact - Footer Pada Tampilan Desktop</a:t>
            </a:r>
            <a:endParaRPr lang="en-US"/>
          </a:p>
        </p:txBody>
      </p:sp>
      <p:sp>
        <p:nvSpPr>
          <p:cNvPr id="121" name="Google Shape;121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017727"/>
            <a:ext cx="9143998" cy="4222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734175"/>
            <a:ext cx="4450800" cy="24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Experience Section Pada Tampilan Mobile</a:t>
            </a:r>
            <a:endParaRPr sz="3400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98600" y="445026"/>
            <a:ext cx="2202726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768200"/>
            <a:ext cx="3600300" cy="30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Contact dan Footer Pada Tampilan Mobile</a:t>
            </a:r>
            <a:endParaRPr sz="3400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15500" y="445025"/>
            <a:ext cx="4149588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768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Disclaimer : </a:t>
            </a:r>
            <a:endParaRPr sz="4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All information is fictive, for Educational purposes.</a:t>
            </a:r>
            <a:endParaRPr sz="4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Pendahuluan</a:t>
            </a:r>
            <a:endParaRPr lang="en-US"/>
          </a:p>
        </p:txBody>
      </p:sp>
      <p:sp>
        <p:nvSpPr>
          <p:cNvPr id="67" name="Google Shape;67;p15"/>
          <p:cNvSpPr txBox="1"/>
          <p:nvPr>
            <p:ph type="body" idx="1"/>
          </p:nvPr>
        </p:nvSpPr>
        <p:spPr>
          <a:xfrm>
            <a:off x="311700" y="1152475"/>
            <a:ext cx="8520600" cy="3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Di era digital saat ini, penggunaan gadget, seperti smartphone telah meningkat secara signifikan dan melampaui penggunaan laptop atau komputer.</a:t>
            </a:r>
            <a:endParaRPr sz="230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300"/>
              <a:t>Maka dari itu, Pembuatan Website yang Responsive terhadap pengguna mobile merupakan hal yang wajib bagi saya.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Tampilan Website Profil Ahmad Syarifuddin</a:t>
            </a:r>
            <a:endParaRPr lang="en-US"/>
          </a:p>
        </p:txBody>
      </p:sp>
      <p:sp>
        <p:nvSpPr>
          <p:cNvPr id="73" name="Google Shape;73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website saya memiliki 5 Section , yaitu :</a:t>
            </a:r>
            <a:endParaRPr sz="2300"/>
          </a:p>
          <a:p>
            <a:pPr marL="457200" lvl="0" indent="-374650" algn="l" rtl="0">
              <a:spcBef>
                <a:spcPts val="120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Home-</a:t>
            </a:r>
            <a:r>
              <a:rPr lang="en-US" sz="2300"/>
              <a:t>About </a:t>
            </a:r>
            <a:r>
              <a:rPr lang="en-US" sz="2300"/>
              <a:t> Section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Skill Section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Project Section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Experience Section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Contact Section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 - About Section Pada Tampilan Desktop</a:t>
            </a:r>
            <a:endParaRPr lang="en-US"/>
          </a:p>
        </p:txBody>
      </p:sp>
      <p:sp>
        <p:nvSpPr>
          <p:cNvPr id="79" name="Google Shape;79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147325"/>
            <a:ext cx="8520599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4773900" cy="32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Home - About Section</a:t>
            </a:r>
            <a:endParaRPr sz="3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Pada Tampilan Mobile</a:t>
            </a:r>
            <a:endParaRPr sz="34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490025" y="0"/>
            <a:ext cx="241403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Skill Section Pada Tampilan Desktop</a:t>
            </a:r>
            <a:endParaRPr lang="en-US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408460"/>
            <a:ext cx="9143999" cy="2326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4093500" cy="32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Skill Section Pada Tampilan Mobile</a:t>
            </a:r>
            <a:endParaRPr sz="3600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95150" y="0"/>
            <a:ext cx="3476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Section Pada Tampilan Desktop</a:t>
            </a:r>
            <a:endParaRPr lang="en-US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487213"/>
            <a:ext cx="9144001" cy="216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889</Words>
  <Application>WPS Presentation</Application>
  <PresentationFormat/>
  <Paragraphs>41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Project Web Profil Golang</vt:lpstr>
      <vt:lpstr>All information is fictive, for Educational purposes.</vt:lpstr>
      <vt:lpstr>Pendahuluan</vt:lpstr>
      <vt:lpstr>Tampilan Website Profil Ahmad Syarifuddin</vt:lpstr>
      <vt:lpstr>Home - About Section Pada Tampilan Desktop</vt:lpstr>
      <vt:lpstr>Pada Tampilan Mobile</vt:lpstr>
      <vt:lpstr>Skill Section Pada Tampilan Desktop</vt:lpstr>
      <vt:lpstr>Skill Section Pada Tampilan Mobile</vt:lpstr>
      <vt:lpstr>Project Section Pada Tampilan Desktop</vt:lpstr>
      <vt:lpstr>Project Section Pada Tampilan Mobile</vt:lpstr>
      <vt:lpstr>Experience - Contact - Footer Pada Tampilan Desktop</vt:lpstr>
      <vt:lpstr>Experience Section Pada Tampilan Mobile</vt:lpstr>
      <vt:lpstr>Contact dan Footer Pada Tampilan Mobile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Web Profil Golang</dc:title>
  <dc:creator/>
  <cp:lastModifiedBy>bikin baseng</cp:lastModifiedBy>
  <cp:revision>1</cp:revision>
  <dcterms:created xsi:type="dcterms:W3CDTF">2024-10-12T13:46:22Z</dcterms:created>
  <dcterms:modified xsi:type="dcterms:W3CDTF">2024-10-12T13:46:22Z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4C131D6A61BE445EA7EB87F8D80CB4D6_12</vt:lpwstr>
  </property>
  <property fmtid="{D5CDD505-2E9C-101B-9397-08002B2CF9AE}" pid="3" name="KSOProductBuildVer">
    <vt:lpwstr>1033-12.2.0.18283</vt:lpwstr>
  </property>
</Properties>
</file>