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59" r:id="rId5"/>
    <p:sldId id="265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2B9E-9AEB-4606-9544-CB987D11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7ADD-FBBB-46B0-A977-18A71550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E27D-5012-4EA1-906A-5367A01D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6AAC-5892-4FB5-857F-38448B31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20C4-5649-4DC4-B250-D2E8DB2E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5736-DF6A-40E5-BBFE-29701E10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1FA07-2C14-4B10-B1DF-ADEF1F428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F159-4076-44DB-BA54-57062511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64C6-091F-4511-A3C2-C0514C02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18AD-1F05-4789-8D13-9305FD27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9A3D2-5C8B-4218-B3DC-55C3E208D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0F286-A2B1-4702-B8C7-BBF8178B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6563-590D-4491-BCB4-0D70DED8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0FCE-C789-496C-8B99-AF0098EC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2288-2F76-4EF4-881B-D37DC7F8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CCDE-5EE6-4A88-9A13-872BD2D6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D002-D222-4E2C-A62B-85D4F82D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0F09A-6669-4C9E-8A1C-08B8906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85D2-1218-4760-9A1D-73F9F9D6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D503-0487-48A3-A3B2-FDE0C3DE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9F99-2064-420F-AEDB-DDC13251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DE61-76EC-40F0-9000-F6D6FE9A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474B-D81E-4445-82D2-E5D579B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4069-CA99-4DEF-BE75-65FCDF14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2A21-B6F1-433E-B5B6-D6505D96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A5E3-DFEA-4E22-B54F-4BF8EDEF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E878-D90B-4F97-92FD-F2AAB55C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ACEF-3215-41B1-9968-0AA43516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1EA86-74CE-4578-94BB-D998DE91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CDA2-8B99-4B3E-B3CD-CE4CF37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FE6E-3B9C-4C76-8B4D-6BBAD91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923E-D7AC-452E-B3FF-7654CBDB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409E-4303-479F-8521-1C55DE98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6A23-311B-4A85-B7BF-559470425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D7C18-C42C-4436-ABB0-FF2B6ED98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A9228-F927-40B5-83D9-9470795FF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EB011-914E-4089-AA67-66BA7B39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6CAB-E30F-490D-886F-49CDF38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0F979-2C8D-4DB9-990F-7F9905B7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D150-CE8F-495C-9759-7AE0297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4722F-432E-4890-82B5-3B9D83E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C7631-0E45-441C-9EC6-319245C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D59DA-041E-496E-98B3-FCE6DC8E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34C0B-FFA3-41CD-A7DE-F888A99D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A637E-1F32-4ED1-8B6B-248FEAC1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2549-6151-4C36-B113-5BCACB0E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D784-325B-4069-88D5-9AD2520A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C8B0-DA22-4B74-8062-BBE1DD4E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81EA-1491-4093-A67B-7501FEB86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F6FFF-C09B-4C82-BCF5-5DF6BF67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0DB6-F35D-4246-B98B-42144ADE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51EB-27ED-4047-9E00-9F8B2C5C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F6C1-486E-4D2F-98C9-0DCE1E9D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BF0B7-77CD-412F-8850-B670541B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D633D-7FD6-4D33-82B8-5BD807FB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CDB3-DCE3-4779-9308-B11FADD9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22F1-562F-41F3-A703-DC37B6A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CA4-AD05-4795-A273-E9C52C66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1A52E-0D47-4DF7-B8FA-922FEE16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FA16-AA61-4FED-B210-85E7B4B7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2D86-5748-4147-A336-FBAA601F8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1C92-ADC1-4F6D-8FAA-DD34A639CC9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6FBD-E08C-42E8-817B-0E3530F28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F4A8-54A9-4AB7-B759-BC2B7CE8D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37A9-14AC-42D5-B1BA-C969FD0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ABD46-9F54-4B0E-886D-63E5CF9CD120}"/>
              </a:ext>
            </a:extLst>
          </p:cNvPr>
          <p:cNvSpPr txBox="1"/>
          <p:nvPr/>
        </p:nvSpPr>
        <p:spPr>
          <a:xfrm>
            <a:off x="247135" y="140043"/>
            <a:ext cx="2255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for UU, Scatt</a:t>
            </a:r>
          </a:p>
          <a:p>
            <a:r>
              <a:rPr lang="en-US" sz="1400" dirty="0"/>
              <a:t>(χ is sample polarization through ≈1/2 sample width)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4D6A7-F365-433E-96B5-62E65D851566}"/>
              </a:ext>
            </a:extLst>
          </p:cNvPr>
          <p:cNvSpPr/>
          <p:nvPr/>
        </p:nvSpPr>
        <p:spPr>
          <a:xfrm>
            <a:off x="107092" y="3253946"/>
            <a:ext cx="576649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D31021-1DA6-4759-B900-4D7923C3B40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3741" y="1648600"/>
            <a:ext cx="1276864" cy="171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7A38DA-E618-4A0D-B7E9-D0D0E4F77F94}"/>
              </a:ext>
            </a:extLst>
          </p:cNvPr>
          <p:cNvSpPr/>
          <p:nvPr/>
        </p:nvSpPr>
        <p:spPr>
          <a:xfrm>
            <a:off x="1960605" y="1465651"/>
            <a:ext cx="885567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F0B34-0E8F-4F99-BAD7-43B7C6934AB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46172" y="904110"/>
            <a:ext cx="959709" cy="74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1224D0-3F54-4CE2-AA80-13DCC9EDCD1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46172" y="1648600"/>
            <a:ext cx="959708" cy="8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DCA-7763-48D3-90C4-8E3E55AA870A}"/>
              </a:ext>
            </a:extLst>
          </p:cNvPr>
          <p:cNvSpPr/>
          <p:nvPr/>
        </p:nvSpPr>
        <p:spPr>
          <a:xfrm>
            <a:off x="3805881" y="68854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7C5BA-0894-458E-A8C7-D3A8E8E11DEA}"/>
              </a:ext>
            </a:extLst>
          </p:cNvPr>
          <p:cNvSpPr/>
          <p:nvPr/>
        </p:nvSpPr>
        <p:spPr>
          <a:xfrm>
            <a:off x="3805880" y="23563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1B883-B9B8-4854-95B6-AC9AE5C10E73}"/>
              </a:ext>
            </a:extLst>
          </p:cNvPr>
          <p:cNvCxnSpPr>
            <a:stCxn id="13" idx="3"/>
          </p:cNvCxnSpPr>
          <p:nvPr/>
        </p:nvCxnSpPr>
        <p:spPr>
          <a:xfrm flipV="1">
            <a:off x="4374292" y="50937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DEDB2-C7A9-4CBB-AC22-DFB1382F906E}"/>
              </a:ext>
            </a:extLst>
          </p:cNvPr>
          <p:cNvCxnSpPr>
            <a:cxnSpLocks/>
          </p:cNvCxnSpPr>
          <p:nvPr/>
        </p:nvCxnSpPr>
        <p:spPr>
          <a:xfrm>
            <a:off x="4374292" y="90359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50489-E46E-4E3E-A159-937C564F23A5}"/>
              </a:ext>
            </a:extLst>
          </p:cNvPr>
          <p:cNvSpPr/>
          <p:nvPr/>
        </p:nvSpPr>
        <p:spPr>
          <a:xfrm>
            <a:off x="5148649" y="326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991D8-EADA-41F9-AF4C-BF4E085AC4EA}"/>
              </a:ext>
            </a:extLst>
          </p:cNvPr>
          <p:cNvSpPr/>
          <p:nvPr/>
        </p:nvSpPr>
        <p:spPr>
          <a:xfrm>
            <a:off x="5148648" y="11294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CEAAF-9824-44E9-AA58-C510165ECD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717060" y="271514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BE349-DC1A-4734-93FB-74FA60EAF46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17059" y="517097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D75E1-9829-49D3-860E-B9CD85379D0F}"/>
              </a:ext>
            </a:extLst>
          </p:cNvPr>
          <p:cNvSpPr/>
          <p:nvPr/>
        </p:nvSpPr>
        <p:spPr>
          <a:xfrm>
            <a:off x="6540842" y="8856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574D-3748-435E-A4A6-66271EE36D62}"/>
              </a:ext>
            </a:extLst>
          </p:cNvPr>
          <p:cNvSpPr/>
          <p:nvPr/>
        </p:nvSpPr>
        <p:spPr>
          <a:xfrm>
            <a:off x="6540841" y="4937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4F86E1-1C17-4A64-906C-E9106324EF3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17059" y="1084651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A6B78-4551-43DA-885F-82E353EE8C5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17058" y="133383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A9CEB-7499-4CDC-8631-0F9F727A91F2}"/>
              </a:ext>
            </a:extLst>
          </p:cNvPr>
          <p:cNvSpPr/>
          <p:nvPr/>
        </p:nvSpPr>
        <p:spPr>
          <a:xfrm>
            <a:off x="6540841" y="90170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65F9C-797E-4F95-938B-EE29A4AF44CF}"/>
              </a:ext>
            </a:extLst>
          </p:cNvPr>
          <p:cNvSpPr/>
          <p:nvPr/>
        </p:nvSpPr>
        <p:spPr>
          <a:xfrm>
            <a:off x="6540840" y="131049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E882D-1166-4D20-8734-C630279A369B}"/>
              </a:ext>
            </a:extLst>
          </p:cNvPr>
          <p:cNvCxnSpPr/>
          <p:nvPr/>
        </p:nvCxnSpPr>
        <p:spPr>
          <a:xfrm flipV="1">
            <a:off x="4382531" y="217786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BBDA2-E5EE-4027-AE98-2A21DF183C8E}"/>
              </a:ext>
            </a:extLst>
          </p:cNvPr>
          <p:cNvCxnSpPr>
            <a:cxnSpLocks/>
          </p:cNvCxnSpPr>
          <p:nvPr/>
        </p:nvCxnSpPr>
        <p:spPr>
          <a:xfrm>
            <a:off x="4382531" y="257208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3DB54-3F7D-4BD7-ACC1-998B000E262A}"/>
              </a:ext>
            </a:extLst>
          </p:cNvPr>
          <p:cNvSpPr/>
          <p:nvPr/>
        </p:nvSpPr>
        <p:spPr>
          <a:xfrm>
            <a:off x="5156888" y="199491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AA5CA-3F69-4BAF-92C3-767D68E79E5F}"/>
              </a:ext>
            </a:extLst>
          </p:cNvPr>
          <p:cNvSpPr/>
          <p:nvPr/>
        </p:nvSpPr>
        <p:spPr>
          <a:xfrm>
            <a:off x="5156887" y="27979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04CE28-BAC8-4FA6-8A5C-F55E272B1016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5725299" y="1948245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94C1ED-14B6-4C46-A073-AA6FCE60A4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725298" y="220206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10FECC-3A27-4327-A6C6-7E65EA31F9E4}"/>
              </a:ext>
            </a:extLst>
          </p:cNvPr>
          <p:cNvSpPr/>
          <p:nvPr/>
        </p:nvSpPr>
        <p:spPr>
          <a:xfrm>
            <a:off x="6549081" y="17652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EB53BC-CFD9-48A8-9F88-2E8C58B43355}"/>
              </a:ext>
            </a:extLst>
          </p:cNvPr>
          <p:cNvSpPr/>
          <p:nvPr/>
        </p:nvSpPr>
        <p:spPr>
          <a:xfrm>
            <a:off x="6549080" y="217872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F25714-4833-4994-B460-D8C06F2A112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5725298" y="2769620"/>
            <a:ext cx="823782" cy="21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60977E-6984-41DE-9663-E9FD22E7B77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25297" y="3018805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EAD29-44B9-4DA5-82DC-5AD2667D7F1F}"/>
              </a:ext>
            </a:extLst>
          </p:cNvPr>
          <p:cNvSpPr/>
          <p:nvPr/>
        </p:nvSpPr>
        <p:spPr>
          <a:xfrm>
            <a:off x="6549080" y="258667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774E2A-7DD5-4E43-967D-77BF84F69E0A}"/>
              </a:ext>
            </a:extLst>
          </p:cNvPr>
          <p:cNvSpPr/>
          <p:nvPr/>
        </p:nvSpPr>
        <p:spPr>
          <a:xfrm>
            <a:off x="6549079" y="299546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3048D7-C1A6-44EC-BC1D-503272B57B7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83741" y="3627397"/>
            <a:ext cx="1276864" cy="143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D5240-B27B-41E7-BC60-581BF0D9CF8E}"/>
              </a:ext>
            </a:extLst>
          </p:cNvPr>
          <p:cNvSpPr/>
          <p:nvPr/>
        </p:nvSpPr>
        <p:spPr>
          <a:xfrm>
            <a:off x="1960605" y="4880745"/>
            <a:ext cx="8855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0B0B27-B55B-49C0-B826-4054B6F7773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846172" y="4307707"/>
            <a:ext cx="959708" cy="75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4949C-8D4C-4B2E-AC8A-83654CEC10D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2846172" y="5065411"/>
            <a:ext cx="959707" cy="90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6973EC3-5F15-4B6B-BC92-609FF0EC471B}"/>
              </a:ext>
            </a:extLst>
          </p:cNvPr>
          <p:cNvSpPr/>
          <p:nvPr/>
        </p:nvSpPr>
        <p:spPr>
          <a:xfrm>
            <a:off x="3805880" y="412304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D2626-FBA7-45C9-A2C9-A7F317821C96}"/>
              </a:ext>
            </a:extLst>
          </p:cNvPr>
          <p:cNvSpPr/>
          <p:nvPr/>
        </p:nvSpPr>
        <p:spPr>
          <a:xfrm>
            <a:off x="3805879" y="57908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31A36E-88B0-4156-952B-1BD6C4224B91}"/>
              </a:ext>
            </a:extLst>
          </p:cNvPr>
          <p:cNvCxnSpPr>
            <a:stCxn id="51" idx="3"/>
          </p:cNvCxnSpPr>
          <p:nvPr/>
        </p:nvCxnSpPr>
        <p:spPr>
          <a:xfrm flipV="1">
            <a:off x="4374291" y="394387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E1018-A171-4D5D-9B08-C1BB2FCFBAFE}"/>
              </a:ext>
            </a:extLst>
          </p:cNvPr>
          <p:cNvCxnSpPr>
            <a:cxnSpLocks/>
          </p:cNvCxnSpPr>
          <p:nvPr/>
        </p:nvCxnSpPr>
        <p:spPr>
          <a:xfrm>
            <a:off x="4374291" y="433808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6B2CDF-6278-49A7-B49F-CA79C85E85A3}"/>
              </a:ext>
            </a:extLst>
          </p:cNvPr>
          <p:cNvSpPr/>
          <p:nvPr/>
        </p:nvSpPr>
        <p:spPr>
          <a:xfrm>
            <a:off x="5148648" y="376092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5F0FCD-39E0-4013-9F1C-D27F9A04C128}"/>
              </a:ext>
            </a:extLst>
          </p:cNvPr>
          <p:cNvSpPr/>
          <p:nvPr/>
        </p:nvSpPr>
        <p:spPr>
          <a:xfrm>
            <a:off x="5148647" y="456393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3D452-1EDF-449C-92E5-A4361A871FDC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5717059" y="3706009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32A632-C19C-4321-BBE6-C09976B4969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17058" y="3951592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28DE7DD-DC27-4C01-A8ED-FD845A75FEC9}"/>
              </a:ext>
            </a:extLst>
          </p:cNvPr>
          <p:cNvSpPr/>
          <p:nvPr/>
        </p:nvSpPr>
        <p:spPr>
          <a:xfrm>
            <a:off x="6540841" y="35230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56890C-2336-47D8-8584-2A2FFBF46DAB}"/>
              </a:ext>
            </a:extLst>
          </p:cNvPr>
          <p:cNvSpPr/>
          <p:nvPr/>
        </p:nvSpPr>
        <p:spPr>
          <a:xfrm>
            <a:off x="6540840" y="39282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46CB8-2447-45D7-8439-3B5F18432D1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717058" y="4519146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CB99E8-2112-4FF2-AEC8-5DF1D091BC3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717057" y="476833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CF37AD-ABFA-4429-B38E-05F18C1C6540}"/>
              </a:ext>
            </a:extLst>
          </p:cNvPr>
          <p:cNvSpPr/>
          <p:nvPr/>
        </p:nvSpPr>
        <p:spPr>
          <a:xfrm>
            <a:off x="6540840" y="433619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112505-3802-46E2-BE27-A08007E9C6B1}"/>
              </a:ext>
            </a:extLst>
          </p:cNvPr>
          <p:cNvSpPr/>
          <p:nvPr/>
        </p:nvSpPr>
        <p:spPr>
          <a:xfrm>
            <a:off x="6540839" y="474499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6F5BCA-7C30-4C2E-9D6E-48AD11453BF2}"/>
              </a:ext>
            </a:extLst>
          </p:cNvPr>
          <p:cNvCxnSpPr/>
          <p:nvPr/>
        </p:nvCxnSpPr>
        <p:spPr>
          <a:xfrm flipV="1">
            <a:off x="4382530" y="561236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332466-1C68-4622-81CF-27B54CE0245A}"/>
              </a:ext>
            </a:extLst>
          </p:cNvPr>
          <p:cNvCxnSpPr>
            <a:cxnSpLocks/>
          </p:cNvCxnSpPr>
          <p:nvPr/>
        </p:nvCxnSpPr>
        <p:spPr>
          <a:xfrm>
            <a:off x="4382530" y="600657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6A5A0-8592-4921-8EBD-96C850877100}"/>
              </a:ext>
            </a:extLst>
          </p:cNvPr>
          <p:cNvSpPr/>
          <p:nvPr/>
        </p:nvSpPr>
        <p:spPr>
          <a:xfrm>
            <a:off x="5156887" y="542941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7C86F-D8C6-4411-A9BD-FAA0BE6D08AF}"/>
              </a:ext>
            </a:extLst>
          </p:cNvPr>
          <p:cNvSpPr/>
          <p:nvPr/>
        </p:nvSpPr>
        <p:spPr>
          <a:xfrm>
            <a:off x="5156886" y="6232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AF8E1B-E46C-425E-B909-694AFB6E409E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5725298" y="5382740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A9D2B-2044-4270-B3A9-63911659BD7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725297" y="563656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971E340-9038-4F92-B9BB-8EB4A8DB8FDB}"/>
              </a:ext>
            </a:extLst>
          </p:cNvPr>
          <p:cNvSpPr/>
          <p:nvPr/>
        </p:nvSpPr>
        <p:spPr>
          <a:xfrm>
            <a:off x="6549080" y="519979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61BBE8-AA00-44DB-AE60-A076B0B66C74}"/>
              </a:ext>
            </a:extLst>
          </p:cNvPr>
          <p:cNvSpPr/>
          <p:nvPr/>
        </p:nvSpPr>
        <p:spPr>
          <a:xfrm>
            <a:off x="6549079" y="561322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A1F3-17D3-400A-BC77-73A8AA81A4AB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725297" y="6204115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DF20EF-EC37-4F8D-8110-388A3FFC25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725296" y="6453300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5EA20-4C38-44E9-B394-CDED230DF26B}"/>
              </a:ext>
            </a:extLst>
          </p:cNvPr>
          <p:cNvSpPr/>
          <p:nvPr/>
        </p:nvSpPr>
        <p:spPr>
          <a:xfrm>
            <a:off x="6549079" y="60211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6D1191-A8D7-4E91-847F-F074BEE0B6D1}"/>
              </a:ext>
            </a:extLst>
          </p:cNvPr>
          <p:cNvSpPr/>
          <p:nvPr/>
        </p:nvSpPr>
        <p:spPr>
          <a:xfrm>
            <a:off x="6549078" y="64299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0FB03A-6CE0-4E7D-8792-2D887A50E33D}"/>
              </a:ext>
            </a:extLst>
          </p:cNvPr>
          <p:cNvCxnSpPr>
            <a:stCxn id="23" idx="3"/>
          </p:cNvCxnSpPr>
          <p:nvPr/>
        </p:nvCxnSpPr>
        <p:spPr>
          <a:xfrm>
            <a:off x="7109253" y="27151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399CFA4-B2FD-425E-B73F-A134C125A755}"/>
              </a:ext>
            </a:extLst>
          </p:cNvPr>
          <p:cNvSpPr/>
          <p:nvPr/>
        </p:nvSpPr>
        <p:spPr>
          <a:xfrm>
            <a:off x="7430530" y="88565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CD2910-FDEC-49BF-B93B-22799A0D80FE}"/>
              </a:ext>
            </a:extLst>
          </p:cNvPr>
          <p:cNvCxnSpPr/>
          <p:nvPr/>
        </p:nvCxnSpPr>
        <p:spPr>
          <a:xfrm>
            <a:off x="7109253" y="6708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107828B-AA77-4BE6-9608-DF73AD988A56}"/>
              </a:ext>
            </a:extLst>
          </p:cNvPr>
          <p:cNvSpPr/>
          <p:nvPr/>
        </p:nvSpPr>
        <p:spPr>
          <a:xfrm>
            <a:off x="7430530" y="487927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921786-0B25-47A7-B780-2126EDCB5886}"/>
              </a:ext>
            </a:extLst>
          </p:cNvPr>
          <p:cNvSpPr/>
          <p:nvPr/>
        </p:nvSpPr>
        <p:spPr>
          <a:xfrm>
            <a:off x="7426410" y="88110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F4F9CC-A44A-495E-AF05-CB44D4D621B4}"/>
              </a:ext>
            </a:extLst>
          </p:cNvPr>
          <p:cNvSpPr/>
          <p:nvPr/>
        </p:nvSpPr>
        <p:spPr>
          <a:xfrm>
            <a:off x="7426409" y="128990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11E973-5E7D-4CF7-B089-17198BB5D981}"/>
              </a:ext>
            </a:extLst>
          </p:cNvPr>
          <p:cNvSpPr/>
          <p:nvPr/>
        </p:nvSpPr>
        <p:spPr>
          <a:xfrm>
            <a:off x="7418174" y="174469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D59F0C-BD2D-4CD0-9590-1C517B0DED00}"/>
              </a:ext>
            </a:extLst>
          </p:cNvPr>
          <p:cNvSpPr/>
          <p:nvPr/>
        </p:nvSpPr>
        <p:spPr>
          <a:xfrm>
            <a:off x="7418173" y="21581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44CD13-49A5-4BDA-A355-20961C3798EC}"/>
              </a:ext>
            </a:extLst>
          </p:cNvPr>
          <p:cNvSpPr/>
          <p:nvPr/>
        </p:nvSpPr>
        <p:spPr>
          <a:xfrm>
            <a:off x="7418173" y="256607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BEE7D0-4E2C-4E74-B0C1-95FF0AD590BD}"/>
              </a:ext>
            </a:extLst>
          </p:cNvPr>
          <p:cNvSpPr/>
          <p:nvPr/>
        </p:nvSpPr>
        <p:spPr>
          <a:xfrm>
            <a:off x="7418172" y="297487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CA9069-7411-499D-BDEB-6BBAC56993BA}"/>
              </a:ext>
            </a:extLst>
          </p:cNvPr>
          <p:cNvSpPr/>
          <p:nvPr/>
        </p:nvSpPr>
        <p:spPr>
          <a:xfrm>
            <a:off x="7434651" y="352443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297BA5-F73C-4B70-9001-47C1A2ACA369}"/>
              </a:ext>
            </a:extLst>
          </p:cNvPr>
          <p:cNvSpPr/>
          <p:nvPr/>
        </p:nvSpPr>
        <p:spPr>
          <a:xfrm>
            <a:off x="7434650" y="392962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E63499-0ACE-4F0F-88DB-9E4216CD5897}"/>
              </a:ext>
            </a:extLst>
          </p:cNvPr>
          <p:cNvSpPr/>
          <p:nvPr/>
        </p:nvSpPr>
        <p:spPr>
          <a:xfrm>
            <a:off x="7434650" y="433756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B5E050-CF98-4C74-BAB1-44C6C0077777}"/>
              </a:ext>
            </a:extLst>
          </p:cNvPr>
          <p:cNvSpPr/>
          <p:nvPr/>
        </p:nvSpPr>
        <p:spPr>
          <a:xfrm>
            <a:off x="7434649" y="47463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E158A2-D72E-4FBB-B9DB-47B4A52F9730}"/>
              </a:ext>
            </a:extLst>
          </p:cNvPr>
          <p:cNvSpPr/>
          <p:nvPr/>
        </p:nvSpPr>
        <p:spPr>
          <a:xfrm>
            <a:off x="7442890" y="52011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2F266E-7E37-4291-8F93-C496F42F1739}"/>
              </a:ext>
            </a:extLst>
          </p:cNvPr>
          <p:cNvSpPr/>
          <p:nvPr/>
        </p:nvSpPr>
        <p:spPr>
          <a:xfrm>
            <a:off x="7442889" y="56145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8B39BE-80E4-4E5F-B998-B46FC7E7A08C}"/>
              </a:ext>
            </a:extLst>
          </p:cNvPr>
          <p:cNvSpPr/>
          <p:nvPr/>
        </p:nvSpPr>
        <p:spPr>
          <a:xfrm>
            <a:off x="7442889" y="60225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7D812-FCC4-4250-BCD8-6FF88D32CDA5}"/>
              </a:ext>
            </a:extLst>
          </p:cNvPr>
          <p:cNvSpPr/>
          <p:nvPr/>
        </p:nvSpPr>
        <p:spPr>
          <a:xfrm>
            <a:off x="7442888" y="643133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D3F35-DFE3-4230-92D4-77046551068D}"/>
              </a:ext>
            </a:extLst>
          </p:cNvPr>
          <p:cNvSpPr txBox="1"/>
          <p:nvPr/>
        </p:nvSpPr>
        <p:spPr>
          <a:xfrm>
            <a:off x="67959" y="3304466"/>
            <a:ext cx="6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Unpol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A8EB5F-4D1B-49D7-8E76-44AAAE33F8EC}"/>
              </a:ext>
            </a:extLst>
          </p:cNvPr>
          <p:cNvSpPr txBox="1"/>
          <p:nvPr/>
        </p:nvSpPr>
        <p:spPr>
          <a:xfrm>
            <a:off x="1931770" y="1405589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0625A-6EB0-482B-89F4-035009DB417F}"/>
              </a:ext>
            </a:extLst>
          </p:cNvPr>
          <p:cNvSpPr txBox="1"/>
          <p:nvPr/>
        </p:nvSpPr>
        <p:spPr>
          <a:xfrm>
            <a:off x="5086863" y="357672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1D7A0-1728-4B39-A18E-36D38180D668}"/>
              </a:ext>
            </a:extLst>
          </p:cNvPr>
          <p:cNvSpPr txBox="1"/>
          <p:nvPr/>
        </p:nvSpPr>
        <p:spPr>
          <a:xfrm>
            <a:off x="3779106" y="230675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17369C-195F-410F-9442-302D033D496A}"/>
              </a:ext>
            </a:extLst>
          </p:cNvPr>
          <p:cNvSpPr txBox="1"/>
          <p:nvPr/>
        </p:nvSpPr>
        <p:spPr>
          <a:xfrm>
            <a:off x="3805877" y="6406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F6952E-4CEA-4E56-AB89-54BE30E15C34}"/>
              </a:ext>
            </a:extLst>
          </p:cNvPr>
          <p:cNvSpPr txBox="1"/>
          <p:nvPr/>
        </p:nvSpPr>
        <p:spPr>
          <a:xfrm>
            <a:off x="5115695" y="118547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8324D7-EF1F-47DD-8DC8-EBA1C8F5F15F}"/>
              </a:ext>
            </a:extLst>
          </p:cNvPr>
          <p:cNvSpPr txBox="1"/>
          <p:nvPr/>
        </p:nvSpPr>
        <p:spPr>
          <a:xfrm>
            <a:off x="5103336" y="204116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1259D7-0C68-47B0-BF47-667DD99F94EA}"/>
              </a:ext>
            </a:extLst>
          </p:cNvPr>
          <p:cNvSpPr txBox="1"/>
          <p:nvPr/>
        </p:nvSpPr>
        <p:spPr>
          <a:xfrm>
            <a:off x="5115695" y="284398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CAF232-A09F-4E3E-BC12-3E125B559C59}"/>
              </a:ext>
            </a:extLst>
          </p:cNvPr>
          <p:cNvSpPr txBox="1"/>
          <p:nvPr/>
        </p:nvSpPr>
        <p:spPr>
          <a:xfrm>
            <a:off x="6474942" y="35020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8A98DC-3AC6-478A-8E36-F39B33F013C6}"/>
              </a:ext>
            </a:extLst>
          </p:cNvPr>
          <p:cNvSpPr txBox="1"/>
          <p:nvPr/>
        </p:nvSpPr>
        <p:spPr>
          <a:xfrm>
            <a:off x="6518183" y="432315"/>
            <a:ext cx="65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2C295F-4A3F-4E9D-A91E-D5634891A66D}"/>
              </a:ext>
            </a:extLst>
          </p:cNvPr>
          <p:cNvSpPr txBox="1"/>
          <p:nvPr/>
        </p:nvSpPr>
        <p:spPr>
          <a:xfrm>
            <a:off x="7385219" y="247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EA8D1-A45E-4365-8B1E-2E091A128DA2}"/>
              </a:ext>
            </a:extLst>
          </p:cNvPr>
          <p:cNvSpPr txBox="1"/>
          <p:nvPr/>
        </p:nvSpPr>
        <p:spPr>
          <a:xfrm>
            <a:off x="7401695" y="4333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371185-7C9B-4C2C-847E-33D0514167BE}"/>
              </a:ext>
            </a:extLst>
          </p:cNvPr>
          <p:cNvSpPr txBox="1"/>
          <p:nvPr/>
        </p:nvSpPr>
        <p:spPr>
          <a:xfrm>
            <a:off x="3779101" y="406554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FFDE8F-C32D-421F-8BA7-3A6D2E3E0068}"/>
              </a:ext>
            </a:extLst>
          </p:cNvPr>
          <p:cNvSpPr txBox="1"/>
          <p:nvPr/>
        </p:nvSpPr>
        <p:spPr>
          <a:xfrm>
            <a:off x="3774984" y="574364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66BF1D-CD1E-4B63-8CDA-88A916C586D0}"/>
              </a:ext>
            </a:extLst>
          </p:cNvPr>
          <p:cNvSpPr txBox="1"/>
          <p:nvPr/>
        </p:nvSpPr>
        <p:spPr>
          <a:xfrm>
            <a:off x="5086863" y="382381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C40470-E221-41DD-878B-F6EB608398D0}"/>
              </a:ext>
            </a:extLst>
          </p:cNvPr>
          <p:cNvSpPr txBox="1"/>
          <p:nvPr/>
        </p:nvSpPr>
        <p:spPr>
          <a:xfrm>
            <a:off x="5074500" y="5483473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4877EC-01DF-4EB4-91F8-8DEA4FAE68C3}"/>
              </a:ext>
            </a:extLst>
          </p:cNvPr>
          <p:cNvSpPr txBox="1"/>
          <p:nvPr/>
        </p:nvSpPr>
        <p:spPr>
          <a:xfrm>
            <a:off x="5115695" y="460922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C0DD08-E0F2-4AB9-BF4C-B0D4FDF6A0AF}"/>
              </a:ext>
            </a:extLst>
          </p:cNvPr>
          <p:cNvSpPr txBox="1"/>
          <p:nvPr/>
        </p:nvSpPr>
        <p:spPr>
          <a:xfrm>
            <a:off x="5115695" y="6276875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A09353-623D-4167-8734-873DF90B2174}"/>
              </a:ext>
            </a:extLst>
          </p:cNvPr>
          <p:cNvCxnSpPr/>
          <p:nvPr/>
        </p:nvCxnSpPr>
        <p:spPr>
          <a:xfrm>
            <a:off x="7094823" y="11023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9F14BBE-04DF-4143-9575-20F88F92C91A}"/>
              </a:ext>
            </a:extLst>
          </p:cNvPr>
          <p:cNvCxnSpPr/>
          <p:nvPr/>
        </p:nvCxnSpPr>
        <p:spPr>
          <a:xfrm>
            <a:off x="7109252" y="150804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9CD3D5-2E8C-48B3-B842-5CDB1DE25F6F}"/>
              </a:ext>
            </a:extLst>
          </p:cNvPr>
          <p:cNvCxnSpPr/>
          <p:nvPr/>
        </p:nvCxnSpPr>
        <p:spPr>
          <a:xfrm>
            <a:off x="7088655" y="195288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F74B5BA-2A49-457F-AB32-A8F0E3CE0676}"/>
              </a:ext>
            </a:extLst>
          </p:cNvPr>
          <p:cNvCxnSpPr/>
          <p:nvPr/>
        </p:nvCxnSpPr>
        <p:spPr>
          <a:xfrm>
            <a:off x="7094823" y="235636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2782800-11F5-4A00-93A6-AE300D912A59}"/>
              </a:ext>
            </a:extLst>
          </p:cNvPr>
          <p:cNvCxnSpPr/>
          <p:nvPr/>
        </p:nvCxnSpPr>
        <p:spPr>
          <a:xfrm>
            <a:off x="7088655" y="276464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95718B0-4427-494D-8E5C-AF1234428702}"/>
              </a:ext>
            </a:extLst>
          </p:cNvPr>
          <p:cNvCxnSpPr/>
          <p:nvPr/>
        </p:nvCxnSpPr>
        <p:spPr>
          <a:xfrm>
            <a:off x="7080417" y="317926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DC2E39C-E46A-4CF5-A7F8-F730F56A040B}"/>
              </a:ext>
            </a:extLst>
          </p:cNvPr>
          <p:cNvCxnSpPr/>
          <p:nvPr/>
        </p:nvCxnSpPr>
        <p:spPr>
          <a:xfrm>
            <a:off x="7125730" y="370516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E37DBB4-6DF3-4D5F-8951-7977FACD0F8C}"/>
              </a:ext>
            </a:extLst>
          </p:cNvPr>
          <p:cNvCxnSpPr/>
          <p:nvPr/>
        </p:nvCxnSpPr>
        <p:spPr>
          <a:xfrm>
            <a:off x="7125730" y="41045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0DA2EA-0DDB-4174-B70F-3F8E91BD664A}"/>
              </a:ext>
            </a:extLst>
          </p:cNvPr>
          <p:cNvCxnSpPr/>
          <p:nvPr/>
        </p:nvCxnSpPr>
        <p:spPr>
          <a:xfrm>
            <a:off x="7111300" y="45359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E1B29B-D882-4A31-974C-9E5A19B5B38D}"/>
              </a:ext>
            </a:extLst>
          </p:cNvPr>
          <p:cNvCxnSpPr/>
          <p:nvPr/>
        </p:nvCxnSpPr>
        <p:spPr>
          <a:xfrm>
            <a:off x="7125729" y="494169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D7B9B4C-07AC-4281-A256-2785BA189564}"/>
              </a:ext>
            </a:extLst>
          </p:cNvPr>
          <p:cNvCxnSpPr/>
          <p:nvPr/>
        </p:nvCxnSpPr>
        <p:spPr>
          <a:xfrm>
            <a:off x="7105132" y="538653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212085-2A15-4BBB-BE99-39A3438824B2}"/>
              </a:ext>
            </a:extLst>
          </p:cNvPr>
          <p:cNvCxnSpPr/>
          <p:nvPr/>
        </p:nvCxnSpPr>
        <p:spPr>
          <a:xfrm>
            <a:off x="7111300" y="579001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9CF0991-AFEF-4618-9096-1DB16F6D0A19}"/>
              </a:ext>
            </a:extLst>
          </p:cNvPr>
          <p:cNvCxnSpPr/>
          <p:nvPr/>
        </p:nvCxnSpPr>
        <p:spPr>
          <a:xfrm>
            <a:off x="7105132" y="619829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D8603D-9CE6-4254-A7ED-33D1B882343C}"/>
              </a:ext>
            </a:extLst>
          </p:cNvPr>
          <p:cNvCxnSpPr/>
          <p:nvPr/>
        </p:nvCxnSpPr>
        <p:spPr>
          <a:xfrm>
            <a:off x="7096894" y="661291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1B074D5-9138-4B8B-96AC-EF041B66730C}"/>
              </a:ext>
            </a:extLst>
          </p:cNvPr>
          <p:cNvSpPr txBox="1"/>
          <p:nvPr/>
        </p:nvSpPr>
        <p:spPr>
          <a:xfrm>
            <a:off x="1931770" y="4823943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B3DCE5-A6E6-4D09-91BC-3B3415577DB9}"/>
              </a:ext>
            </a:extLst>
          </p:cNvPr>
          <p:cNvSpPr txBox="1"/>
          <p:nvPr/>
        </p:nvSpPr>
        <p:spPr>
          <a:xfrm>
            <a:off x="7376977" y="12318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0AE133-6D4B-474B-9F8C-00C237D6B3DE}"/>
              </a:ext>
            </a:extLst>
          </p:cNvPr>
          <p:cNvSpPr txBox="1"/>
          <p:nvPr/>
        </p:nvSpPr>
        <p:spPr>
          <a:xfrm>
            <a:off x="7366677" y="20853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CE8C7-D444-42EB-9A53-ACF95C3EA2FA}"/>
              </a:ext>
            </a:extLst>
          </p:cNvPr>
          <p:cNvSpPr txBox="1"/>
          <p:nvPr/>
        </p:nvSpPr>
        <p:spPr>
          <a:xfrm>
            <a:off x="7366677" y="251731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463863E-794D-4EB6-8F06-E5F3CEC6FCFE}"/>
              </a:ext>
            </a:extLst>
          </p:cNvPr>
          <p:cNvSpPr txBox="1"/>
          <p:nvPr/>
        </p:nvSpPr>
        <p:spPr>
          <a:xfrm>
            <a:off x="7383149" y="82293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B163A0-493A-4E8A-8D30-AF66F93B17A4}"/>
              </a:ext>
            </a:extLst>
          </p:cNvPr>
          <p:cNvSpPr txBox="1"/>
          <p:nvPr/>
        </p:nvSpPr>
        <p:spPr>
          <a:xfrm>
            <a:off x="7366677" y="169170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82512C-21AF-49A7-9A31-67B06028159B}"/>
              </a:ext>
            </a:extLst>
          </p:cNvPr>
          <p:cNvSpPr txBox="1"/>
          <p:nvPr/>
        </p:nvSpPr>
        <p:spPr>
          <a:xfrm>
            <a:off x="7366676" y="293180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D308FA-2E4E-43A5-A7F4-B7E42F78D326}"/>
              </a:ext>
            </a:extLst>
          </p:cNvPr>
          <p:cNvSpPr txBox="1"/>
          <p:nvPr/>
        </p:nvSpPr>
        <p:spPr>
          <a:xfrm>
            <a:off x="7411999" y="348504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61E0A2-9C78-4D48-AA08-17ED285667DB}"/>
              </a:ext>
            </a:extLst>
          </p:cNvPr>
          <p:cNvSpPr txBox="1"/>
          <p:nvPr/>
        </p:nvSpPr>
        <p:spPr>
          <a:xfrm>
            <a:off x="7399624" y="4691963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4EC69A5-E98F-40D4-9403-7DB241A31659}"/>
              </a:ext>
            </a:extLst>
          </p:cNvPr>
          <p:cNvSpPr txBox="1"/>
          <p:nvPr/>
        </p:nvSpPr>
        <p:spPr>
          <a:xfrm>
            <a:off x="7411998" y="555283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CD66A8-0B3D-4411-8143-C1A70CF95BC1}"/>
              </a:ext>
            </a:extLst>
          </p:cNvPr>
          <p:cNvSpPr txBox="1"/>
          <p:nvPr/>
        </p:nvSpPr>
        <p:spPr>
          <a:xfrm>
            <a:off x="7405788" y="595204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7A92E7-6170-40E2-AA10-F6984029AB43}"/>
              </a:ext>
            </a:extLst>
          </p:cNvPr>
          <p:cNvSpPr txBox="1"/>
          <p:nvPr/>
        </p:nvSpPr>
        <p:spPr>
          <a:xfrm>
            <a:off x="7389338" y="387728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192547-6611-41A3-8903-23A735AB2834}"/>
              </a:ext>
            </a:extLst>
          </p:cNvPr>
          <p:cNvSpPr txBox="1"/>
          <p:nvPr/>
        </p:nvSpPr>
        <p:spPr>
          <a:xfrm>
            <a:off x="7385219" y="42764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3C27C4-5E50-4DC0-9616-D37BECE70347}"/>
              </a:ext>
            </a:extLst>
          </p:cNvPr>
          <p:cNvSpPr txBox="1"/>
          <p:nvPr/>
        </p:nvSpPr>
        <p:spPr>
          <a:xfrm>
            <a:off x="7381078" y="51527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FA3C5A7-334F-42DE-A623-BB2C57317368}"/>
              </a:ext>
            </a:extLst>
          </p:cNvPr>
          <p:cNvSpPr txBox="1"/>
          <p:nvPr/>
        </p:nvSpPr>
        <p:spPr>
          <a:xfrm>
            <a:off x="7385218" y="636849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DA08A45E-F968-4718-94B3-6DB0BC92C2E2}"/>
              </a:ext>
            </a:extLst>
          </p:cNvPr>
          <p:cNvSpPr/>
          <p:nvPr/>
        </p:nvSpPr>
        <p:spPr>
          <a:xfrm>
            <a:off x="8048348" y="78780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FB31FB04-9042-4ADD-8749-3357E3663A9F}"/>
              </a:ext>
            </a:extLst>
          </p:cNvPr>
          <p:cNvSpPr/>
          <p:nvPr/>
        </p:nvSpPr>
        <p:spPr>
          <a:xfrm>
            <a:off x="8048327" y="900347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4BD1D9EB-039F-4649-9684-DDAF3289B419}"/>
              </a:ext>
            </a:extLst>
          </p:cNvPr>
          <p:cNvSpPr/>
          <p:nvPr/>
        </p:nvSpPr>
        <p:spPr>
          <a:xfrm>
            <a:off x="8048327" y="1783391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8FC4BF3E-827C-465C-88D7-288AED5DED3E}"/>
              </a:ext>
            </a:extLst>
          </p:cNvPr>
          <p:cNvSpPr/>
          <p:nvPr/>
        </p:nvSpPr>
        <p:spPr>
          <a:xfrm>
            <a:off x="8046274" y="260353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321F0A-2490-4115-96FF-0E4A0AD66251}"/>
              </a:ext>
            </a:extLst>
          </p:cNvPr>
          <p:cNvSpPr txBox="1"/>
          <p:nvPr/>
        </p:nvSpPr>
        <p:spPr>
          <a:xfrm>
            <a:off x="8406699" y="16866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8685E7-8DBD-43E0-9F05-517DAF3ACFA9}"/>
              </a:ext>
            </a:extLst>
          </p:cNvPr>
          <p:cNvSpPr txBox="1"/>
          <p:nvPr/>
        </p:nvSpPr>
        <p:spPr>
          <a:xfrm>
            <a:off x="8406699" y="94026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8A4760E-CEBD-4BC7-BBB8-420053F2BFE6}"/>
              </a:ext>
            </a:extLst>
          </p:cNvPr>
          <p:cNvSpPr txBox="1"/>
          <p:nvPr/>
        </p:nvSpPr>
        <p:spPr>
          <a:xfrm>
            <a:off x="8429369" y="1813255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0B8D2C-760A-474A-83FC-D79986CE41D6}"/>
              </a:ext>
            </a:extLst>
          </p:cNvPr>
          <p:cNvSpPr txBox="1"/>
          <p:nvPr/>
        </p:nvSpPr>
        <p:spPr>
          <a:xfrm>
            <a:off x="8425221" y="262940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619094-0B76-47AF-A849-9998B498924A}"/>
              </a:ext>
            </a:extLst>
          </p:cNvPr>
          <p:cNvSpPr txBox="1"/>
          <p:nvPr/>
        </p:nvSpPr>
        <p:spPr>
          <a:xfrm>
            <a:off x="8425221" y="356579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463692BD-2437-437D-ABD1-119C0090EE22}"/>
              </a:ext>
            </a:extLst>
          </p:cNvPr>
          <p:cNvSpPr/>
          <p:nvPr/>
        </p:nvSpPr>
        <p:spPr>
          <a:xfrm>
            <a:off x="8052496" y="349640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D21B645-7F85-466F-AEEE-03FC40BE1E31}"/>
              </a:ext>
            </a:extLst>
          </p:cNvPr>
          <p:cNvSpPr/>
          <p:nvPr/>
        </p:nvSpPr>
        <p:spPr>
          <a:xfrm>
            <a:off x="8052475" y="4317975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Brace 177">
            <a:extLst>
              <a:ext uri="{FF2B5EF4-FFF2-40B4-BE49-F238E27FC236}">
                <a16:creationId xmlns:a16="http://schemas.microsoft.com/office/drawing/2014/main" id="{37F8E06C-84F7-4ACA-8E5D-CDB3AE1C2D74}"/>
              </a:ext>
            </a:extLst>
          </p:cNvPr>
          <p:cNvSpPr/>
          <p:nvPr/>
        </p:nvSpPr>
        <p:spPr>
          <a:xfrm>
            <a:off x="8052475" y="5201019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3B59C347-0556-4C93-9E7E-29A5A1FE3BEA}"/>
              </a:ext>
            </a:extLst>
          </p:cNvPr>
          <p:cNvSpPr/>
          <p:nvPr/>
        </p:nvSpPr>
        <p:spPr>
          <a:xfrm>
            <a:off x="8050422" y="6021166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FDBE8E-CBB6-4E50-A230-AF69CBB69465}"/>
              </a:ext>
            </a:extLst>
          </p:cNvPr>
          <p:cNvSpPr txBox="1"/>
          <p:nvPr/>
        </p:nvSpPr>
        <p:spPr>
          <a:xfrm>
            <a:off x="8402570" y="436339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314175-A03E-44ED-82E5-B247B2299A78}"/>
              </a:ext>
            </a:extLst>
          </p:cNvPr>
          <p:cNvSpPr txBox="1"/>
          <p:nvPr/>
        </p:nvSpPr>
        <p:spPr>
          <a:xfrm>
            <a:off x="8433449" y="5236386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0C402B1-D448-4D00-9C87-B52AE553B95A}"/>
              </a:ext>
            </a:extLst>
          </p:cNvPr>
          <p:cNvSpPr txBox="1"/>
          <p:nvPr/>
        </p:nvSpPr>
        <p:spPr>
          <a:xfrm>
            <a:off x="8466409" y="606389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FF013F3-337D-4B9F-B12E-FAE46DCAD046}"/>
              </a:ext>
            </a:extLst>
          </p:cNvPr>
          <p:cNvSpPr txBox="1"/>
          <p:nvPr/>
        </p:nvSpPr>
        <p:spPr>
          <a:xfrm>
            <a:off x="6478026" y="846414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94681F-BA02-4447-8DC7-ECF331351B5F}"/>
              </a:ext>
            </a:extLst>
          </p:cNvPr>
          <p:cNvSpPr txBox="1"/>
          <p:nvPr/>
        </p:nvSpPr>
        <p:spPr>
          <a:xfrm>
            <a:off x="6480080" y="126663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FCA5E24-A032-4FED-887E-9039A54A197A}"/>
              </a:ext>
            </a:extLst>
          </p:cNvPr>
          <p:cNvSpPr txBox="1"/>
          <p:nvPr/>
        </p:nvSpPr>
        <p:spPr>
          <a:xfrm>
            <a:off x="6486287" y="1702476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374AC8A-992D-46E2-8C8A-6DB2C2C1EBC9}"/>
              </a:ext>
            </a:extLst>
          </p:cNvPr>
          <p:cNvSpPr txBox="1"/>
          <p:nvPr/>
        </p:nvSpPr>
        <p:spPr>
          <a:xfrm>
            <a:off x="6501716" y="2110094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A8139D4-59E4-4AC5-AD4A-2271E2EF27A2}"/>
              </a:ext>
            </a:extLst>
          </p:cNvPr>
          <p:cNvSpPr txBox="1"/>
          <p:nvPr/>
        </p:nvSpPr>
        <p:spPr>
          <a:xfrm>
            <a:off x="6503740" y="254291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52F53EB-2CB9-4D58-AE05-4A5418D574E1}"/>
              </a:ext>
            </a:extLst>
          </p:cNvPr>
          <p:cNvSpPr txBox="1"/>
          <p:nvPr/>
        </p:nvSpPr>
        <p:spPr>
          <a:xfrm>
            <a:off x="6501715" y="2951034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9F44F4-4BEA-4AD5-88A5-5FAEC7BCCF05}"/>
              </a:ext>
            </a:extLst>
          </p:cNvPr>
          <p:cNvSpPr txBox="1"/>
          <p:nvPr/>
        </p:nvSpPr>
        <p:spPr>
          <a:xfrm>
            <a:off x="6500662" y="3444789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195AE6E-3E87-4735-BADF-9727597F770E}"/>
              </a:ext>
            </a:extLst>
          </p:cNvPr>
          <p:cNvSpPr txBox="1"/>
          <p:nvPr/>
        </p:nvSpPr>
        <p:spPr>
          <a:xfrm>
            <a:off x="6516091" y="385240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9F47D23-C50D-4F24-BC1F-AD08056808EB}"/>
              </a:ext>
            </a:extLst>
          </p:cNvPr>
          <p:cNvSpPr txBox="1"/>
          <p:nvPr/>
        </p:nvSpPr>
        <p:spPr>
          <a:xfrm>
            <a:off x="6518115" y="4285230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7C71EDB-16B3-47B8-9834-178E0BAC8E73}"/>
              </a:ext>
            </a:extLst>
          </p:cNvPr>
          <p:cNvSpPr txBox="1"/>
          <p:nvPr/>
        </p:nvSpPr>
        <p:spPr>
          <a:xfrm>
            <a:off x="6516090" y="469334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C993221-003A-457A-9F84-23AD8056B917}"/>
              </a:ext>
            </a:extLst>
          </p:cNvPr>
          <p:cNvSpPr txBox="1"/>
          <p:nvPr/>
        </p:nvSpPr>
        <p:spPr>
          <a:xfrm>
            <a:off x="6497584" y="5143916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4752D2-E2B4-4E14-BFE9-A1BFC801932F}"/>
              </a:ext>
            </a:extLst>
          </p:cNvPr>
          <p:cNvSpPr txBox="1"/>
          <p:nvPr/>
        </p:nvSpPr>
        <p:spPr>
          <a:xfrm>
            <a:off x="6540825" y="5541211"/>
            <a:ext cx="65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9EDCD17-724E-4EEE-B6CF-76547448EBF1}"/>
              </a:ext>
            </a:extLst>
          </p:cNvPr>
          <p:cNvSpPr txBox="1"/>
          <p:nvPr/>
        </p:nvSpPr>
        <p:spPr>
          <a:xfrm>
            <a:off x="6500668" y="5955310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C255E1-655F-4443-8385-3AB585D29CA0}"/>
              </a:ext>
            </a:extLst>
          </p:cNvPr>
          <p:cNvSpPr txBox="1"/>
          <p:nvPr/>
        </p:nvSpPr>
        <p:spPr>
          <a:xfrm>
            <a:off x="6502722" y="6375533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1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ABD46-9F54-4B0E-886D-63E5CF9CD120}"/>
              </a:ext>
            </a:extLst>
          </p:cNvPr>
          <p:cNvSpPr txBox="1"/>
          <p:nvPr/>
        </p:nvSpPr>
        <p:spPr>
          <a:xfrm>
            <a:off x="247135" y="140043"/>
            <a:ext cx="2255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for DU, Scatt</a:t>
            </a:r>
          </a:p>
          <a:p>
            <a:r>
              <a:rPr lang="en-US" sz="1400" dirty="0"/>
              <a:t>(χ is sample polarization through ≈1/2 sample width)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4D6A7-F365-433E-96B5-62E65D851566}"/>
              </a:ext>
            </a:extLst>
          </p:cNvPr>
          <p:cNvSpPr/>
          <p:nvPr/>
        </p:nvSpPr>
        <p:spPr>
          <a:xfrm>
            <a:off x="107092" y="3253946"/>
            <a:ext cx="576649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D31021-1DA6-4759-B900-4D7923C3B40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3741" y="1648600"/>
            <a:ext cx="1276864" cy="171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7A38DA-E618-4A0D-B7E9-D0D0E4F77F94}"/>
              </a:ext>
            </a:extLst>
          </p:cNvPr>
          <p:cNvSpPr/>
          <p:nvPr/>
        </p:nvSpPr>
        <p:spPr>
          <a:xfrm>
            <a:off x="1960605" y="1465651"/>
            <a:ext cx="885567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F0B34-0E8F-4F99-BAD7-43B7C6934AB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46172" y="904110"/>
            <a:ext cx="959709" cy="74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1224D0-3F54-4CE2-AA80-13DCC9EDCD1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46172" y="1648600"/>
            <a:ext cx="959708" cy="8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DCA-7763-48D3-90C4-8E3E55AA870A}"/>
              </a:ext>
            </a:extLst>
          </p:cNvPr>
          <p:cNvSpPr/>
          <p:nvPr/>
        </p:nvSpPr>
        <p:spPr>
          <a:xfrm>
            <a:off x="3805881" y="68854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7C5BA-0894-458E-A8C7-D3A8E8E11DEA}"/>
              </a:ext>
            </a:extLst>
          </p:cNvPr>
          <p:cNvSpPr/>
          <p:nvPr/>
        </p:nvSpPr>
        <p:spPr>
          <a:xfrm>
            <a:off x="3805880" y="23563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1B883-B9B8-4854-95B6-AC9AE5C10E73}"/>
              </a:ext>
            </a:extLst>
          </p:cNvPr>
          <p:cNvCxnSpPr>
            <a:stCxn id="13" idx="3"/>
          </p:cNvCxnSpPr>
          <p:nvPr/>
        </p:nvCxnSpPr>
        <p:spPr>
          <a:xfrm flipV="1">
            <a:off x="4374292" y="50937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DEDB2-C7A9-4CBB-AC22-DFB1382F906E}"/>
              </a:ext>
            </a:extLst>
          </p:cNvPr>
          <p:cNvCxnSpPr>
            <a:cxnSpLocks/>
          </p:cNvCxnSpPr>
          <p:nvPr/>
        </p:nvCxnSpPr>
        <p:spPr>
          <a:xfrm>
            <a:off x="4374292" y="90359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50489-E46E-4E3E-A159-937C564F23A5}"/>
              </a:ext>
            </a:extLst>
          </p:cNvPr>
          <p:cNvSpPr/>
          <p:nvPr/>
        </p:nvSpPr>
        <p:spPr>
          <a:xfrm>
            <a:off x="5148649" y="326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991D8-EADA-41F9-AF4C-BF4E085AC4EA}"/>
              </a:ext>
            </a:extLst>
          </p:cNvPr>
          <p:cNvSpPr/>
          <p:nvPr/>
        </p:nvSpPr>
        <p:spPr>
          <a:xfrm>
            <a:off x="5148648" y="11294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CEAAF-9824-44E9-AA58-C510165ECD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717060" y="271514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BE349-DC1A-4734-93FB-74FA60EAF46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17059" y="517097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D75E1-9829-49D3-860E-B9CD85379D0F}"/>
              </a:ext>
            </a:extLst>
          </p:cNvPr>
          <p:cNvSpPr/>
          <p:nvPr/>
        </p:nvSpPr>
        <p:spPr>
          <a:xfrm>
            <a:off x="6540842" y="8856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574D-3748-435E-A4A6-66271EE36D62}"/>
              </a:ext>
            </a:extLst>
          </p:cNvPr>
          <p:cNvSpPr/>
          <p:nvPr/>
        </p:nvSpPr>
        <p:spPr>
          <a:xfrm>
            <a:off x="6540841" y="4937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4F86E1-1C17-4A64-906C-E9106324EF3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17059" y="1084651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A6B78-4551-43DA-885F-82E353EE8C5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17058" y="133383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A9CEB-7499-4CDC-8631-0F9F727A91F2}"/>
              </a:ext>
            </a:extLst>
          </p:cNvPr>
          <p:cNvSpPr/>
          <p:nvPr/>
        </p:nvSpPr>
        <p:spPr>
          <a:xfrm>
            <a:off x="6540841" y="90170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65F9C-797E-4F95-938B-EE29A4AF44CF}"/>
              </a:ext>
            </a:extLst>
          </p:cNvPr>
          <p:cNvSpPr/>
          <p:nvPr/>
        </p:nvSpPr>
        <p:spPr>
          <a:xfrm>
            <a:off x="6540840" y="131049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E882D-1166-4D20-8734-C630279A369B}"/>
              </a:ext>
            </a:extLst>
          </p:cNvPr>
          <p:cNvCxnSpPr/>
          <p:nvPr/>
        </p:nvCxnSpPr>
        <p:spPr>
          <a:xfrm flipV="1">
            <a:off x="4382531" y="217786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BBDA2-E5EE-4027-AE98-2A21DF183C8E}"/>
              </a:ext>
            </a:extLst>
          </p:cNvPr>
          <p:cNvCxnSpPr>
            <a:cxnSpLocks/>
          </p:cNvCxnSpPr>
          <p:nvPr/>
        </p:nvCxnSpPr>
        <p:spPr>
          <a:xfrm>
            <a:off x="4382531" y="257208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3DB54-3F7D-4BD7-ACC1-998B000E262A}"/>
              </a:ext>
            </a:extLst>
          </p:cNvPr>
          <p:cNvSpPr/>
          <p:nvPr/>
        </p:nvSpPr>
        <p:spPr>
          <a:xfrm>
            <a:off x="5156888" y="199491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AA5CA-3F69-4BAF-92C3-767D68E79E5F}"/>
              </a:ext>
            </a:extLst>
          </p:cNvPr>
          <p:cNvSpPr/>
          <p:nvPr/>
        </p:nvSpPr>
        <p:spPr>
          <a:xfrm>
            <a:off x="5156887" y="27979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04CE28-BAC8-4FA6-8A5C-F55E272B1016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5725299" y="1948245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94C1ED-14B6-4C46-A073-AA6FCE60A4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725298" y="220206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10FECC-3A27-4327-A6C6-7E65EA31F9E4}"/>
              </a:ext>
            </a:extLst>
          </p:cNvPr>
          <p:cNvSpPr/>
          <p:nvPr/>
        </p:nvSpPr>
        <p:spPr>
          <a:xfrm>
            <a:off x="6549081" y="17652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EB53BC-CFD9-48A8-9F88-2E8C58B43355}"/>
              </a:ext>
            </a:extLst>
          </p:cNvPr>
          <p:cNvSpPr/>
          <p:nvPr/>
        </p:nvSpPr>
        <p:spPr>
          <a:xfrm>
            <a:off x="6549080" y="217872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F25714-4833-4994-B460-D8C06F2A112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5725298" y="2769620"/>
            <a:ext cx="823782" cy="21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60977E-6984-41DE-9663-E9FD22E7B77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25297" y="3018805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EAD29-44B9-4DA5-82DC-5AD2667D7F1F}"/>
              </a:ext>
            </a:extLst>
          </p:cNvPr>
          <p:cNvSpPr/>
          <p:nvPr/>
        </p:nvSpPr>
        <p:spPr>
          <a:xfrm>
            <a:off x="6549080" y="258667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774E2A-7DD5-4E43-967D-77BF84F69E0A}"/>
              </a:ext>
            </a:extLst>
          </p:cNvPr>
          <p:cNvSpPr/>
          <p:nvPr/>
        </p:nvSpPr>
        <p:spPr>
          <a:xfrm>
            <a:off x="6549079" y="299546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3048D7-C1A6-44EC-BC1D-503272B57B7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83741" y="3627397"/>
            <a:ext cx="1276864" cy="143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D5240-B27B-41E7-BC60-581BF0D9CF8E}"/>
              </a:ext>
            </a:extLst>
          </p:cNvPr>
          <p:cNvSpPr/>
          <p:nvPr/>
        </p:nvSpPr>
        <p:spPr>
          <a:xfrm>
            <a:off x="1960605" y="4880745"/>
            <a:ext cx="8855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0B0B27-B55B-49C0-B826-4054B6F7773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846172" y="4307707"/>
            <a:ext cx="959708" cy="75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4949C-8D4C-4B2E-AC8A-83654CEC10D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2846172" y="5065411"/>
            <a:ext cx="959707" cy="90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6973EC3-5F15-4B6B-BC92-609FF0EC471B}"/>
              </a:ext>
            </a:extLst>
          </p:cNvPr>
          <p:cNvSpPr/>
          <p:nvPr/>
        </p:nvSpPr>
        <p:spPr>
          <a:xfrm>
            <a:off x="3805880" y="412304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D2626-FBA7-45C9-A2C9-A7F317821C96}"/>
              </a:ext>
            </a:extLst>
          </p:cNvPr>
          <p:cNvSpPr/>
          <p:nvPr/>
        </p:nvSpPr>
        <p:spPr>
          <a:xfrm>
            <a:off x="3805879" y="57908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31A36E-88B0-4156-952B-1BD6C4224B91}"/>
              </a:ext>
            </a:extLst>
          </p:cNvPr>
          <p:cNvCxnSpPr>
            <a:stCxn id="51" idx="3"/>
          </p:cNvCxnSpPr>
          <p:nvPr/>
        </p:nvCxnSpPr>
        <p:spPr>
          <a:xfrm flipV="1">
            <a:off x="4374291" y="394387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E1018-A171-4D5D-9B08-C1BB2FCFBAFE}"/>
              </a:ext>
            </a:extLst>
          </p:cNvPr>
          <p:cNvCxnSpPr>
            <a:cxnSpLocks/>
          </p:cNvCxnSpPr>
          <p:nvPr/>
        </p:nvCxnSpPr>
        <p:spPr>
          <a:xfrm>
            <a:off x="4374291" y="433808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6B2CDF-6278-49A7-B49F-CA79C85E85A3}"/>
              </a:ext>
            </a:extLst>
          </p:cNvPr>
          <p:cNvSpPr/>
          <p:nvPr/>
        </p:nvSpPr>
        <p:spPr>
          <a:xfrm>
            <a:off x="5148648" y="376092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5F0FCD-39E0-4013-9F1C-D27F9A04C128}"/>
              </a:ext>
            </a:extLst>
          </p:cNvPr>
          <p:cNvSpPr/>
          <p:nvPr/>
        </p:nvSpPr>
        <p:spPr>
          <a:xfrm>
            <a:off x="5148647" y="456393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3D452-1EDF-449C-92E5-A4361A871FDC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5717059" y="3706009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32A632-C19C-4321-BBE6-C09976B4969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17058" y="3951592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28DE7DD-DC27-4C01-A8ED-FD845A75FEC9}"/>
              </a:ext>
            </a:extLst>
          </p:cNvPr>
          <p:cNvSpPr/>
          <p:nvPr/>
        </p:nvSpPr>
        <p:spPr>
          <a:xfrm>
            <a:off x="6540841" y="35230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56890C-2336-47D8-8584-2A2FFBF46DAB}"/>
              </a:ext>
            </a:extLst>
          </p:cNvPr>
          <p:cNvSpPr/>
          <p:nvPr/>
        </p:nvSpPr>
        <p:spPr>
          <a:xfrm>
            <a:off x="6540840" y="39282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46CB8-2447-45D7-8439-3B5F18432D1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717058" y="4519146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CB99E8-2112-4FF2-AEC8-5DF1D091BC3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717057" y="476833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CF37AD-ABFA-4429-B38E-05F18C1C6540}"/>
              </a:ext>
            </a:extLst>
          </p:cNvPr>
          <p:cNvSpPr/>
          <p:nvPr/>
        </p:nvSpPr>
        <p:spPr>
          <a:xfrm>
            <a:off x="6540840" y="433619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112505-3802-46E2-BE27-A08007E9C6B1}"/>
              </a:ext>
            </a:extLst>
          </p:cNvPr>
          <p:cNvSpPr/>
          <p:nvPr/>
        </p:nvSpPr>
        <p:spPr>
          <a:xfrm>
            <a:off x="6540839" y="474499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6F5BCA-7C30-4C2E-9D6E-48AD11453BF2}"/>
              </a:ext>
            </a:extLst>
          </p:cNvPr>
          <p:cNvCxnSpPr/>
          <p:nvPr/>
        </p:nvCxnSpPr>
        <p:spPr>
          <a:xfrm flipV="1">
            <a:off x="4382530" y="561236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332466-1C68-4622-81CF-27B54CE0245A}"/>
              </a:ext>
            </a:extLst>
          </p:cNvPr>
          <p:cNvCxnSpPr>
            <a:cxnSpLocks/>
          </p:cNvCxnSpPr>
          <p:nvPr/>
        </p:nvCxnSpPr>
        <p:spPr>
          <a:xfrm>
            <a:off x="4382530" y="600657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6A5A0-8592-4921-8EBD-96C850877100}"/>
              </a:ext>
            </a:extLst>
          </p:cNvPr>
          <p:cNvSpPr/>
          <p:nvPr/>
        </p:nvSpPr>
        <p:spPr>
          <a:xfrm>
            <a:off x="5156887" y="542941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7C86F-D8C6-4411-A9BD-FAA0BE6D08AF}"/>
              </a:ext>
            </a:extLst>
          </p:cNvPr>
          <p:cNvSpPr/>
          <p:nvPr/>
        </p:nvSpPr>
        <p:spPr>
          <a:xfrm>
            <a:off x="5156886" y="6232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AF8E1B-E46C-425E-B909-694AFB6E409E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5725298" y="5382740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A9D2B-2044-4270-B3A9-63911659BD7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725297" y="563656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971E340-9038-4F92-B9BB-8EB4A8DB8FDB}"/>
              </a:ext>
            </a:extLst>
          </p:cNvPr>
          <p:cNvSpPr/>
          <p:nvPr/>
        </p:nvSpPr>
        <p:spPr>
          <a:xfrm>
            <a:off x="6549080" y="519979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61BBE8-AA00-44DB-AE60-A076B0B66C74}"/>
              </a:ext>
            </a:extLst>
          </p:cNvPr>
          <p:cNvSpPr/>
          <p:nvPr/>
        </p:nvSpPr>
        <p:spPr>
          <a:xfrm>
            <a:off x="6549079" y="561322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A1F3-17D3-400A-BC77-73A8AA81A4AB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725297" y="6204115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DF20EF-EC37-4F8D-8110-388A3FFC25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725296" y="6453300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5EA20-4C38-44E9-B394-CDED230DF26B}"/>
              </a:ext>
            </a:extLst>
          </p:cNvPr>
          <p:cNvSpPr/>
          <p:nvPr/>
        </p:nvSpPr>
        <p:spPr>
          <a:xfrm>
            <a:off x="6549079" y="60211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6D1191-A8D7-4E91-847F-F074BEE0B6D1}"/>
              </a:ext>
            </a:extLst>
          </p:cNvPr>
          <p:cNvSpPr/>
          <p:nvPr/>
        </p:nvSpPr>
        <p:spPr>
          <a:xfrm>
            <a:off x="6549078" y="64299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0FB03A-6CE0-4E7D-8792-2D887A50E33D}"/>
              </a:ext>
            </a:extLst>
          </p:cNvPr>
          <p:cNvCxnSpPr>
            <a:stCxn id="23" idx="3"/>
          </p:cNvCxnSpPr>
          <p:nvPr/>
        </p:nvCxnSpPr>
        <p:spPr>
          <a:xfrm>
            <a:off x="7109253" y="27151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399CFA4-B2FD-425E-B73F-A134C125A755}"/>
              </a:ext>
            </a:extLst>
          </p:cNvPr>
          <p:cNvSpPr/>
          <p:nvPr/>
        </p:nvSpPr>
        <p:spPr>
          <a:xfrm>
            <a:off x="7430530" y="88565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CD2910-FDEC-49BF-B93B-22799A0D80FE}"/>
              </a:ext>
            </a:extLst>
          </p:cNvPr>
          <p:cNvCxnSpPr/>
          <p:nvPr/>
        </p:nvCxnSpPr>
        <p:spPr>
          <a:xfrm>
            <a:off x="7109253" y="6708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107828B-AA77-4BE6-9608-DF73AD988A56}"/>
              </a:ext>
            </a:extLst>
          </p:cNvPr>
          <p:cNvSpPr/>
          <p:nvPr/>
        </p:nvSpPr>
        <p:spPr>
          <a:xfrm>
            <a:off x="7430530" y="487927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921786-0B25-47A7-B780-2126EDCB5886}"/>
              </a:ext>
            </a:extLst>
          </p:cNvPr>
          <p:cNvSpPr/>
          <p:nvPr/>
        </p:nvSpPr>
        <p:spPr>
          <a:xfrm>
            <a:off x="7426410" y="88110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F4F9CC-A44A-495E-AF05-CB44D4D621B4}"/>
              </a:ext>
            </a:extLst>
          </p:cNvPr>
          <p:cNvSpPr/>
          <p:nvPr/>
        </p:nvSpPr>
        <p:spPr>
          <a:xfrm>
            <a:off x="7426409" y="128990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11E973-5E7D-4CF7-B089-17198BB5D981}"/>
              </a:ext>
            </a:extLst>
          </p:cNvPr>
          <p:cNvSpPr/>
          <p:nvPr/>
        </p:nvSpPr>
        <p:spPr>
          <a:xfrm>
            <a:off x="7418174" y="174469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D59F0C-BD2D-4CD0-9590-1C517B0DED00}"/>
              </a:ext>
            </a:extLst>
          </p:cNvPr>
          <p:cNvSpPr/>
          <p:nvPr/>
        </p:nvSpPr>
        <p:spPr>
          <a:xfrm>
            <a:off x="7418173" y="21581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44CD13-49A5-4BDA-A355-20961C3798EC}"/>
              </a:ext>
            </a:extLst>
          </p:cNvPr>
          <p:cNvSpPr/>
          <p:nvPr/>
        </p:nvSpPr>
        <p:spPr>
          <a:xfrm>
            <a:off x="7418173" y="256607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BEE7D0-4E2C-4E74-B0C1-95FF0AD590BD}"/>
              </a:ext>
            </a:extLst>
          </p:cNvPr>
          <p:cNvSpPr/>
          <p:nvPr/>
        </p:nvSpPr>
        <p:spPr>
          <a:xfrm>
            <a:off x="7418172" y="297487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CA9069-7411-499D-BDEB-6BBAC56993BA}"/>
              </a:ext>
            </a:extLst>
          </p:cNvPr>
          <p:cNvSpPr/>
          <p:nvPr/>
        </p:nvSpPr>
        <p:spPr>
          <a:xfrm>
            <a:off x="7434651" y="352443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297BA5-F73C-4B70-9001-47C1A2ACA369}"/>
              </a:ext>
            </a:extLst>
          </p:cNvPr>
          <p:cNvSpPr/>
          <p:nvPr/>
        </p:nvSpPr>
        <p:spPr>
          <a:xfrm>
            <a:off x="7434650" y="392962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E63499-0ACE-4F0F-88DB-9E4216CD5897}"/>
              </a:ext>
            </a:extLst>
          </p:cNvPr>
          <p:cNvSpPr/>
          <p:nvPr/>
        </p:nvSpPr>
        <p:spPr>
          <a:xfrm>
            <a:off x="7434650" y="433756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B5E050-CF98-4C74-BAB1-44C6C0077777}"/>
              </a:ext>
            </a:extLst>
          </p:cNvPr>
          <p:cNvSpPr/>
          <p:nvPr/>
        </p:nvSpPr>
        <p:spPr>
          <a:xfrm>
            <a:off x="7434649" y="47463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E158A2-D72E-4FBB-B9DB-47B4A52F9730}"/>
              </a:ext>
            </a:extLst>
          </p:cNvPr>
          <p:cNvSpPr/>
          <p:nvPr/>
        </p:nvSpPr>
        <p:spPr>
          <a:xfrm>
            <a:off x="7442890" y="52011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2F266E-7E37-4291-8F93-C496F42F1739}"/>
              </a:ext>
            </a:extLst>
          </p:cNvPr>
          <p:cNvSpPr/>
          <p:nvPr/>
        </p:nvSpPr>
        <p:spPr>
          <a:xfrm>
            <a:off x="7442889" y="56145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8B39BE-80E4-4E5F-B998-B46FC7E7A08C}"/>
              </a:ext>
            </a:extLst>
          </p:cNvPr>
          <p:cNvSpPr/>
          <p:nvPr/>
        </p:nvSpPr>
        <p:spPr>
          <a:xfrm>
            <a:off x="7442889" y="60225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7D812-FCC4-4250-BCD8-6FF88D32CDA5}"/>
              </a:ext>
            </a:extLst>
          </p:cNvPr>
          <p:cNvSpPr/>
          <p:nvPr/>
        </p:nvSpPr>
        <p:spPr>
          <a:xfrm>
            <a:off x="7442888" y="643133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D3F35-DFE3-4230-92D4-77046551068D}"/>
              </a:ext>
            </a:extLst>
          </p:cNvPr>
          <p:cNvSpPr txBox="1"/>
          <p:nvPr/>
        </p:nvSpPr>
        <p:spPr>
          <a:xfrm>
            <a:off x="67959" y="3304466"/>
            <a:ext cx="6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Unpol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A8EB5F-4D1B-49D7-8E76-44AAAE33F8EC}"/>
              </a:ext>
            </a:extLst>
          </p:cNvPr>
          <p:cNvSpPr txBox="1"/>
          <p:nvPr/>
        </p:nvSpPr>
        <p:spPr>
          <a:xfrm>
            <a:off x="1931770" y="1405589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0625A-6EB0-482B-89F4-035009DB417F}"/>
              </a:ext>
            </a:extLst>
          </p:cNvPr>
          <p:cNvSpPr txBox="1"/>
          <p:nvPr/>
        </p:nvSpPr>
        <p:spPr>
          <a:xfrm>
            <a:off x="5086863" y="357672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1D7A0-1728-4B39-A18E-36D38180D668}"/>
              </a:ext>
            </a:extLst>
          </p:cNvPr>
          <p:cNvSpPr txBox="1"/>
          <p:nvPr/>
        </p:nvSpPr>
        <p:spPr>
          <a:xfrm>
            <a:off x="3779106" y="230675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17369C-195F-410F-9442-302D033D496A}"/>
              </a:ext>
            </a:extLst>
          </p:cNvPr>
          <p:cNvSpPr txBox="1"/>
          <p:nvPr/>
        </p:nvSpPr>
        <p:spPr>
          <a:xfrm>
            <a:off x="3805877" y="6406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F6952E-4CEA-4E56-AB89-54BE30E15C34}"/>
              </a:ext>
            </a:extLst>
          </p:cNvPr>
          <p:cNvSpPr txBox="1"/>
          <p:nvPr/>
        </p:nvSpPr>
        <p:spPr>
          <a:xfrm>
            <a:off x="5115695" y="118547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8324D7-EF1F-47DD-8DC8-EBA1C8F5F15F}"/>
              </a:ext>
            </a:extLst>
          </p:cNvPr>
          <p:cNvSpPr txBox="1"/>
          <p:nvPr/>
        </p:nvSpPr>
        <p:spPr>
          <a:xfrm>
            <a:off x="5103336" y="204116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1259D7-0C68-47B0-BF47-667DD99F94EA}"/>
              </a:ext>
            </a:extLst>
          </p:cNvPr>
          <p:cNvSpPr txBox="1"/>
          <p:nvPr/>
        </p:nvSpPr>
        <p:spPr>
          <a:xfrm>
            <a:off x="5115695" y="284398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CAF232-A09F-4E3E-BC12-3E125B559C59}"/>
              </a:ext>
            </a:extLst>
          </p:cNvPr>
          <p:cNvSpPr txBox="1"/>
          <p:nvPr/>
        </p:nvSpPr>
        <p:spPr>
          <a:xfrm>
            <a:off x="6474942" y="35020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8A98DC-3AC6-478A-8E36-F39B33F013C6}"/>
              </a:ext>
            </a:extLst>
          </p:cNvPr>
          <p:cNvSpPr txBox="1"/>
          <p:nvPr/>
        </p:nvSpPr>
        <p:spPr>
          <a:xfrm>
            <a:off x="6518183" y="432315"/>
            <a:ext cx="65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2C295F-4A3F-4E9D-A91E-D5634891A66D}"/>
              </a:ext>
            </a:extLst>
          </p:cNvPr>
          <p:cNvSpPr txBox="1"/>
          <p:nvPr/>
        </p:nvSpPr>
        <p:spPr>
          <a:xfrm>
            <a:off x="7385219" y="247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EA8D1-A45E-4365-8B1E-2E091A128DA2}"/>
              </a:ext>
            </a:extLst>
          </p:cNvPr>
          <p:cNvSpPr txBox="1"/>
          <p:nvPr/>
        </p:nvSpPr>
        <p:spPr>
          <a:xfrm>
            <a:off x="7401695" y="4333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371185-7C9B-4C2C-847E-33D0514167BE}"/>
              </a:ext>
            </a:extLst>
          </p:cNvPr>
          <p:cNvSpPr txBox="1"/>
          <p:nvPr/>
        </p:nvSpPr>
        <p:spPr>
          <a:xfrm>
            <a:off x="3779101" y="406554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FFDE8F-C32D-421F-8BA7-3A6D2E3E0068}"/>
              </a:ext>
            </a:extLst>
          </p:cNvPr>
          <p:cNvSpPr txBox="1"/>
          <p:nvPr/>
        </p:nvSpPr>
        <p:spPr>
          <a:xfrm>
            <a:off x="3774984" y="574364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66BF1D-CD1E-4B63-8CDA-88A916C586D0}"/>
              </a:ext>
            </a:extLst>
          </p:cNvPr>
          <p:cNvSpPr txBox="1"/>
          <p:nvPr/>
        </p:nvSpPr>
        <p:spPr>
          <a:xfrm>
            <a:off x="5086863" y="382381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C40470-E221-41DD-878B-F6EB608398D0}"/>
              </a:ext>
            </a:extLst>
          </p:cNvPr>
          <p:cNvSpPr txBox="1"/>
          <p:nvPr/>
        </p:nvSpPr>
        <p:spPr>
          <a:xfrm>
            <a:off x="5074500" y="5483473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4877EC-01DF-4EB4-91F8-8DEA4FAE68C3}"/>
              </a:ext>
            </a:extLst>
          </p:cNvPr>
          <p:cNvSpPr txBox="1"/>
          <p:nvPr/>
        </p:nvSpPr>
        <p:spPr>
          <a:xfrm>
            <a:off x="5115695" y="460922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C0DD08-E0F2-4AB9-BF4C-B0D4FDF6A0AF}"/>
              </a:ext>
            </a:extLst>
          </p:cNvPr>
          <p:cNvSpPr txBox="1"/>
          <p:nvPr/>
        </p:nvSpPr>
        <p:spPr>
          <a:xfrm>
            <a:off x="5115695" y="6276875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A09353-623D-4167-8734-873DF90B2174}"/>
              </a:ext>
            </a:extLst>
          </p:cNvPr>
          <p:cNvCxnSpPr/>
          <p:nvPr/>
        </p:nvCxnSpPr>
        <p:spPr>
          <a:xfrm>
            <a:off x="7094823" y="11023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9F14BBE-04DF-4143-9575-20F88F92C91A}"/>
              </a:ext>
            </a:extLst>
          </p:cNvPr>
          <p:cNvCxnSpPr/>
          <p:nvPr/>
        </p:nvCxnSpPr>
        <p:spPr>
          <a:xfrm>
            <a:off x="7109252" y="150804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9CD3D5-2E8C-48B3-B842-5CDB1DE25F6F}"/>
              </a:ext>
            </a:extLst>
          </p:cNvPr>
          <p:cNvCxnSpPr/>
          <p:nvPr/>
        </p:nvCxnSpPr>
        <p:spPr>
          <a:xfrm>
            <a:off x="7088655" y="195288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F74B5BA-2A49-457F-AB32-A8F0E3CE0676}"/>
              </a:ext>
            </a:extLst>
          </p:cNvPr>
          <p:cNvCxnSpPr/>
          <p:nvPr/>
        </p:nvCxnSpPr>
        <p:spPr>
          <a:xfrm>
            <a:off x="7094823" y="235636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2782800-11F5-4A00-93A6-AE300D912A59}"/>
              </a:ext>
            </a:extLst>
          </p:cNvPr>
          <p:cNvCxnSpPr/>
          <p:nvPr/>
        </p:nvCxnSpPr>
        <p:spPr>
          <a:xfrm>
            <a:off x="7088655" y="276464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95718B0-4427-494D-8E5C-AF1234428702}"/>
              </a:ext>
            </a:extLst>
          </p:cNvPr>
          <p:cNvCxnSpPr/>
          <p:nvPr/>
        </p:nvCxnSpPr>
        <p:spPr>
          <a:xfrm>
            <a:off x="7080417" y="317926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DC2E39C-E46A-4CF5-A7F8-F730F56A040B}"/>
              </a:ext>
            </a:extLst>
          </p:cNvPr>
          <p:cNvCxnSpPr/>
          <p:nvPr/>
        </p:nvCxnSpPr>
        <p:spPr>
          <a:xfrm>
            <a:off x="7125730" y="370516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E37DBB4-6DF3-4D5F-8951-7977FACD0F8C}"/>
              </a:ext>
            </a:extLst>
          </p:cNvPr>
          <p:cNvCxnSpPr/>
          <p:nvPr/>
        </p:nvCxnSpPr>
        <p:spPr>
          <a:xfrm>
            <a:off x="7125730" y="41045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0DA2EA-0DDB-4174-B70F-3F8E91BD664A}"/>
              </a:ext>
            </a:extLst>
          </p:cNvPr>
          <p:cNvCxnSpPr/>
          <p:nvPr/>
        </p:nvCxnSpPr>
        <p:spPr>
          <a:xfrm>
            <a:off x="7111300" y="45359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E1B29B-D882-4A31-974C-9E5A19B5B38D}"/>
              </a:ext>
            </a:extLst>
          </p:cNvPr>
          <p:cNvCxnSpPr/>
          <p:nvPr/>
        </p:nvCxnSpPr>
        <p:spPr>
          <a:xfrm>
            <a:off x="7125729" y="494169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D7B9B4C-07AC-4281-A256-2785BA189564}"/>
              </a:ext>
            </a:extLst>
          </p:cNvPr>
          <p:cNvCxnSpPr/>
          <p:nvPr/>
        </p:nvCxnSpPr>
        <p:spPr>
          <a:xfrm>
            <a:off x="7105132" y="538653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212085-2A15-4BBB-BE99-39A3438824B2}"/>
              </a:ext>
            </a:extLst>
          </p:cNvPr>
          <p:cNvCxnSpPr/>
          <p:nvPr/>
        </p:nvCxnSpPr>
        <p:spPr>
          <a:xfrm>
            <a:off x="7111300" y="579001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9CF0991-AFEF-4618-9096-1DB16F6D0A19}"/>
              </a:ext>
            </a:extLst>
          </p:cNvPr>
          <p:cNvCxnSpPr/>
          <p:nvPr/>
        </p:nvCxnSpPr>
        <p:spPr>
          <a:xfrm>
            <a:off x="7105132" y="619829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D8603D-9CE6-4254-A7ED-33D1B882343C}"/>
              </a:ext>
            </a:extLst>
          </p:cNvPr>
          <p:cNvCxnSpPr/>
          <p:nvPr/>
        </p:nvCxnSpPr>
        <p:spPr>
          <a:xfrm>
            <a:off x="7096894" y="661291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1B074D5-9138-4B8B-96AC-EF041B66730C}"/>
              </a:ext>
            </a:extLst>
          </p:cNvPr>
          <p:cNvSpPr txBox="1"/>
          <p:nvPr/>
        </p:nvSpPr>
        <p:spPr>
          <a:xfrm>
            <a:off x="1931770" y="4823943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B3DCE5-A6E6-4D09-91BC-3B3415577DB9}"/>
              </a:ext>
            </a:extLst>
          </p:cNvPr>
          <p:cNvSpPr txBox="1"/>
          <p:nvPr/>
        </p:nvSpPr>
        <p:spPr>
          <a:xfrm>
            <a:off x="7376977" y="12318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0AE133-6D4B-474B-9F8C-00C237D6B3DE}"/>
              </a:ext>
            </a:extLst>
          </p:cNvPr>
          <p:cNvSpPr txBox="1"/>
          <p:nvPr/>
        </p:nvSpPr>
        <p:spPr>
          <a:xfrm>
            <a:off x="7366677" y="20853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CE8C7-D444-42EB-9A53-ACF95C3EA2FA}"/>
              </a:ext>
            </a:extLst>
          </p:cNvPr>
          <p:cNvSpPr txBox="1"/>
          <p:nvPr/>
        </p:nvSpPr>
        <p:spPr>
          <a:xfrm>
            <a:off x="7366677" y="251731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463863E-794D-4EB6-8F06-E5F3CEC6FCFE}"/>
              </a:ext>
            </a:extLst>
          </p:cNvPr>
          <p:cNvSpPr txBox="1"/>
          <p:nvPr/>
        </p:nvSpPr>
        <p:spPr>
          <a:xfrm>
            <a:off x="7383149" y="82293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B163A0-493A-4E8A-8D30-AF66F93B17A4}"/>
              </a:ext>
            </a:extLst>
          </p:cNvPr>
          <p:cNvSpPr txBox="1"/>
          <p:nvPr/>
        </p:nvSpPr>
        <p:spPr>
          <a:xfrm>
            <a:off x="7366677" y="169170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82512C-21AF-49A7-9A31-67B06028159B}"/>
              </a:ext>
            </a:extLst>
          </p:cNvPr>
          <p:cNvSpPr txBox="1"/>
          <p:nvPr/>
        </p:nvSpPr>
        <p:spPr>
          <a:xfrm>
            <a:off x="7366676" y="293180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D308FA-2E4E-43A5-A7F4-B7E42F78D326}"/>
              </a:ext>
            </a:extLst>
          </p:cNvPr>
          <p:cNvSpPr txBox="1"/>
          <p:nvPr/>
        </p:nvSpPr>
        <p:spPr>
          <a:xfrm>
            <a:off x="7411999" y="348504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61E0A2-9C78-4D48-AA08-17ED285667DB}"/>
              </a:ext>
            </a:extLst>
          </p:cNvPr>
          <p:cNvSpPr txBox="1"/>
          <p:nvPr/>
        </p:nvSpPr>
        <p:spPr>
          <a:xfrm>
            <a:off x="7399624" y="4691963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4EC69A5-E98F-40D4-9403-7DB241A31659}"/>
              </a:ext>
            </a:extLst>
          </p:cNvPr>
          <p:cNvSpPr txBox="1"/>
          <p:nvPr/>
        </p:nvSpPr>
        <p:spPr>
          <a:xfrm>
            <a:off x="7411998" y="555283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CD66A8-0B3D-4411-8143-C1A70CF95BC1}"/>
              </a:ext>
            </a:extLst>
          </p:cNvPr>
          <p:cNvSpPr txBox="1"/>
          <p:nvPr/>
        </p:nvSpPr>
        <p:spPr>
          <a:xfrm>
            <a:off x="7405788" y="595204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7A92E7-6170-40E2-AA10-F6984029AB43}"/>
              </a:ext>
            </a:extLst>
          </p:cNvPr>
          <p:cNvSpPr txBox="1"/>
          <p:nvPr/>
        </p:nvSpPr>
        <p:spPr>
          <a:xfrm>
            <a:off x="7389338" y="387728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192547-6611-41A3-8903-23A735AB2834}"/>
              </a:ext>
            </a:extLst>
          </p:cNvPr>
          <p:cNvSpPr txBox="1"/>
          <p:nvPr/>
        </p:nvSpPr>
        <p:spPr>
          <a:xfrm>
            <a:off x="7385219" y="42764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3C27C4-5E50-4DC0-9616-D37BECE70347}"/>
              </a:ext>
            </a:extLst>
          </p:cNvPr>
          <p:cNvSpPr txBox="1"/>
          <p:nvPr/>
        </p:nvSpPr>
        <p:spPr>
          <a:xfrm>
            <a:off x="7381078" y="51527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FA3C5A7-334F-42DE-A623-BB2C57317368}"/>
              </a:ext>
            </a:extLst>
          </p:cNvPr>
          <p:cNvSpPr txBox="1"/>
          <p:nvPr/>
        </p:nvSpPr>
        <p:spPr>
          <a:xfrm>
            <a:off x="7385218" y="636849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DA08A45E-F968-4718-94B3-6DB0BC92C2E2}"/>
              </a:ext>
            </a:extLst>
          </p:cNvPr>
          <p:cNvSpPr/>
          <p:nvPr/>
        </p:nvSpPr>
        <p:spPr>
          <a:xfrm>
            <a:off x="8048348" y="78780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FB31FB04-9042-4ADD-8749-3357E3663A9F}"/>
              </a:ext>
            </a:extLst>
          </p:cNvPr>
          <p:cNvSpPr/>
          <p:nvPr/>
        </p:nvSpPr>
        <p:spPr>
          <a:xfrm>
            <a:off x="8048327" y="900347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4BD1D9EB-039F-4649-9684-DDAF3289B419}"/>
              </a:ext>
            </a:extLst>
          </p:cNvPr>
          <p:cNvSpPr/>
          <p:nvPr/>
        </p:nvSpPr>
        <p:spPr>
          <a:xfrm>
            <a:off x="8048327" y="1783391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8FC4BF3E-827C-465C-88D7-288AED5DED3E}"/>
              </a:ext>
            </a:extLst>
          </p:cNvPr>
          <p:cNvSpPr/>
          <p:nvPr/>
        </p:nvSpPr>
        <p:spPr>
          <a:xfrm>
            <a:off x="8046274" y="260353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321F0A-2490-4115-96FF-0E4A0AD66251}"/>
              </a:ext>
            </a:extLst>
          </p:cNvPr>
          <p:cNvSpPr txBox="1"/>
          <p:nvPr/>
        </p:nvSpPr>
        <p:spPr>
          <a:xfrm>
            <a:off x="8406699" y="16866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8685E7-8DBD-43E0-9F05-517DAF3ACFA9}"/>
              </a:ext>
            </a:extLst>
          </p:cNvPr>
          <p:cNvSpPr txBox="1"/>
          <p:nvPr/>
        </p:nvSpPr>
        <p:spPr>
          <a:xfrm>
            <a:off x="8406699" y="94026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8A4760E-CEBD-4BC7-BBB8-420053F2BFE6}"/>
              </a:ext>
            </a:extLst>
          </p:cNvPr>
          <p:cNvSpPr txBox="1"/>
          <p:nvPr/>
        </p:nvSpPr>
        <p:spPr>
          <a:xfrm>
            <a:off x="8429369" y="1813255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0B8D2C-760A-474A-83FC-D79986CE41D6}"/>
              </a:ext>
            </a:extLst>
          </p:cNvPr>
          <p:cNvSpPr txBox="1"/>
          <p:nvPr/>
        </p:nvSpPr>
        <p:spPr>
          <a:xfrm>
            <a:off x="8425221" y="262940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619094-0B76-47AF-A849-9998B498924A}"/>
              </a:ext>
            </a:extLst>
          </p:cNvPr>
          <p:cNvSpPr txBox="1"/>
          <p:nvPr/>
        </p:nvSpPr>
        <p:spPr>
          <a:xfrm>
            <a:off x="8425221" y="356579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463692BD-2437-437D-ABD1-119C0090EE22}"/>
              </a:ext>
            </a:extLst>
          </p:cNvPr>
          <p:cNvSpPr/>
          <p:nvPr/>
        </p:nvSpPr>
        <p:spPr>
          <a:xfrm>
            <a:off x="8052496" y="349640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D21B645-7F85-466F-AEEE-03FC40BE1E31}"/>
              </a:ext>
            </a:extLst>
          </p:cNvPr>
          <p:cNvSpPr/>
          <p:nvPr/>
        </p:nvSpPr>
        <p:spPr>
          <a:xfrm>
            <a:off x="8052475" y="4317975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Brace 177">
            <a:extLst>
              <a:ext uri="{FF2B5EF4-FFF2-40B4-BE49-F238E27FC236}">
                <a16:creationId xmlns:a16="http://schemas.microsoft.com/office/drawing/2014/main" id="{37F8E06C-84F7-4ACA-8E5D-CDB3AE1C2D74}"/>
              </a:ext>
            </a:extLst>
          </p:cNvPr>
          <p:cNvSpPr/>
          <p:nvPr/>
        </p:nvSpPr>
        <p:spPr>
          <a:xfrm>
            <a:off x="8052475" y="5201019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3B59C347-0556-4C93-9E7E-29A5A1FE3BEA}"/>
              </a:ext>
            </a:extLst>
          </p:cNvPr>
          <p:cNvSpPr/>
          <p:nvPr/>
        </p:nvSpPr>
        <p:spPr>
          <a:xfrm>
            <a:off x="8050422" y="6021166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FDBE8E-CBB6-4E50-A230-AF69CBB69465}"/>
              </a:ext>
            </a:extLst>
          </p:cNvPr>
          <p:cNvSpPr txBox="1"/>
          <p:nvPr/>
        </p:nvSpPr>
        <p:spPr>
          <a:xfrm>
            <a:off x="8402570" y="436339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314175-A03E-44ED-82E5-B247B2299A78}"/>
              </a:ext>
            </a:extLst>
          </p:cNvPr>
          <p:cNvSpPr txBox="1"/>
          <p:nvPr/>
        </p:nvSpPr>
        <p:spPr>
          <a:xfrm>
            <a:off x="8433449" y="5236386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0C402B1-D448-4D00-9C87-B52AE553B95A}"/>
              </a:ext>
            </a:extLst>
          </p:cNvPr>
          <p:cNvSpPr txBox="1"/>
          <p:nvPr/>
        </p:nvSpPr>
        <p:spPr>
          <a:xfrm>
            <a:off x="8466409" y="606389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FF013F3-337D-4B9F-B12E-FAE46DCAD046}"/>
              </a:ext>
            </a:extLst>
          </p:cNvPr>
          <p:cNvSpPr txBox="1"/>
          <p:nvPr/>
        </p:nvSpPr>
        <p:spPr>
          <a:xfrm>
            <a:off x="6478026" y="846414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94681F-BA02-4447-8DC7-ECF331351B5F}"/>
              </a:ext>
            </a:extLst>
          </p:cNvPr>
          <p:cNvSpPr txBox="1"/>
          <p:nvPr/>
        </p:nvSpPr>
        <p:spPr>
          <a:xfrm>
            <a:off x="6480080" y="126663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FCA5E24-A032-4FED-887E-9039A54A197A}"/>
              </a:ext>
            </a:extLst>
          </p:cNvPr>
          <p:cNvSpPr txBox="1"/>
          <p:nvPr/>
        </p:nvSpPr>
        <p:spPr>
          <a:xfrm>
            <a:off x="6486287" y="1702476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374AC8A-992D-46E2-8C8A-6DB2C2C1EBC9}"/>
              </a:ext>
            </a:extLst>
          </p:cNvPr>
          <p:cNvSpPr txBox="1"/>
          <p:nvPr/>
        </p:nvSpPr>
        <p:spPr>
          <a:xfrm>
            <a:off x="6501716" y="2110094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A8139D4-59E4-4AC5-AD4A-2271E2EF27A2}"/>
              </a:ext>
            </a:extLst>
          </p:cNvPr>
          <p:cNvSpPr txBox="1"/>
          <p:nvPr/>
        </p:nvSpPr>
        <p:spPr>
          <a:xfrm>
            <a:off x="6503740" y="254291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52F53EB-2CB9-4D58-AE05-4A5418D574E1}"/>
              </a:ext>
            </a:extLst>
          </p:cNvPr>
          <p:cNvSpPr txBox="1"/>
          <p:nvPr/>
        </p:nvSpPr>
        <p:spPr>
          <a:xfrm>
            <a:off x="6501715" y="2951034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9F44F4-4BEA-4AD5-88A5-5FAEC7BCCF05}"/>
              </a:ext>
            </a:extLst>
          </p:cNvPr>
          <p:cNvSpPr txBox="1"/>
          <p:nvPr/>
        </p:nvSpPr>
        <p:spPr>
          <a:xfrm>
            <a:off x="6500662" y="3444789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195AE6E-3E87-4735-BADF-9727597F770E}"/>
              </a:ext>
            </a:extLst>
          </p:cNvPr>
          <p:cNvSpPr txBox="1"/>
          <p:nvPr/>
        </p:nvSpPr>
        <p:spPr>
          <a:xfrm>
            <a:off x="6516091" y="385240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9F47D23-C50D-4F24-BC1F-AD08056808EB}"/>
              </a:ext>
            </a:extLst>
          </p:cNvPr>
          <p:cNvSpPr txBox="1"/>
          <p:nvPr/>
        </p:nvSpPr>
        <p:spPr>
          <a:xfrm>
            <a:off x="6518115" y="4285230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7C71EDB-16B3-47B8-9834-178E0BAC8E73}"/>
              </a:ext>
            </a:extLst>
          </p:cNvPr>
          <p:cNvSpPr txBox="1"/>
          <p:nvPr/>
        </p:nvSpPr>
        <p:spPr>
          <a:xfrm>
            <a:off x="6516090" y="4693347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C993221-003A-457A-9F84-23AD8056B917}"/>
              </a:ext>
            </a:extLst>
          </p:cNvPr>
          <p:cNvSpPr txBox="1"/>
          <p:nvPr/>
        </p:nvSpPr>
        <p:spPr>
          <a:xfrm>
            <a:off x="6497584" y="5143916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4752D2-E2B4-4E14-BFE9-A1BFC801932F}"/>
              </a:ext>
            </a:extLst>
          </p:cNvPr>
          <p:cNvSpPr txBox="1"/>
          <p:nvPr/>
        </p:nvSpPr>
        <p:spPr>
          <a:xfrm>
            <a:off x="6540825" y="5541211"/>
            <a:ext cx="65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9EDCD17-724E-4EEE-B6CF-76547448EBF1}"/>
              </a:ext>
            </a:extLst>
          </p:cNvPr>
          <p:cNvSpPr txBox="1"/>
          <p:nvPr/>
        </p:nvSpPr>
        <p:spPr>
          <a:xfrm>
            <a:off x="6500668" y="5955310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C255E1-655F-4443-8385-3AB585D29CA0}"/>
              </a:ext>
            </a:extLst>
          </p:cNvPr>
          <p:cNvSpPr txBox="1"/>
          <p:nvPr/>
        </p:nvSpPr>
        <p:spPr>
          <a:xfrm>
            <a:off x="6502722" y="6375533"/>
            <a:ext cx="68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EA1362F-C83F-4F3F-838F-CFEB02FECF51}"/>
              </a:ext>
            </a:extLst>
          </p:cNvPr>
          <p:cNvSpPr txBox="1"/>
          <p:nvPr/>
        </p:nvSpPr>
        <p:spPr>
          <a:xfrm>
            <a:off x="754773" y="5347035"/>
            <a:ext cx="268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[or if P</a:t>
            </a:r>
            <a:r>
              <a:rPr lang="en-US" sz="1400" baseline="-25000" dirty="0"/>
              <a:t>F</a:t>
            </a:r>
            <a:r>
              <a:rPr lang="en-US" sz="1400" dirty="0"/>
              <a:t> ≠ 1, then</a:t>
            </a:r>
          </a:p>
          <a:p>
            <a:pPr algn="ctr"/>
            <a:r>
              <a:rPr lang="en-US" sz="1400" b="1" dirty="0"/>
              <a:t>(1+P</a:t>
            </a:r>
            <a:r>
              <a:rPr lang="en-US" sz="1400" b="1" baseline="-25000" dirty="0"/>
              <a:t>SM</a:t>
            </a:r>
            <a:r>
              <a:rPr lang="en-US" sz="1400" b="1" dirty="0"/>
              <a:t>P</a:t>
            </a:r>
            <a:r>
              <a:rPr lang="en-US" sz="1400" b="1" baseline="-25000" dirty="0"/>
              <a:t>F</a:t>
            </a:r>
            <a:r>
              <a:rPr lang="en-US" sz="1400" b="1" dirty="0"/>
              <a:t>)/2 </a:t>
            </a:r>
            <a:r>
              <a:rPr lang="en-US" sz="1400" dirty="0"/>
              <a:t>from</a:t>
            </a:r>
          </a:p>
          <a:p>
            <a:pPr algn="ctr"/>
            <a:r>
              <a:rPr lang="en-US" sz="1400" dirty="0"/>
              <a:t>(1+P</a:t>
            </a:r>
            <a:r>
              <a:rPr lang="en-US" sz="1400" baseline="-25000" dirty="0"/>
              <a:t>SM</a:t>
            </a:r>
            <a:r>
              <a:rPr lang="en-US" sz="1400" dirty="0"/>
              <a:t>)(1+P</a:t>
            </a:r>
            <a:r>
              <a:rPr lang="en-US" sz="1400" baseline="-25000" dirty="0"/>
              <a:t>F</a:t>
            </a:r>
            <a:r>
              <a:rPr lang="en-US" sz="1400" dirty="0"/>
              <a:t>)/4+(1-P</a:t>
            </a:r>
            <a:r>
              <a:rPr lang="en-US" sz="1400" baseline="-25000" dirty="0"/>
              <a:t>SM</a:t>
            </a:r>
            <a:r>
              <a:rPr lang="en-US" sz="1400" dirty="0"/>
              <a:t>)(1-P</a:t>
            </a:r>
            <a:r>
              <a:rPr lang="en-US" sz="1400" baseline="-25000" dirty="0"/>
              <a:t>F</a:t>
            </a:r>
            <a:r>
              <a:rPr lang="en-US" sz="1400" dirty="0"/>
              <a:t>)/4]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6CA179-18FE-4314-8BB0-97654CD7DB03}"/>
              </a:ext>
            </a:extLst>
          </p:cNvPr>
          <p:cNvSpPr txBox="1"/>
          <p:nvPr/>
        </p:nvSpPr>
        <p:spPr>
          <a:xfrm>
            <a:off x="1062671" y="2070011"/>
            <a:ext cx="268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[or if P</a:t>
            </a:r>
            <a:r>
              <a:rPr lang="en-US" sz="1400" baseline="-25000" dirty="0"/>
              <a:t>F</a:t>
            </a:r>
            <a:r>
              <a:rPr lang="en-US" sz="1400" dirty="0"/>
              <a:t> ≠ 1, then</a:t>
            </a:r>
          </a:p>
          <a:p>
            <a:pPr algn="ctr"/>
            <a:r>
              <a:rPr lang="en-US" sz="1400" b="1" dirty="0"/>
              <a:t>(1-P</a:t>
            </a:r>
            <a:r>
              <a:rPr lang="en-US" sz="1400" b="1" baseline="-25000" dirty="0"/>
              <a:t>SM</a:t>
            </a:r>
            <a:r>
              <a:rPr lang="en-US" sz="1400" b="1" dirty="0"/>
              <a:t>P</a:t>
            </a:r>
            <a:r>
              <a:rPr lang="en-US" sz="1400" b="1" baseline="-25000" dirty="0"/>
              <a:t>F</a:t>
            </a:r>
            <a:r>
              <a:rPr lang="en-US" sz="1400" b="1" dirty="0"/>
              <a:t>)/2 </a:t>
            </a:r>
            <a:r>
              <a:rPr lang="en-US" sz="1400" dirty="0"/>
              <a:t>from</a:t>
            </a:r>
          </a:p>
          <a:p>
            <a:pPr algn="ctr"/>
            <a:r>
              <a:rPr lang="en-US" sz="1400" dirty="0"/>
              <a:t>(1-P</a:t>
            </a:r>
            <a:r>
              <a:rPr lang="en-US" sz="1400" baseline="-25000" dirty="0"/>
              <a:t>SM</a:t>
            </a:r>
            <a:r>
              <a:rPr lang="en-US" sz="1400" dirty="0"/>
              <a:t>)(1+P</a:t>
            </a:r>
            <a:r>
              <a:rPr lang="en-US" sz="1400" baseline="-25000" dirty="0"/>
              <a:t>F</a:t>
            </a:r>
            <a:r>
              <a:rPr lang="en-US" sz="1400" dirty="0"/>
              <a:t>)/4+(1+P</a:t>
            </a:r>
            <a:r>
              <a:rPr lang="en-US" sz="1400" baseline="-25000" dirty="0"/>
              <a:t>SM</a:t>
            </a:r>
            <a:r>
              <a:rPr lang="en-US" sz="1400" dirty="0"/>
              <a:t>)(1-P</a:t>
            </a:r>
            <a:r>
              <a:rPr lang="en-US" sz="1400" baseline="-25000" dirty="0"/>
              <a:t>F</a:t>
            </a:r>
            <a:r>
              <a:rPr lang="en-US" sz="1400" dirty="0"/>
              <a:t>)/4]</a:t>
            </a:r>
          </a:p>
        </p:txBody>
      </p:sp>
    </p:spTree>
    <p:extLst>
      <p:ext uri="{BB962C8B-B14F-4D97-AF65-F5344CB8AC3E}">
        <p14:creationId xmlns:p14="http://schemas.microsoft.com/office/powerpoint/2010/main" val="379733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ABD46-9F54-4B0E-886D-63E5CF9CD120}"/>
              </a:ext>
            </a:extLst>
          </p:cNvPr>
          <p:cNvSpPr txBox="1"/>
          <p:nvPr/>
        </p:nvSpPr>
        <p:spPr>
          <a:xfrm>
            <a:off x="247135" y="140043"/>
            <a:ext cx="2255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for DD, Scatt</a:t>
            </a:r>
          </a:p>
          <a:p>
            <a:r>
              <a:rPr lang="en-US" sz="1400" dirty="0"/>
              <a:t>(χ is sample polarization through ≈1/2 sample width)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4D6A7-F365-433E-96B5-62E65D851566}"/>
              </a:ext>
            </a:extLst>
          </p:cNvPr>
          <p:cNvSpPr/>
          <p:nvPr/>
        </p:nvSpPr>
        <p:spPr>
          <a:xfrm>
            <a:off x="107092" y="3253946"/>
            <a:ext cx="576649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D31021-1DA6-4759-B900-4D7923C3B40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3741" y="1648600"/>
            <a:ext cx="1276864" cy="171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7A38DA-E618-4A0D-B7E9-D0D0E4F77F94}"/>
              </a:ext>
            </a:extLst>
          </p:cNvPr>
          <p:cNvSpPr/>
          <p:nvPr/>
        </p:nvSpPr>
        <p:spPr>
          <a:xfrm>
            <a:off x="1960605" y="1465651"/>
            <a:ext cx="885567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F0B34-0E8F-4F99-BAD7-43B7C6934AB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46172" y="904110"/>
            <a:ext cx="959709" cy="74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1224D0-3F54-4CE2-AA80-13DCC9EDCD1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46172" y="1648600"/>
            <a:ext cx="959708" cy="8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DCA-7763-48D3-90C4-8E3E55AA870A}"/>
              </a:ext>
            </a:extLst>
          </p:cNvPr>
          <p:cNvSpPr/>
          <p:nvPr/>
        </p:nvSpPr>
        <p:spPr>
          <a:xfrm>
            <a:off x="3805881" y="68854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7C5BA-0894-458E-A8C7-D3A8E8E11DEA}"/>
              </a:ext>
            </a:extLst>
          </p:cNvPr>
          <p:cNvSpPr/>
          <p:nvPr/>
        </p:nvSpPr>
        <p:spPr>
          <a:xfrm>
            <a:off x="3805880" y="23563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1B883-B9B8-4854-95B6-AC9AE5C10E73}"/>
              </a:ext>
            </a:extLst>
          </p:cNvPr>
          <p:cNvCxnSpPr>
            <a:stCxn id="13" idx="3"/>
          </p:cNvCxnSpPr>
          <p:nvPr/>
        </p:nvCxnSpPr>
        <p:spPr>
          <a:xfrm flipV="1">
            <a:off x="4374292" y="50937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DEDB2-C7A9-4CBB-AC22-DFB1382F906E}"/>
              </a:ext>
            </a:extLst>
          </p:cNvPr>
          <p:cNvCxnSpPr>
            <a:cxnSpLocks/>
          </p:cNvCxnSpPr>
          <p:nvPr/>
        </p:nvCxnSpPr>
        <p:spPr>
          <a:xfrm>
            <a:off x="4374292" y="90359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50489-E46E-4E3E-A159-937C564F23A5}"/>
              </a:ext>
            </a:extLst>
          </p:cNvPr>
          <p:cNvSpPr/>
          <p:nvPr/>
        </p:nvSpPr>
        <p:spPr>
          <a:xfrm>
            <a:off x="5148649" y="326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991D8-EADA-41F9-AF4C-BF4E085AC4EA}"/>
              </a:ext>
            </a:extLst>
          </p:cNvPr>
          <p:cNvSpPr/>
          <p:nvPr/>
        </p:nvSpPr>
        <p:spPr>
          <a:xfrm>
            <a:off x="5148648" y="11294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CEAAF-9824-44E9-AA58-C510165ECD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717060" y="271514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BE349-DC1A-4734-93FB-74FA60EAF46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17059" y="517097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D75E1-9829-49D3-860E-B9CD85379D0F}"/>
              </a:ext>
            </a:extLst>
          </p:cNvPr>
          <p:cNvSpPr/>
          <p:nvPr/>
        </p:nvSpPr>
        <p:spPr>
          <a:xfrm>
            <a:off x="6540842" y="8856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574D-3748-435E-A4A6-66271EE36D62}"/>
              </a:ext>
            </a:extLst>
          </p:cNvPr>
          <p:cNvSpPr/>
          <p:nvPr/>
        </p:nvSpPr>
        <p:spPr>
          <a:xfrm>
            <a:off x="6540841" y="4937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4F86E1-1C17-4A64-906C-E9106324EF3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17059" y="1084651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A6B78-4551-43DA-885F-82E353EE8C5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17058" y="133383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A9CEB-7499-4CDC-8631-0F9F727A91F2}"/>
              </a:ext>
            </a:extLst>
          </p:cNvPr>
          <p:cNvSpPr/>
          <p:nvPr/>
        </p:nvSpPr>
        <p:spPr>
          <a:xfrm>
            <a:off x="6540841" y="90170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65F9C-797E-4F95-938B-EE29A4AF44CF}"/>
              </a:ext>
            </a:extLst>
          </p:cNvPr>
          <p:cNvSpPr/>
          <p:nvPr/>
        </p:nvSpPr>
        <p:spPr>
          <a:xfrm>
            <a:off x="6540840" y="131049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E882D-1166-4D20-8734-C630279A369B}"/>
              </a:ext>
            </a:extLst>
          </p:cNvPr>
          <p:cNvCxnSpPr/>
          <p:nvPr/>
        </p:nvCxnSpPr>
        <p:spPr>
          <a:xfrm flipV="1">
            <a:off x="4382531" y="217786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BBDA2-E5EE-4027-AE98-2A21DF183C8E}"/>
              </a:ext>
            </a:extLst>
          </p:cNvPr>
          <p:cNvCxnSpPr>
            <a:cxnSpLocks/>
          </p:cNvCxnSpPr>
          <p:nvPr/>
        </p:nvCxnSpPr>
        <p:spPr>
          <a:xfrm>
            <a:off x="4382531" y="257208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3DB54-3F7D-4BD7-ACC1-998B000E262A}"/>
              </a:ext>
            </a:extLst>
          </p:cNvPr>
          <p:cNvSpPr/>
          <p:nvPr/>
        </p:nvSpPr>
        <p:spPr>
          <a:xfrm>
            <a:off x="5156888" y="199491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AA5CA-3F69-4BAF-92C3-767D68E79E5F}"/>
              </a:ext>
            </a:extLst>
          </p:cNvPr>
          <p:cNvSpPr/>
          <p:nvPr/>
        </p:nvSpPr>
        <p:spPr>
          <a:xfrm>
            <a:off x="5156887" y="27979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04CE28-BAC8-4FA6-8A5C-F55E272B1016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5725299" y="1948245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94C1ED-14B6-4C46-A073-AA6FCE60A4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725298" y="220206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10FECC-3A27-4327-A6C6-7E65EA31F9E4}"/>
              </a:ext>
            </a:extLst>
          </p:cNvPr>
          <p:cNvSpPr/>
          <p:nvPr/>
        </p:nvSpPr>
        <p:spPr>
          <a:xfrm>
            <a:off x="6549081" y="17652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EB53BC-CFD9-48A8-9F88-2E8C58B43355}"/>
              </a:ext>
            </a:extLst>
          </p:cNvPr>
          <p:cNvSpPr/>
          <p:nvPr/>
        </p:nvSpPr>
        <p:spPr>
          <a:xfrm>
            <a:off x="6549080" y="217872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F25714-4833-4994-B460-D8C06F2A112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5725298" y="2769620"/>
            <a:ext cx="823782" cy="21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60977E-6984-41DE-9663-E9FD22E7B77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25297" y="3018805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EAD29-44B9-4DA5-82DC-5AD2667D7F1F}"/>
              </a:ext>
            </a:extLst>
          </p:cNvPr>
          <p:cNvSpPr/>
          <p:nvPr/>
        </p:nvSpPr>
        <p:spPr>
          <a:xfrm>
            <a:off x="6549080" y="258667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774E2A-7DD5-4E43-967D-77BF84F69E0A}"/>
              </a:ext>
            </a:extLst>
          </p:cNvPr>
          <p:cNvSpPr/>
          <p:nvPr/>
        </p:nvSpPr>
        <p:spPr>
          <a:xfrm>
            <a:off x="6549079" y="299546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3048D7-C1A6-44EC-BC1D-503272B57B7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83741" y="3627397"/>
            <a:ext cx="1276864" cy="143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D5240-B27B-41E7-BC60-581BF0D9CF8E}"/>
              </a:ext>
            </a:extLst>
          </p:cNvPr>
          <p:cNvSpPr/>
          <p:nvPr/>
        </p:nvSpPr>
        <p:spPr>
          <a:xfrm>
            <a:off x="1960605" y="4880745"/>
            <a:ext cx="8855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0B0B27-B55B-49C0-B826-4054B6F7773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846172" y="4307707"/>
            <a:ext cx="959708" cy="75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4949C-8D4C-4B2E-AC8A-83654CEC10D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2846172" y="5065411"/>
            <a:ext cx="959707" cy="90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6973EC3-5F15-4B6B-BC92-609FF0EC471B}"/>
              </a:ext>
            </a:extLst>
          </p:cNvPr>
          <p:cNvSpPr/>
          <p:nvPr/>
        </p:nvSpPr>
        <p:spPr>
          <a:xfrm>
            <a:off x="3805880" y="412304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D2626-FBA7-45C9-A2C9-A7F317821C96}"/>
              </a:ext>
            </a:extLst>
          </p:cNvPr>
          <p:cNvSpPr/>
          <p:nvPr/>
        </p:nvSpPr>
        <p:spPr>
          <a:xfrm>
            <a:off x="3805879" y="57908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31A36E-88B0-4156-952B-1BD6C4224B91}"/>
              </a:ext>
            </a:extLst>
          </p:cNvPr>
          <p:cNvCxnSpPr>
            <a:stCxn id="51" idx="3"/>
          </p:cNvCxnSpPr>
          <p:nvPr/>
        </p:nvCxnSpPr>
        <p:spPr>
          <a:xfrm flipV="1">
            <a:off x="4374291" y="394387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E1018-A171-4D5D-9B08-C1BB2FCFBAFE}"/>
              </a:ext>
            </a:extLst>
          </p:cNvPr>
          <p:cNvCxnSpPr>
            <a:cxnSpLocks/>
          </p:cNvCxnSpPr>
          <p:nvPr/>
        </p:nvCxnSpPr>
        <p:spPr>
          <a:xfrm>
            <a:off x="4374291" y="433808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6B2CDF-6278-49A7-B49F-CA79C85E85A3}"/>
              </a:ext>
            </a:extLst>
          </p:cNvPr>
          <p:cNvSpPr/>
          <p:nvPr/>
        </p:nvSpPr>
        <p:spPr>
          <a:xfrm>
            <a:off x="5148648" y="376092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5F0FCD-39E0-4013-9F1C-D27F9A04C128}"/>
              </a:ext>
            </a:extLst>
          </p:cNvPr>
          <p:cNvSpPr/>
          <p:nvPr/>
        </p:nvSpPr>
        <p:spPr>
          <a:xfrm>
            <a:off x="5148647" y="456393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3D452-1EDF-449C-92E5-A4361A871FDC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5717059" y="3706009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32A632-C19C-4321-BBE6-C09976B4969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17058" y="3951592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28DE7DD-DC27-4C01-A8ED-FD845A75FEC9}"/>
              </a:ext>
            </a:extLst>
          </p:cNvPr>
          <p:cNvSpPr/>
          <p:nvPr/>
        </p:nvSpPr>
        <p:spPr>
          <a:xfrm>
            <a:off x="6540841" y="35230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56890C-2336-47D8-8584-2A2FFBF46DAB}"/>
              </a:ext>
            </a:extLst>
          </p:cNvPr>
          <p:cNvSpPr/>
          <p:nvPr/>
        </p:nvSpPr>
        <p:spPr>
          <a:xfrm>
            <a:off x="6540840" y="39282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46CB8-2447-45D7-8439-3B5F18432D1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717058" y="4519146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CB99E8-2112-4FF2-AEC8-5DF1D091BC3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717057" y="476833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CF37AD-ABFA-4429-B38E-05F18C1C6540}"/>
              </a:ext>
            </a:extLst>
          </p:cNvPr>
          <p:cNvSpPr/>
          <p:nvPr/>
        </p:nvSpPr>
        <p:spPr>
          <a:xfrm>
            <a:off x="6540840" y="433619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112505-3802-46E2-BE27-A08007E9C6B1}"/>
              </a:ext>
            </a:extLst>
          </p:cNvPr>
          <p:cNvSpPr/>
          <p:nvPr/>
        </p:nvSpPr>
        <p:spPr>
          <a:xfrm>
            <a:off x="6540839" y="474499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6F5BCA-7C30-4C2E-9D6E-48AD11453BF2}"/>
              </a:ext>
            </a:extLst>
          </p:cNvPr>
          <p:cNvCxnSpPr/>
          <p:nvPr/>
        </p:nvCxnSpPr>
        <p:spPr>
          <a:xfrm flipV="1">
            <a:off x="4382530" y="561236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332466-1C68-4622-81CF-27B54CE0245A}"/>
              </a:ext>
            </a:extLst>
          </p:cNvPr>
          <p:cNvCxnSpPr>
            <a:cxnSpLocks/>
          </p:cNvCxnSpPr>
          <p:nvPr/>
        </p:nvCxnSpPr>
        <p:spPr>
          <a:xfrm>
            <a:off x="4382530" y="600657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6A5A0-8592-4921-8EBD-96C850877100}"/>
              </a:ext>
            </a:extLst>
          </p:cNvPr>
          <p:cNvSpPr/>
          <p:nvPr/>
        </p:nvSpPr>
        <p:spPr>
          <a:xfrm>
            <a:off x="5156887" y="542941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7C86F-D8C6-4411-A9BD-FAA0BE6D08AF}"/>
              </a:ext>
            </a:extLst>
          </p:cNvPr>
          <p:cNvSpPr/>
          <p:nvPr/>
        </p:nvSpPr>
        <p:spPr>
          <a:xfrm>
            <a:off x="5156886" y="6232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AF8E1B-E46C-425E-B909-694AFB6E409E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5725298" y="5382740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A9D2B-2044-4270-B3A9-63911659BD7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725297" y="563656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971E340-9038-4F92-B9BB-8EB4A8DB8FDB}"/>
              </a:ext>
            </a:extLst>
          </p:cNvPr>
          <p:cNvSpPr/>
          <p:nvPr/>
        </p:nvSpPr>
        <p:spPr>
          <a:xfrm>
            <a:off x="6549080" y="519979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61BBE8-AA00-44DB-AE60-A076B0B66C74}"/>
              </a:ext>
            </a:extLst>
          </p:cNvPr>
          <p:cNvSpPr/>
          <p:nvPr/>
        </p:nvSpPr>
        <p:spPr>
          <a:xfrm>
            <a:off x="6549079" y="561322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A1F3-17D3-400A-BC77-73A8AA81A4AB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725297" y="6204115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DF20EF-EC37-4F8D-8110-388A3FFC25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725296" y="6453300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5EA20-4C38-44E9-B394-CDED230DF26B}"/>
              </a:ext>
            </a:extLst>
          </p:cNvPr>
          <p:cNvSpPr/>
          <p:nvPr/>
        </p:nvSpPr>
        <p:spPr>
          <a:xfrm>
            <a:off x="6549079" y="60211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6D1191-A8D7-4E91-847F-F074BEE0B6D1}"/>
              </a:ext>
            </a:extLst>
          </p:cNvPr>
          <p:cNvSpPr/>
          <p:nvPr/>
        </p:nvSpPr>
        <p:spPr>
          <a:xfrm>
            <a:off x="6549078" y="64299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0FB03A-6CE0-4E7D-8792-2D887A50E33D}"/>
              </a:ext>
            </a:extLst>
          </p:cNvPr>
          <p:cNvCxnSpPr>
            <a:stCxn id="23" idx="3"/>
          </p:cNvCxnSpPr>
          <p:nvPr/>
        </p:nvCxnSpPr>
        <p:spPr>
          <a:xfrm>
            <a:off x="7109253" y="27151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399CFA4-B2FD-425E-B73F-A134C125A755}"/>
              </a:ext>
            </a:extLst>
          </p:cNvPr>
          <p:cNvSpPr/>
          <p:nvPr/>
        </p:nvSpPr>
        <p:spPr>
          <a:xfrm>
            <a:off x="7430530" y="88565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CD2910-FDEC-49BF-B93B-22799A0D80FE}"/>
              </a:ext>
            </a:extLst>
          </p:cNvPr>
          <p:cNvCxnSpPr/>
          <p:nvPr/>
        </p:nvCxnSpPr>
        <p:spPr>
          <a:xfrm>
            <a:off x="7109253" y="6708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107828B-AA77-4BE6-9608-DF73AD988A56}"/>
              </a:ext>
            </a:extLst>
          </p:cNvPr>
          <p:cNvSpPr/>
          <p:nvPr/>
        </p:nvSpPr>
        <p:spPr>
          <a:xfrm>
            <a:off x="7430530" y="487927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921786-0B25-47A7-B780-2126EDCB5886}"/>
              </a:ext>
            </a:extLst>
          </p:cNvPr>
          <p:cNvSpPr/>
          <p:nvPr/>
        </p:nvSpPr>
        <p:spPr>
          <a:xfrm>
            <a:off x="7426410" y="88110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F4F9CC-A44A-495E-AF05-CB44D4D621B4}"/>
              </a:ext>
            </a:extLst>
          </p:cNvPr>
          <p:cNvSpPr/>
          <p:nvPr/>
        </p:nvSpPr>
        <p:spPr>
          <a:xfrm>
            <a:off x="7426409" y="128990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11E973-5E7D-4CF7-B089-17198BB5D981}"/>
              </a:ext>
            </a:extLst>
          </p:cNvPr>
          <p:cNvSpPr/>
          <p:nvPr/>
        </p:nvSpPr>
        <p:spPr>
          <a:xfrm>
            <a:off x="7418174" y="174469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D59F0C-BD2D-4CD0-9590-1C517B0DED00}"/>
              </a:ext>
            </a:extLst>
          </p:cNvPr>
          <p:cNvSpPr/>
          <p:nvPr/>
        </p:nvSpPr>
        <p:spPr>
          <a:xfrm>
            <a:off x="7418173" y="21581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44CD13-49A5-4BDA-A355-20961C3798EC}"/>
              </a:ext>
            </a:extLst>
          </p:cNvPr>
          <p:cNvSpPr/>
          <p:nvPr/>
        </p:nvSpPr>
        <p:spPr>
          <a:xfrm>
            <a:off x="7418173" y="256607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BEE7D0-4E2C-4E74-B0C1-95FF0AD590BD}"/>
              </a:ext>
            </a:extLst>
          </p:cNvPr>
          <p:cNvSpPr/>
          <p:nvPr/>
        </p:nvSpPr>
        <p:spPr>
          <a:xfrm>
            <a:off x="7418172" y="297487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CA9069-7411-499D-BDEB-6BBAC56993BA}"/>
              </a:ext>
            </a:extLst>
          </p:cNvPr>
          <p:cNvSpPr/>
          <p:nvPr/>
        </p:nvSpPr>
        <p:spPr>
          <a:xfrm>
            <a:off x="7434651" y="352443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297BA5-F73C-4B70-9001-47C1A2ACA369}"/>
              </a:ext>
            </a:extLst>
          </p:cNvPr>
          <p:cNvSpPr/>
          <p:nvPr/>
        </p:nvSpPr>
        <p:spPr>
          <a:xfrm>
            <a:off x="7434650" y="392962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E63499-0ACE-4F0F-88DB-9E4216CD5897}"/>
              </a:ext>
            </a:extLst>
          </p:cNvPr>
          <p:cNvSpPr/>
          <p:nvPr/>
        </p:nvSpPr>
        <p:spPr>
          <a:xfrm>
            <a:off x="7434650" y="433756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B5E050-CF98-4C74-BAB1-44C6C0077777}"/>
              </a:ext>
            </a:extLst>
          </p:cNvPr>
          <p:cNvSpPr/>
          <p:nvPr/>
        </p:nvSpPr>
        <p:spPr>
          <a:xfrm>
            <a:off x="7434649" y="47463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E158A2-D72E-4FBB-B9DB-47B4A52F9730}"/>
              </a:ext>
            </a:extLst>
          </p:cNvPr>
          <p:cNvSpPr/>
          <p:nvPr/>
        </p:nvSpPr>
        <p:spPr>
          <a:xfrm>
            <a:off x="7442890" y="52011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2F266E-7E37-4291-8F93-C496F42F1739}"/>
              </a:ext>
            </a:extLst>
          </p:cNvPr>
          <p:cNvSpPr/>
          <p:nvPr/>
        </p:nvSpPr>
        <p:spPr>
          <a:xfrm>
            <a:off x="7442889" y="56145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8B39BE-80E4-4E5F-B998-B46FC7E7A08C}"/>
              </a:ext>
            </a:extLst>
          </p:cNvPr>
          <p:cNvSpPr/>
          <p:nvPr/>
        </p:nvSpPr>
        <p:spPr>
          <a:xfrm>
            <a:off x="7442889" y="60225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7D812-FCC4-4250-BCD8-6FF88D32CDA5}"/>
              </a:ext>
            </a:extLst>
          </p:cNvPr>
          <p:cNvSpPr/>
          <p:nvPr/>
        </p:nvSpPr>
        <p:spPr>
          <a:xfrm>
            <a:off x="7442888" y="643133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D3F35-DFE3-4230-92D4-77046551068D}"/>
              </a:ext>
            </a:extLst>
          </p:cNvPr>
          <p:cNvSpPr txBox="1"/>
          <p:nvPr/>
        </p:nvSpPr>
        <p:spPr>
          <a:xfrm>
            <a:off x="67959" y="3304466"/>
            <a:ext cx="6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Unpol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A8EB5F-4D1B-49D7-8E76-44AAAE33F8EC}"/>
              </a:ext>
            </a:extLst>
          </p:cNvPr>
          <p:cNvSpPr txBox="1"/>
          <p:nvPr/>
        </p:nvSpPr>
        <p:spPr>
          <a:xfrm>
            <a:off x="1931770" y="1405589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0625A-6EB0-482B-89F4-035009DB417F}"/>
              </a:ext>
            </a:extLst>
          </p:cNvPr>
          <p:cNvSpPr txBox="1"/>
          <p:nvPr/>
        </p:nvSpPr>
        <p:spPr>
          <a:xfrm>
            <a:off x="5086863" y="357672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1D7A0-1728-4B39-A18E-36D38180D668}"/>
              </a:ext>
            </a:extLst>
          </p:cNvPr>
          <p:cNvSpPr txBox="1"/>
          <p:nvPr/>
        </p:nvSpPr>
        <p:spPr>
          <a:xfrm>
            <a:off x="3779106" y="230675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17369C-195F-410F-9442-302D033D496A}"/>
              </a:ext>
            </a:extLst>
          </p:cNvPr>
          <p:cNvSpPr txBox="1"/>
          <p:nvPr/>
        </p:nvSpPr>
        <p:spPr>
          <a:xfrm>
            <a:off x="3805877" y="6406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F6952E-4CEA-4E56-AB89-54BE30E15C34}"/>
              </a:ext>
            </a:extLst>
          </p:cNvPr>
          <p:cNvSpPr txBox="1"/>
          <p:nvPr/>
        </p:nvSpPr>
        <p:spPr>
          <a:xfrm>
            <a:off x="5115695" y="118547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8324D7-EF1F-47DD-8DC8-EBA1C8F5F15F}"/>
              </a:ext>
            </a:extLst>
          </p:cNvPr>
          <p:cNvSpPr txBox="1"/>
          <p:nvPr/>
        </p:nvSpPr>
        <p:spPr>
          <a:xfrm>
            <a:off x="5103336" y="204116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1259D7-0C68-47B0-BF47-667DD99F94EA}"/>
              </a:ext>
            </a:extLst>
          </p:cNvPr>
          <p:cNvSpPr txBox="1"/>
          <p:nvPr/>
        </p:nvSpPr>
        <p:spPr>
          <a:xfrm>
            <a:off x="5115695" y="284398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2C295F-4A3F-4E9D-A91E-D5634891A66D}"/>
              </a:ext>
            </a:extLst>
          </p:cNvPr>
          <p:cNvSpPr txBox="1"/>
          <p:nvPr/>
        </p:nvSpPr>
        <p:spPr>
          <a:xfrm>
            <a:off x="7385219" y="247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EA8D1-A45E-4365-8B1E-2E091A128DA2}"/>
              </a:ext>
            </a:extLst>
          </p:cNvPr>
          <p:cNvSpPr txBox="1"/>
          <p:nvPr/>
        </p:nvSpPr>
        <p:spPr>
          <a:xfrm>
            <a:off x="7401695" y="4333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371185-7C9B-4C2C-847E-33D0514167BE}"/>
              </a:ext>
            </a:extLst>
          </p:cNvPr>
          <p:cNvSpPr txBox="1"/>
          <p:nvPr/>
        </p:nvSpPr>
        <p:spPr>
          <a:xfrm>
            <a:off x="3779101" y="406554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FFDE8F-C32D-421F-8BA7-3A6D2E3E0068}"/>
              </a:ext>
            </a:extLst>
          </p:cNvPr>
          <p:cNvSpPr txBox="1"/>
          <p:nvPr/>
        </p:nvSpPr>
        <p:spPr>
          <a:xfrm>
            <a:off x="3774984" y="574364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66BF1D-CD1E-4B63-8CDA-88A916C586D0}"/>
              </a:ext>
            </a:extLst>
          </p:cNvPr>
          <p:cNvSpPr txBox="1"/>
          <p:nvPr/>
        </p:nvSpPr>
        <p:spPr>
          <a:xfrm>
            <a:off x="5086863" y="382381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C40470-E221-41DD-878B-F6EB608398D0}"/>
              </a:ext>
            </a:extLst>
          </p:cNvPr>
          <p:cNvSpPr txBox="1"/>
          <p:nvPr/>
        </p:nvSpPr>
        <p:spPr>
          <a:xfrm>
            <a:off x="5074500" y="5483473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4877EC-01DF-4EB4-91F8-8DEA4FAE68C3}"/>
              </a:ext>
            </a:extLst>
          </p:cNvPr>
          <p:cNvSpPr txBox="1"/>
          <p:nvPr/>
        </p:nvSpPr>
        <p:spPr>
          <a:xfrm>
            <a:off x="5115695" y="460922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C0DD08-E0F2-4AB9-BF4C-B0D4FDF6A0AF}"/>
              </a:ext>
            </a:extLst>
          </p:cNvPr>
          <p:cNvSpPr txBox="1"/>
          <p:nvPr/>
        </p:nvSpPr>
        <p:spPr>
          <a:xfrm>
            <a:off x="5115695" y="6276875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A09353-623D-4167-8734-873DF90B2174}"/>
              </a:ext>
            </a:extLst>
          </p:cNvPr>
          <p:cNvCxnSpPr/>
          <p:nvPr/>
        </p:nvCxnSpPr>
        <p:spPr>
          <a:xfrm>
            <a:off x="7094823" y="11023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9F14BBE-04DF-4143-9575-20F88F92C91A}"/>
              </a:ext>
            </a:extLst>
          </p:cNvPr>
          <p:cNvCxnSpPr/>
          <p:nvPr/>
        </p:nvCxnSpPr>
        <p:spPr>
          <a:xfrm>
            <a:off x="7109252" y="150804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9CD3D5-2E8C-48B3-B842-5CDB1DE25F6F}"/>
              </a:ext>
            </a:extLst>
          </p:cNvPr>
          <p:cNvCxnSpPr/>
          <p:nvPr/>
        </p:nvCxnSpPr>
        <p:spPr>
          <a:xfrm>
            <a:off x="7088655" y="195288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F74B5BA-2A49-457F-AB32-A8F0E3CE0676}"/>
              </a:ext>
            </a:extLst>
          </p:cNvPr>
          <p:cNvCxnSpPr/>
          <p:nvPr/>
        </p:nvCxnSpPr>
        <p:spPr>
          <a:xfrm>
            <a:off x="7094823" y="235636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2782800-11F5-4A00-93A6-AE300D912A59}"/>
              </a:ext>
            </a:extLst>
          </p:cNvPr>
          <p:cNvCxnSpPr/>
          <p:nvPr/>
        </p:nvCxnSpPr>
        <p:spPr>
          <a:xfrm>
            <a:off x="7088655" y="276464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95718B0-4427-494D-8E5C-AF1234428702}"/>
              </a:ext>
            </a:extLst>
          </p:cNvPr>
          <p:cNvCxnSpPr/>
          <p:nvPr/>
        </p:nvCxnSpPr>
        <p:spPr>
          <a:xfrm>
            <a:off x="7080417" y="317926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DC2E39C-E46A-4CF5-A7F8-F730F56A040B}"/>
              </a:ext>
            </a:extLst>
          </p:cNvPr>
          <p:cNvCxnSpPr/>
          <p:nvPr/>
        </p:nvCxnSpPr>
        <p:spPr>
          <a:xfrm>
            <a:off x="7125730" y="370516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E37DBB4-6DF3-4D5F-8951-7977FACD0F8C}"/>
              </a:ext>
            </a:extLst>
          </p:cNvPr>
          <p:cNvCxnSpPr/>
          <p:nvPr/>
        </p:nvCxnSpPr>
        <p:spPr>
          <a:xfrm>
            <a:off x="7125730" y="41045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0DA2EA-0DDB-4174-B70F-3F8E91BD664A}"/>
              </a:ext>
            </a:extLst>
          </p:cNvPr>
          <p:cNvCxnSpPr/>
          <p:nvPr/>
        </p:nvCxnSpPr>
        <p:spPr>
          <a:xfrm>
            <a:off x="7111300" y="45359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E1B29B-D882-4A31-974C-9E5A19B5B38D}"/>
              </a:ext>
            </a:extLst>
          </p:cNvPr>
          <p:cNvCxnSpPr/>
          <p:nvPr/>
        </p:nvCxnSpPr>
        <p:spPr>
          <a:xfrm>
            <a:off x="7125729" y="494169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D7B9B4C-07AC-4281-A256-2785BA189564}"/>
              </a:ext>
            </a:extLst>
          </p:cNvPr>
          <p:cNvCxnSpPr/>
          <p:nvPr/>
        </p:nvCxnSpPr>
        <p:spPr>
          <a:xfrm>
            <a:off x="7105132" y="538653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212085-2A15-4BBB-BE99-39A3438824B2}"/>
              </a:ext>
            </a:extLst>
          </p:cNvPr>
          <p:cNvCxnSpPr/>
          <p:nvPr/>
        </p:nvCxnSpPr>
        <p:spPr>
          <a:xfrm>
            <a:off x="7111300" y="579001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9CF0991-AFEF-4618-9096-1DB16F6D0A19}"/>
              </a:ext>
            </a:extLst>
          </p:cNvPr>
          <p:cNvCxnSpPr/>
          <p:nvPr/>
        </p:nvCxnSpPr>
        <p:spPr>
          <a:xfrm>
            <a:off x="7105132" y="619829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D8603D-9CE6-4254-A7ED-33D1B882343C}"/>
              </a:ext>
            </a:extLst>
          </p:cNvPr>
          <p:cNvCxnSpPr/>
          <p:nvPr/>
        </p:nvCxnSpPr>
        <p:spPr>
          <a:xfrm>
            <a:off x="7096894" y="661291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1B074D5-9138-4B8B-96AC-EF041B66730C}"/>
              </a:ext>
            </a:extLst>
          </p:cNvPr>
          <p:cNvSpPr txBox="1"/>
          <p:nvPr/>
        </p:nvSpPr>
        <p:spPr>
          <a:xfrm>
            <a:off x="1931770" y="4823943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B3DCE5-A6E6-4D09-91BC-3B3415577DB9}"/>
              </a:ext>
            </a:extLst>
          </p:cNvPr>
          <p:cNvSpPr txBox="1"/>
          <p:nvPr/>
        </p:nvSpPr>
        <p:spPr>
          <a:xfrm>
            <a:off x="7376977" y="12318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0AE133-6D4B-474B-9F8C-00C237D6B3DE}"/>
              </a:ext>
            </a:extLst>
          </p:cNvPr>
          <p:cNvSpPr txBox="1"/>
          <p:nvPr/>
        </p:nvSpPr>
        <p:spPr>
          <a:xfrm>
            <a:off x="7366677" y="20853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CE8C7-D444-42EB-9A53-ACF95C3EA2FA}"/>
              </a:ext>
            </a:extLst>
          </p:cNvPr>
          <p:cNvSpPr txBox="1"/>
          <p:nvPr/>
        </p:nvSpPr>
        <p:spPr>
          <a:xfrm>
            <a:off x="7366677" y="251731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463863E-794D-4EB6-8F06-E5F3CEC6FCFE}"/>
              </a:ext>
            </a:extLst>
          </p:cNvPr>
          <p:cNvSpPr txBox="1"/>
          <p:nvPr/>
        </p:nvSpPr>
        <p:spPr>
          <a:xfrm>
            <a:off x="7383149" y="82293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B163A0-493A-4E8A-8D30-AF66F93B17A4}"/>
              </a:ext>
            </a:extLst>
          </p:cNvPr>
          <p:cNvSpPr txBox="1"/>
          <p:nvPr/>
        </p:nvSpPr>
        <p:spPr>
          <a:xfrm>
            <a:off x="7366677" y="169170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82512C-21AF-49A7-9A31-67B06028159B}"/>
              </a:ext>
            </a:extLst>
          </p:cNvPr>
          <p:cNvSpPr txBox="1"/>
          <p:nvPr/>
        </p:nvSpPr>
        <p:spPr>
          <a:xfrm>
            <a:off x="7366676" y="293180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D308FA-2E4E-43A5-A7F4-B7E42F78D326}"/>
              </a:ext>
            </a:extLst>
          </p:cNvPr>
          <p:cNvSpPr txBox="1"/>
          <p:nvPr/>
        </p:nvSpPr>
        <p:spPr>
          <a:xfrm>
            <a:off x="7411999" y="348504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61E0A2-9C78-4D48-AA08-17ED285667DB}"/>
              </a:ext>
            </a:extLst>
          </p:cNvPr>
          <p:cNvSpPr txBox="1"/>
          <p:nvPr/>
        </p:nvSpPr>
        <p:spPr>
          <a:xfrm>
            <a:off x="7399624" y="4691963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4EC69A5-E98F-40D4-9403-7DB241A31659}"/>
              </a:ext>
            </a:extLst>
          </p:cNvPr>
          <p:cNvSpPr txBox="1"/>
          <p:nvPr/>
        </p:nvSpPr>
        <p:spPr>
          <a:xfrm>
            <a:off x="7411998" y="555283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CD66A8-0B3D-4411-8143-C1A70CF95BC1}"/>
              </a:ext>
            </a:extLst>
          </p:cNvPr>
          <p:cNvSpPr txBox="1"/>
          <p:nvPr/>
        </p:nvSpPr>
        <p:spPr>
          <a:xfrm>
            <a:off x="7405788" y="595204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7A92E7-6170-40E2-AA10-F6984029AB43}"/>
              </a:ext>
            </a:extLst>
          </p:cNvPr>
          <p:cNvSpPr txBox="1"/>
          <p:nvPr/>
        </p:nvSpPr>
        <p:spPr>
          <a:xfrm>
            <a:off x="7389338" y="387728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192547-6611-41A3-8903-23A735AB2834}"/>
              </a:ext>
            </a:extLst>
          </p:cNvPr>
          <p:cNvSpPr txBox="1"/>
          <p:nvPr/>
        </p:nvSpPr>
        <p:spPr>
          <a:xfrm>
            <a:off x="7385219" y="42764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3C27C4-5E50-4DC0-9616-D37BECE70347}"/>
              </a:ext>
            </a:extLst>
          </p:cNvPr>
          <p:cNvSpPr txBox="1"/>
          <p:nvPr/>
        </p:nvSpPr>
        <p:spPr>
          <a:xfrm>
            <a:off x="7381078" y="51527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FA3C5A7-334F-42DE-A623-BB2C57317368}"/>
              </a:ext>
            </a:extLst>
          </p:cNvPr>
          <p:cNvSpPr txBox="1"/>
          <p:nvPr/>
        </p:nvSpPr>
        <p:spPr>
          <a:xfrm>
            <a:off x="7385218" y="636849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DA08A45E-F968-4718-94B3-6DB0BC92C2E2}"/>
              </a:ext>
            </a:extLst>
          </p:cNvPr>
          <p:cNvSpPr/>
          <p:nvPr/>
        </p:nvSpPr>
        <p:spPr>
          <a:xfrm>
            <a:off x="8048348" y="78780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FB31FB04-9042-4ADD-8749-3357E3663A9F}"/>
              </a:ext>
            </a:extLst>
          </p:cNvPr>
          <p:cNvSpPr/>
          <p:nvPr/>
        </p:nvSpPr>
        <p:spPr>
          <a:xfrm>
            <a:off x="8048327" y="900347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4BD1D9EB-039F-4649-9684-DDAF3289B419}"/>
              </a:ext>
            </a:extLst>
          </p:cNvPr>
          <p:cNvSpPr/>
          <p:nvPr/>
        </p:nvSpPr>
        <p:spPr>
          <a:xfrm>
            <a:off x="8048327" y="1783391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8FC4BF3E-827C-465C-88D7-288AED5DED3E}"/>
              </a:ext>
            </a:extLst>
          </p:cNvPr>
          <p:cNvSpPr/>
          <p:nvPr/>
        </p:nvSpPr>
        <p:spPr>
          <a:xfrm>
            <a:off x="8046274" y="260353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321F0A-2490-4115-96FF-0E4A0AD66251}"/>
              </a:ext>
            </a:extLst>
          </p:cNvPr>
          <p:cNvSpPr txBox="1"/>
          <p:nvPr/>
        </p:nvSpPr>
        <p:spPr>
          <a:xfrm>
            <a:off x="8406699" y="16866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8685E7-8DBD-43E0-9F05-517DAF3ACFA9}"/>
              </a:ext>
            </a:extLst>
          </p:cNvPr>
          <p:cNvSpPr txBox="1"/>
          <p:nvPr/>
        </p:nvSpPr>
        <p:spPr>
          <a:xfrm>
            <a:off x="8406699" y="94026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8A4760E-CEBD-4BC7-BBB8-420053F2BFE6}"/>
              </a:ext>
            </a:extLst>
          </p:cNvPr>
          <p:cNvSpPr txBox="1"/>
          <p:nvPr/>
        </p:nvSpPr>
        <p:spPr>
          <a:xfrm>
            <a:off x="8429369" y="1813255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0B8D2C-760A-474A-83FC-D79986CE41D6}"/>
              </a:ext>
            </a:extLst>
          </p:cNvPr>
          <p:cNvSpPr txBox="1"/>
          <p:nvPr/>
        </p:nvSpPr>
        <p:spPr>
          <a:xfrm>
            <a:off x="8425221" y="262940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619094-0B76-47AF-A849-9998B498924A}"/>
              </a:ext>
            </a:extLst>
          </p:cNvPr>
          <p:cNvSpPr txBox="1"/>
          <p:nvPr/>
        </p:nvSpPr>
        <p:spPr>
          <a:xfrm>
            <a:off x="8425221" y="356579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463692BD-2437-437D-ABD1-119C0090EE22}"/>
              </a:ext>
            </a:extLst>
          </p:cNvPr>
          <p:cNvSpPr/>
          <p:nvPr/>
        </p:nvSpPr>
        <p:spPr>
          <a:xfrm>
            <a:off x="8052496" y="349640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D21B645-7F85-466F-AEEE-03FC40BE1E31}"/>
              </a:ext>
            </a:extLst>
          </p:cNvPr>
          <p:cNvSpPr/>
          <p:nvPr/>
        </p:nvSpPr>
        <p:spPr>
          <a:xfrm>
            <a:off x="8052475" y="4317975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Brace 177">
            <a:extLst>
              <a:ext uri="{FF2B5EF4-FFF2-40B4-BE49-F238E27FC236}">
                <a16:creationId xmlns:a16="http://schemas.microsoft.com/office/drawing/2014/main" id="{37F8E06C-84F7-4ACA-8E5D-CDB3AE1C2D74}"/>
              </a:ext>
            </a:extLst>
          </p:cNvPr>
          <p:cNvSpPr/>
          <p:nvPr/>
        </p:nvSpPr>
        <p:spPr>
          <a:xfrm>
            <a:off x="8052475" y="5201019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3B59C347-0556-4C93-9E7E-29A5A1FE3BEA}"/>
              </a:ext>
            </a:extLst>
          </p:cNvPr>
          <p:cNvSpPr/>
          <p:nvPr/>
        </p:nvSpPr>
        <p:spPr>
          <a:xfrm>
            <a:off x="8050422" y="6021166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FDBE8E-CBB6-4E50-A230-AF69CBB69465}"/>
              </a:ext>
            </a:extLst>
          </p:cNvPr>
          <p:cNvSpPr txBox="1"/>
          <p:nvPr/>
        </p:nvSpPr>
        <p:spPr>
          <a:xfrm>
            <a:off x="8402570" y="436339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314175-A03E-44ED-82E5-B247B2299A78}"/>
              </a:ext>
            </a:extLst>
          </p:cNvPr>
          <p:cNvSpPr txBox="1"/>
          <p:nvPr/>
        </p:nvSpPr>
        <p:spPr>
          <a:xfrm>
            <a:off x="8433449" y="5236386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0C402B1-D448-4D00-9C87-B52AE553B95A}"/>
              </a:ext>
            </a:extLst>
          </p:cNvPr>
          <p:cNvSpPr txBox="1"/>
          <p:nvPr/>
        </p:nvSpPr>
        <p:spPr>
          <a:xfrm>
            <a:off x="8466409" y="606389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09523E0-D2CD-44A4-AD5C-4A13FAA96CC2}"/>
              </a:ext>
            </a:extLst>
          </p:cNvPr>
          <p:cNvSpPr txBox="1"/>
          <p:nvPr/>
        </p:nvSpPr>
        <p:spPr>
          <a:xfrm>
            <a:off x="6479051" y="2693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BD2509C-266F-49CD-8940-5E5D9E9DD33F}"/>
              </a:ext>
            </a:extLst>
          </p:cNvPr>
          <p:cNvSpPr txBox="1"/>
          <p:nvPr/>
        </p:nvSpPr>
        <p:spPr>
          <a:xfrm>
            <a:off x="6485224" y="44098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0A7523A-09AE-4F89-BDB9-BBAABF4F91FB}"/>
              </a:ext>
            </a:extLst>
          </p:cNvPr>
          <p:cNvSpPr txBox="1"/>
          <p:nvPr/>
        </p:nvSpPr>
        <p:spPr>
          <a:xfrm>
            <a:off x="6523311" y="1255847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12B8BCF-23A2-406D-9AE2-38DF2382F2A6}"/>
              </a:ext>
            </a:extLst>
          </p:cNvPr>
          <p:cNvSpPr txBox="1"/>
          <p:nvPr/>
        </p:nvSpPr>
        <p:spPr>
          <a:xfrm>
            <a:off x="6501694" y="858557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6C0C48A-EB54-408F-B047-38A1CCD637CD}"/>
              </a:ext>
            </a:extLst>
          </p:cNvPr>
          <p:cNvSpPr txBox="1"/>
          <p:nvPr/>
        </p:nvSpPr>
        <p:spPr>
          <a:xfrm>
            <a:off x="6514053" y="172830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6B79AAB-173B-4ED2-A381-54D1D5A45983}"/>
              </a:ext>
            </a:extLst>
          </p:cNvPr>
          <p:cNvSpPr txBox="1"/>
          <p:nvPr/>
        </p:nvSpPr>
        <p:spPr>
          <a:xfrm>
            <a:off x="6518139" y="21282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657DF5-84D2-4104-8488-FC5C940EA0C0}"/>
              </a:ext>
            </a:extLst>
          </p:cNvPr>
          <p:cNvSpPr txBox="1"/>
          <p:nvPr/>
        </p:nvSpPr>
        <p:spPr>
          <a:xfrm>
            <a:off x="6518138" y="2530763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51FB029-E731-4C63-A303-9D32613E2239}"/>
              </a:ext>
            </a:extLst>
          </p:cNvPr>
          <p:cNvSpPr txBox="1"/>
          <p:nvPr/>
        </p:nvSpPr>
        <p:spPr>
          <a:xfrm>
            <a:off x="6546974" y="29487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49C4B4C-93F3-4B36-9141-3A47A5B69E8E}"/>
              </a:ext>
            </a:extLst>
          </p:cNvPr>
          <p:cNvSpPr txBox="1"/>
          <p:nvPr/>
        </p:nvSpPr>
        <p:spPr>
          <a:xfrm>
            <a:off x="6518236" y="346159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0D3BDE8-196E-4FDC-85D9-571858994E77}"/>
              </a:ext>
            </a:extLst>
          </p:cNvPr>
          <p:cNvSpPr txBox="1"/>
          <p:nvPr/>
        </p:nvSpPr>
        <p:spPr>
          <a:xfrm>
            <a:off x="6522322" y="386155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E9CD65-9C19-4786-BBE8-1492B148831F}"/>
              </a:ext>
            </a:extLst>
          </p:cNvPr>
          <p:cNvSpPr txBox="1"/>
          <p:nvPr/>
        </p:nvSpPr>
        <p:spPr>
          <a:xfrm>
            <a:off x="6522321" y="426405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F0EFB3-ABCE-4ED3-9B14-3004411360BC}"/>
              </a:ext>
            </a:extLst>
          </p:cNvPr>
          <p:cNvSpPr txBox="1"/>
          <p:nvPr/>
        </p:nvSpPr>
        <p:spPr>
          <a:xfrm>
            <a:off x="6551157" y="4682057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664607B-9D37-4126-8B0D-99D68D44521A}"/>
              </a:ext>
            </a:extLst>
          </p:cNvPr>
          <p:cNvSpPr txBox="1"/>
          <p:nvPr/>
        </p:nvSpPr>
        <p:spPr>
          <a:xfrm>
            <a:off x="6483713" y="515181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4F9249-7E17-4E5E-82A2-9BA6B0275AF3}"/>
              </a:ext>
            </a:extLst>
          </p:cNvPr>
          <p:cNvSpPr txBox="1"/>
          <p:nvPr/>
        </p:nvSpPr>
        <p:spPr>
          <a:xfrm>
            <a:off x="6489886" y="55658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4B6BE7-64A3-43D5-BE82-762A3D6BEFF2}"/>
              </a:ext>
            </a:extLst>
          </p:cNvPr>
          <p:cNvSpPr txBox="1"/>
          <p:nvPr/>
        </p:nvSpPr>
        <p:spPr>
          <a:xfrm>
            <a:off x="6527973" y="638072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7C1C77-6BBB-436D-8BFA-42E89BD0AC6C}"/>
              </a:ext>
            </a:extLst>
          </p:cNvPr>
          <p:cNvSpPr txBox="1"/>
          <p:nvPr/>
        </p:nvSpPr>
        <p:spPr>
          <a:xfrm>
            <a:off x="6506356" y="598343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F2C4051-8C8B-468D-A0B9-EB5B1BAA0AAE}"/>
              </a:ext>
            </a:extLst>
          </p:cNvPr>
          <p:cNvSpPr txBox="1"/>
          <p:nvPr/>
        </p:nvSpPr>
        <p:spPr>
          <a:xfrm>
            <a:off x="1062671" y="2070011"/>
            <a:ext cx="268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[or if P</a:t>
            </a:r>
            <a:r>
              <a:rPr lang="en-US" sz="1400" baseline="-25000" dirty="0"/>
              <a:t>F</a:t>
            </a:r>
            <a:r>
              <a:rPr lang="en-US" sz="1400" dirty="0"/>
              <a:t> ≠ 1, then</a:t>
            </a:r>
          </a:p>
          <a:p>
            <a:pPr algn="ctr"/>
            <a:r>
              <a:rPr lang="en-US" sz="1400" b="1" dirty="0"/>
              <a:t>(1-P</a:t>
            </a:r>
            <a:r>
              <a:rPr lang="en-US" sz="1400" b="1" baseline="-25000" dirty="0"/>
              <a:t>SM</a:t>
            </a:r>
            <a:r>
              <a:rPr lang="en-US" sz="1400" b="1" dirty="0"/>
              <a:t>P</a:t>
            </a:r>
            <a:r>
              <a:rPr lang="en-US" sz="1400" b="1" baseline="-25000" dirty="0"/>
              <a:t>F</a:t>
            </a:r>
            <a:r>
              <a:rPr lang="en-US" sz="1400" b="1" dirty="0"/>
              <a:t>)/2 </a:t>
            </a:r>
            <a:r>
              <a:rPr lang="en-US" sz="1400" dirty="0"/>
              <a:t>from</a:t>
            </a:r>
          </a:p>
          <a:p>
            <a:pPr algn="ctr"/>
            <a:r>
              <a:rPr lang="en-US" sz="1400" dirty="0"/>
              <a:t>(1-P</a:t>
            </a:r>
            <a:r>
              <a:rPr lang="en-US" sz="1400" baseline="-25000" dirty="0"/>
              <a:t>SM</a:t>
            </a:r>
            <a:r>
              <a:rPr lang="en-US" sz="1400" dirty="0"/>
              <a:t>)(1+P</a:t>
            </a:r>
            <a:r>
              <a:rPr lang="en-US" sz="1400" baseline="-25000" dirty="0"/>
              <a:t>F</a:t>
            </a:r>
            <a:r>
              <a:rPr lang="en-US" sz="1400" dirty="0"/>
              <a:t>)/4+(1+P</a:t>
            </a:r>
            <a:r>
              <a:rPr lang="en-US" sz="1400" baseline="-25000" dirty="0"/>
              <a:t>SM</a:t>
            </a:r>
            <a:r>
              <a:rPr lang="en-US" sz="1400" dirty="0"/>
              <a:t>)(1-P</a:t>
            </a:r>
            <a:r>
              <a:rPr lang="en-US" sz="1400" baseline="-25000" dirty="0"/>
              <a:t>F</a:t>
            </a:r>
            <a:r>
              <a:rPr lang="en-US" sz="1400" dirty="0"/>
              <a:t>)/4]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B4A63A7-9478-415A-8640-7A3E1E1A49C3}"/>
              </a:ext>
            </a:extLst>
          </p:cNvPr>
          <p:cNvSpPr txBox="1"/>
          <p:nvPr/>
        </p:nvSpPr>
        <p:spPr>
          <a:xfrm>
            <a:off x="754773" y="5347035"/>
            <a:ext cx="268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[or if P</a:t>
            </a:r>
            <a:r>
              <a:rPr lang="en-US" sz="1400" baseline="-25000" dirty="0"/>
              <a:t>F</a:t>
            </a:r>
            <a:r>
              <a:rPr lang="en-US" sz="1400" dirty="0"/>
              <a:t> ≠ 1, then</a:t>
            </a:r>
          </a:p>
          <a:p>
            <a:pPr algn="ctr"/>
            <a:r>
              <a:rPr lang="en-US" sz="1400" b="1" dirty="0"/>
              <a:t>(1+P</a:t>
            </a:r>
            <a:r>
              <a:rPr lang="en-US" sz="1400" b="1" baseline="-25000" dirty="0"/>
              <a:t>SM</a:t>
            </a:r>
            <a:r>
              <a:rPr lang="en-US" sz="1400" b="1" dirty="0"/>
              <a:t>P</a:t>
            </a:r>
            <a:r>
              <a:rPr lang="en-US" sz="1400" b="1" baseline="-25000" dirty="0"/>
              <a:t>F</a:t>
            </a:r>
            <a:r>
              <a:rPr lang="en-US" sz="1400" b="1" dirty="0"/>
              <a:t>)/2 </a:t>
            </a:r>
            <a:r>
              <a:rPr lang="en-US" sz="1400" dirty="0"/>
              <a:t>from</a:t>
            </a:r>
          </a:p>
          <a:p>
            <a:pPr algn="ctr"/>
            <a:r>
              <a:rPr lang="en-US" sz="1400" dirty="0"/>
              <a:t>(1+P</a:t>
            </a:r>
            <a:r>
              <a:rPr lang="en-US" sz="1400" baseline="-25000" dirty="0"/>
              <a:t>SM</a:t>
            </a:r>
            <a:r>
              <a:rPr lang="en-US" sz="1400" dirty="0"/>
              <a:t>)(1+P</a:t>
            </a:r>
            <a:r>
              <a:rPr lang="en-US" sz="1400" baseline="-25000" dirty="0"/>
              <a:t>F</a:t>
            </a:r>
            <a:r>
              <a:rPr lang="en-US" sz="1400" dirty="0"/>
              <a:t>)/4+(1-P</a:t>
            </a:r>
            <a:r>
              <a:rPr lang="en-US" sz="1400" baseline="-25000" dirty="0"/>
              <a:t>SM</a:t>
            </a:r>
            <a:r>
              <a:rPr lang="en-US" sz="1400" dirty="0"/>
              <a:t>)(1-P</a:t>
            </a:r>
            <a:r>
              <a:rPr lang="en-US" sz="1400" baseline="-25000" dirty="0"/>
              <a:t>F</a:t>
            </a:r>
            <a:r>
              <a:rPr lang="en-US" sz="1400" dirty="0"/>
              <a:t>)/4]</a:t>
            </a:r>
          </a:p>
        </p:txBody>
      </p:sp>
    </p:spTree>
    <p:extLst>
      <p:ext uri="{BB962C8B-B14F-4D97-AF65-F5344CB8AC3E}">
        <p14:creationId xmlns:p14="http://schemas.microsoft.com/office/powerpoint/2010/main" val="24216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ABD46-9F54-4B0E-886D-63E5CF9CD120}"/>
              </a:ext>
            </a:extLst>
          </p:cNvPr>
          <p:cNvSpPr txBox="1"/>
          <p:nvPr/>
        </p:nvSpPr>
        <p:spPr>
          <a:xfrm>
            <a:off x="247135" y="140043"/>
            <a:ext cx="2255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for UD, Scatt</a:t>
            </a:r>
          </a:p>
          <a:p>
            <a:r>
              <a:rPr lang="en-US" sz="1400" dirty="0"/>
              <a:t>(χ is sample polarization through ≈1/2 sample width)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4D6A7-F365-433E-96B5-62E65D851566}"/>
              </a:ext>
            </a:extLst>
          </p:cNvPr>
          <p:cNvSpPr/>
          <p:nvPr/>
        </p:nvSpPr>
        <p:spPr>
          <a:xfrm>
            <a:off x="107092" y="3253946"/>
            <a:ext cx="576649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D31021-1DA6-4759-B900-4D7923C3B40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3741" y="1648600"/>
            <a:ext cx="1276864" cy="171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7A38DA-E618-4A0D-B7E9-D0D0E4F77F94}"/>
              </a:ext>
            </a:extLst>
          </p:cNvPr>
          <p:cNvSpPr/>
          <p:nvPr/>
        </p:nvSpPr>
        <p:spPr>
          <a:xfrm>
            <a:off x="1960605" y="1465651"/>
            <a:ext cx="885567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F0B34-0E8F-4F99-BAD7-43B7C6934AB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46172" y="904110"/>
            <a:ext cx="959709" cy="74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1224D0-3F54-4CE2-AA80-13DCC9EDCD1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46172" y="1648600"/>
            <a:ext cx="959708" cy="8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DCA-7763-48D3-90C4-8E3E55AA870A}"/>
              </a:ext>
            </a:extLst>
          </p:cNvPr>
          <p:cNvSpPr/>
          <p:nvPr/>
        </p:nvSpPr>
        <p:spPr>
          <a:xfrm>
            <a:off x="3805881" y="68854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7C5BA-0894-458E-A8C7-D3A8E8E11DEA}"/>
              </a:ext>
            </a:extLst>
          </p:cNvPr>
          <p:cNvSpPr/>
          <p:nvPr/>
        </p:nvSpPr>
        <p:spPr>
          <a:xfrm>
            <a:off x="3805880" y="23563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1B883-B9B8-4854-95B6-AC9AE5C10E73}"/>
              </a:ext>
            </a:extLst>
          </p:cNvPr>
          <p:cNvCxnSpPr>
            <a:stCxn id="13" idx="3"/>
          </p:cNvCxnSpPr>
          <p:nvPr/>
        </p:nvCxnSpPr>
        <p:spPr>
          <a:xfrm flipV="1">
            <a:off x="4374292" y="50937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DEDB2-C7A9-4CBB-AC22-DFB1382F906E}"/>
              </a:ext>
            </a:extLst>
          </p:cNvPr>
          <p:cNvCxnSpPr>
            <a:cxnSpLocks/>
          </p:cNvCxnSpPr>
          <p:nvPr/>
        </p:nvCxnSpPr>
        <p:spPr>
          <a:xfrm>
            <a:off x="4374292" y="90359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50489-E46E-4E3E-A159-937C564F23A5}"/>
              </a:ext>
            </a:extLst>
          </p:cNvPr>
          <p:cNvSpPr/>
          <p:nvPr/>
        </p:nvSpPr>
        <p:spPr>
          <a:xfrm>
            <a:off x="5148649" y="326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991D8-EADA-41F9-AF4C-BF4E085AC4EA}"/>
              </a:ext>
            </a:extLst>
          </p:cNvPr>
          <p:cNvSpPr/>
          <p:nvPr/>
        </p:nvSpPr>
        <p:spPr>
          <a:xfrm>
            <a:off x="5148648" y="11294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CEAAF-9824-44E9-AA58-C510165ECD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717060" y="271514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BE349-DC1A-4734-93FB-74FA60EAF46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17059" y="517097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D75E1-9829-49D3-860E-B9CD85379D0F}"/>
              </a:ext>
            </a:extLst>
          </p:cNvPr>
          <p:cNvSpPr/>
          <p:nvPr/>
        </p:nvSpPr>
        <p:spPr>
          <a:xfrm>
            <a:off x="6540842" y="8856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574D-3748-435E-A4A6-66271EE36D62}"/>
              </a:ext>
            </a:extLst>
          </p:cNvPr>
          <p:cNvSpPr/>
          <p:nvPr/>
        </p:nvSpPr>
        <p:spPr>
          <a:xfrm>
            <a:off x="6540841" y="4937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4F86E1-1C17-4A64-906C-E9106324EF3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17059" y="1084651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A6B78-4551-43DA-885F-82E353EE8C5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17058" y="133383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A9CEB-7499-4CDC-8631-0F9F727A91F2}"/>
              </a:ext>
            </a:extLst>
          </p:cNvPr>
          <p:cNvSpPr/>
          <p:nvPr/>
        </p:nvSpPr>
        <p:spPr>
          <a:xfrm>
            <a:off x="6540841" y="90170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65F9C-797E-4F95-938B-EE29A4AF44CF}"/>
              </a:ext>
            </a:extLst>
          </p:cNvPr>
          <p:cNvSpPr/>
          <p:nvPr/>
        </p:nvSpPr>
        <p:spPr>
          <a:xfrm>
            <a:off x="6540840" y="131049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E882D-1166-4D20-8734-C630279A369B}"/>
              </a:ext>
            </a:extLst>
          </p:cNvPr>
          <p:cNvCxnSpPr/>
          <p:nvPr/>
        </p:nvCxnSpPr>
        <p:spPr>
          <a:xfrm flipV="1">
            <a:off x="4382531" y="217786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BBDA2-E5EE-4027-AE98-2A21DF183C8E}"/>
              </a:ext>
            </a:extLst>
          </p:cNvPr>
          <p:cNvCxnSpPr>
            <a:cxnSpLocks/>
          </p:cNvCxnSpPr>
          <p:nvPr/>
        </p:nvCxnSpPr>
        <p:spPr>
          <a:xfrm>
            <a:off x="4382531" y="257208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3DB54-3F7D-4BD7-ACC1-998B000E262A}"/>
              </a:ext>
            </a:extLst>
          </p:cNvPr>
          <p:cNvSpPr/>
          <p:nvPr/>
        </p:nvSpPr>
        <p:spPr>
          <a:xfrm>
            <a:off x="5156888" y="199491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AA5CA-3F69-4BAF-92C3-767D68E79E5F}"/>
              </a:ext>
            </a:extLst>
          </p:cNvPr>
          <p:cNvSpPr/>
          <p:nvPr/>
        </p:nvSpPr>
        <p:spPr>
          <a:xfrm>
            <a:off x="5156887" y="27979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04CE28-BAC8-4FA6-8A5C-F55E272B1016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5725299" y="1948245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94C1ED-14B6-4C46-A073-AA6FCE60A4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725298" y="2202066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10FECC-3A27-4327-A6C6-7E65EA31F9E4}"/>
              </a:ext>
            </a:extLst>
          </p:cNvPr>
          <p:cNvSpPr/>
          <p:nvPr/>
        </p:nvSpPr>
        <p:spPr>
          <a:xfrm>
            <a:off x="6549081" y="17652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EB53BC-CFD9-48A8-9F88-2E8C58B43355}"/>
              </a:ext>
            </a:extLst>
          </p:cNvPr>
          <p:cNvSpPr/>
          <p:nvPr/>
        </p:nvSpPr>
        <p:spPr>
          <a:xfrm>
            <a:off x="6549080" y="217872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F25714-4833-4994-B460-D8C06F2A112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5725298" y="2769620"/>
            <a:ext cx="823782" cy="21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60977E-6984-41DE-9663-E9FD22E7B77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25297" y="3018805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EAD29-44B9-4DA5-82DC-5AD2667D7F1F}"/>
              </a:ext>
            </a:extLst>
          </p:cNvPr>
          <p:cNvSpPr/>
          <p:nvPr/>
        </p:nvSpPr>
        <p:spPr>
          <a:xfrm>
            <a:off x="6549080" y="258667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774E2A-7DD5-4E43-967D-77BF84F69E0A}"/>
              </a:ext>
            </a:extLst>
          </p:cNvPr>
          <p:cNvSpPr/>
          <p:nvPr/>
        </p:nvSpPr>
        <p:spPr>
          <a:xfrm>
            <a:off x="6549079" y="299546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3048D7-C1A6-44EC-BC1D-503272B57B7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83741" y="3627397"/>
            <a:ext cx="1276864" cy="143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93D5240-B27B-41E7-BC60-581BF0D9CF8E}"/>
              </a:ext>
            </a:extLst>
          </p:cNvPr>
          <p:cNvSpPr/>
          <p:nvPr/>
        </p:nvSpPr>
        <p:spPr>
          <a:xfrm>
            <a:off x="1960605" y="4880745"/>
            <a:ext cx="8855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0B0B27-B55B-49C0-B826-4054B6F7773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846172" y="4307707"/>
            <a:ext cx="959708" cy="75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4949C-8D4C-4B2E-AC8A-83654CEC10D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2846172" y="5065411"/>
            <a:ext cx="959707" cy="90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6973EC3-5F15-4B6B-BC92-609FF0EC471B}"/>
              </a:ext>
            </a:extLst>
          </p:cNvPr>
          <p:cNvSpPr/>
          <p:nvPr/>
        </p:nvSpPr>
        <p:spPr>
          <a:xfrm>
            <a:off x="3805880" y="412304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D2626-FBA7-45C9-A2C9-A7F317821C96}"/>
              </a:ext>
            </a:extLst>
          </p:cNvPr>
          <p:cNvSpPr/>
          <p:nvPr/>
        </p:nvSpPr>
        <p:spPr>
          <a:xfrm>
            <a:off x="3805879" y="57908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31A36E-88B0-4156-952B-1BD6C4224B91}"/>
              </a:ext>
            </a:extLst>
          </p:cNvPr>
          <p:cNvCxnSpPr>
            <a:stCxn id="51" idx="3"/>
          </p:cNvCxnSpPr>
          <p:nvPr/>
        </p:nvCxnSpPr>
        <p:spPr>
          <a:xfrm flipV="1">
            <a:off x="4374291" y="3943870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E1018-A171-4D5D-9B08-C1BB2FCFBAFE}"/>
              </a:ext>
            </a:extLst>
          </p:cNvPr>
          <p:cNvCxnSpPr>
            <a:cxnSpLocks/>
          </p:cNvCxnSpPr>
          <p:nvPr/>
        </p:nvCxnSpPr>
        <p:spPr>
          <a:xfrm>
            <a:off x="4374291" y="4338085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6B2CDF-6278-49A7-B49F-CA79C85E85A3}"/>
              </a:ext>
            </a:extLst>
          </p:cNvPr>
          <p:cNvSpPr/>
          <p:nvPr/>
        </p:nvSpPr>
        <p:spPr>
          <a:xfrm>
            <a:off x="5148648" y="376092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5F0FCD-39E0-4013-9F1C-D27F9A04C128}"/>
              </a:ext>
            </a:extLst>
          </p:cNvPr>
          <p:cNvSpPr/>
          <p:nvPr/>
        </p:nvSpPr>
        <p:spPr>
          <a:xfrm>
            <a:off x="5148647" y="456393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3D452-1EDF-449C-92E5-A4361A871FDC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5717059" y="3706009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32A632-C19C-4321-BBE6-C09976B4969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17058" y="3951592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28DE7DD-DC27-4C01-A8ED-FD845A75FEC9}"/>
              </a:ext>
            </a:extLst>
          </p:cNvPr>
          <p:cNvSpPr/>
          <p:nvPr/>
        </p:nvSpPr>
        <p:spPr>
          <a:xfrm>
            <a:off x="6540841" y="352306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56890C-2336-47D8-8584-2A2FFBF46DAB}"/>
              </a:ext>
            </a:extLst>
          </p:cNvPr>
          <p:cNvSpPr/>
          <p:nvPr/>
        </p:nvSpPr>
        <p:spPr>
          <a:xfrm>
            <a:off x="6540840" y="392825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46CB8-2447-45D7-8439-3B5F18432D1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717058" y="4519146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CB99E8-2112-4FF2-AEC8-5DF1D091BC3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717057" y="476833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7CF37AD-ABFA-4429-B38E-05F18C1C6540}"/>
              </a:ext>
            </a:extLst>
          </p:cNvPr>
          <p:cNvSpPr/>
          <p:nvPr/>
        </p:nvSpPr>
        <p:spPr>
          <a:xfrm>
            <a:off x="6540840" y="433619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112505-3802-46E2-BE27-A08007E9C6B1}"/>
              </a:ext>
            </a:extLst>
          </p:cNvPr>
          <p:cNvSpPr/>
          <p:nvPr/>
        </p:nvSpPr>
        <p:spPr>
          <a:xfrm>
            <a:off x="6540839" y="474499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6F5BCA-7C30-4C2E-9D6E-48AD11453BF2}"/>
              </a:ext>
            </a:extLst>
          </p:cNvPr>
          <p:cNvCxnSpPr/>
          <p:nvPr/>
        </p:nvCxnSpPr>
        <p:spPr>
          <a:xfrm flipV="1">
            <a:off x="4382530" y="5612363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332466-1C68-4622-81CF-27B54CE0245A}"/>
              </a:ext>
            </a:extLst>
          </p:cNvPr>
          <p:cNvCxnSpPr>
            <a:cxnSpLocks/>
          </p:cNvCxnSpPr>
          <p:nvPr/>
        </p:nvCxnSpPr>
        <p:spPr>
          <a:xfrm>
            <a:off x="4382530" y="6006578"/>
            <a:ext cx="774357" cy="3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6A5A0-8592-4921-8EBD-96C850877100}"/>
              </a:ext>
            </a:extLst>
          </p:cNvPr>
          <p:cNvSpPr/>
          <p:nvPr/>
        </p:nvSpPr>
        <p:spPr>
          <a:xfrm>
            <a:off x="5156887" y="542941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7C86F-D8C6-4411-A9BD-FAA0BE6D08AF}"/>
              </a:ext>
            </a:extLst>
          </p:cNvPr>
          <p:cNvSpPr/>
          <p:nvPr/>
        </p:nvSpPr>
        <p:spPr>
          <a:xfrm>
            <a:off x="5156886" y="623242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AF8E1B-E46C-425E-B909-694AFB6E409E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5725298" y="5382740"/>
            <a:ext cx="823782" cy="22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A9D2B-2044-4270-B3A9-63911659BD7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725297" y="5636561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971E340-9038-4F92-B9BB-8EB4A8DB8FDB}"/>
              </a:ext>
            </a:extLst>
          </p:cNvPr>
          <p:cNvSpPr/>
          <p:nvPr/>
        </p:nvSpPr>
        <p:spPr>
          <a:xfrm>
            <a:off x="6549080" y="519979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61BBE8-AA00-44DB-AE60-A076B0B66C74}"/>
              </a:ext>
            </a:extLst>
          </p:cNvPr>
          <p:cNvSpPr/>
          <p:nvPr/>
        </p:nvSpPr>
        <p:spPr>
          <a:xfrm>
            <a:off x="6549079" y="561322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A1F3-17D3-400A-BC77-73A8AA81A4AB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725297" y="6204115"/>
            <a:ext cx="823782" cy="2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DF20EF-EC37-4F8D-8110-388A3FFC25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725296" y="6453300"/>
            <a:ext cx="823782" cy="15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5EA20-4C38-44E9-B394-CDED230DF26B}"/>
              </a:ext>
            </a:extLst>
          </p:cNvPr>
          <p:cNvSpPr/>
          <p:nvPr/>
        </p:nvSpPr>
        <p:spPr>
          <a:xfrm>
            <a:off x="6549079" y="60211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6D1191-A8D7-4E91-847F-F074BEE0B6D1}"/>
              </a:ext>
            </a:extLst>
          </p:cNvPr>
          <p:cNvSpPr/>
          <p:nvPr/>
        </p:nvSpPr>
        <p:spPr>
          <a:xfrm>
            <a:off x="6549078" y="64299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0FB03A-6CE0-4E7D-8792-2D887A50E33D}"/>
              </a:ext>
            </a:extLst>
          </p:cNvPr>
          <p:cNvCxnSpPr>
            <a:stCxn id="23" idx="3"/>
          </p:cNvCxnSpPr>
          <p:nvPr/>
        </p:nvCxnSpPr>
        <p:spPr>
          <a:xfrm>
            <a:off x="7109253" y="27151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399CFA4-B2FD-425E-B73F-A134C125A755}"/>
              </a:ext>
            </a:extLst>
          </p:cNvPr>
          <p:cNvSpPr/>
          <p:nvPr/>
        </p:nvSpPr>
        <p:spPr>
          <a:xfrm>
            <a:off x="7430530" y="88565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CD2910-FDEC-49BF-B93B-22799A0D80FE}"/>
              </a:ext>
            </a:extLst>
          </p:cNvPr>
          <p:cNvCxnSpPr/>
          <p:nvPr/>
        </p:nvCxnSpPr>
        <p:spPr>
          <a:xfrm>
            <a:off x="7109253" y="6708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107828B-AA77-4BE6-9608-DF73AD988A56}"/>
              </a:ext>
            </a:extLst>
          </p:cNvPr>
          <p:cNvSpPr/>
          <p:nvPr/>
        </p:nvSpPr>
        <p:spPr>
          <a:xfrm>
            <a:off x="7430530" y="487927"/>
            <a:ext cx="568411" cy="35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921786-0B25-47A7-B780-2126EDCB5886}"/>
              </a:ext>
            </a:extLst>
          </p:cNvPr>
          <p:cNvSpPr/>
          <p:nvPr/>
        </p:nvSpPr>
        <p:spPr>
          <a:xfrm>
            <a:off x="7426410" y="881104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F4F9CC-A44A-495E-AF05-CB44D4D621B4}"/>
              </a:ext>
            </a:extLst>
          </p:cNvPr>
          <p:cNvSpPr/>
          <p:nvPr/>
        </p:nvSpPr>
        <p:spPr>
          <a:xfrm>
            <a:off x="7426409" y="128990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11E973-5E7D-4CF7-B089-17198BB5D981}"/>
              </a:ext>
            </a:extLst>
          </p:cNvPr>
          <p:cNvSpPr/>
          <p:nvPr/>
        </p:nvSpPr>
        <p:spPr>
          <a:xfrm>
            <a:off x="7418174" y="174469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D59F0C-BD2D-4CD0-9590-1C517B0DED00}"/>
              </a:ext>
            </a:extLst>
          </p:cNvPr>
          <p:cNvSpPr/>
          <p:nvPr/>
        </p:nvSpPr>
        <p:spPr>
          <a:xfrm>
            <a:off x="7418173" y="2158131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44CD13-49A5-4BDA-A355-20961C3798EC}"/>
              </a:ext>
            </a:extLst>
          </p:cNvPr>
          <p:cNvSpPr/>
          <p:nvPr/>
        </p:nvSpPr>
        <p:spPr>
          <a:xfrm>
            <a:off x="7418173" y="256607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BEE7D0-4E2C-4E74-B0C1-95FF0AD590BD}"/>
              </a:ext>
            </a:extLst>
          </p:cNvPr>
          <p:cNvSpPr/>
          <p:nvPr/>
        </p:nvSpPr>
        <p:spPr>
          <a:xfrm>
            <a:off x="7418172" y="2974870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CA9069-7411-499D-BDEB-6BBAC56993BA}"/>
              </a:ext>
            </a:extLst>
          </p:cNvPr>
          <p:cNvSpPr/>
          <p:nvPr/>
        </p:nvSpPr>
        <p:spPr>
          <a:xfrm>
            <a:off x="7434651" y="3524432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297BA5-F73C-4B70-9001-47C1A2ACA369}"/>
              </a:ext>
            </a:extLst>
          </p:cNvPr>
          <p:cNvSpPr/>
          <p:nvPr/>
        </p:nvSpPr>
        <p:spPr>
          <a:xfrm>
            <a:off x="7434650" y="3929627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E63499-0ACE-4F0F-88DB-9E4216CD5897}"/>
              </a:ext>
            </a:extLst>
          </p:cNvPr>
          <p:cNvSpPr/>
          <p:nvPr/>
        </p:nvSpPr>
        <p:spPr>
          <a:xfrm>
            <a:off x="7434650" y="4337569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B5E050-CF98-4C74-BAB1-44C6C0077777}"/>
              </a:ext>
            </a:extLst>
          </p:cNvPr>
          <p:cNvSpPr/>
          <p:nvPr/>
        </p:nvSpPr>
        <p:spPr>
          <a:xfrm>
            <a:off x="7434649" y="474636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E158A2-D72E-4FBB-B9DB-47B4A52F9730}"/>
              </a:ext>
            </a:extLst>
          </p:cNvPr>
          <p:cNvSpPr/>
          <p:nvPr/>
        </p:nvSpPr>
        <p:spPr>
          <a:xfrm>
            <a:off x="7442890" y="5201163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2F266E-7E37-4291-8F93-C496F42F1739}"/>
              </a:ext>
            </a:extLst>
          </p:cNvPr>
          <p:cNvSpPr/>
          <p:nvPr/>
        </p:nvSpPr>
        <p:spPr>
          <a:xfrm>
            <a:off x="7442889" y="5614596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8B39BE-80E4-4E5F-B998-B46FC7E7A08C}"/>
              </a:ext>
            </a:extLst>
          </p:cNvPr>
          <p:cNvSpPr/>
          <p:nvPr/>
        </p:nvSpPr>
        <p:spPr>
          <a:xfrm>
            <a:off x="7442889" y="6022538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7D812-FCC4-4250-BCD8-6FF88D32CDA5}"/>
              </a:ext>
            </a:extLst>
          </p:cNvPr>
          <p:cNvSpPr/>
          <p:nvPr/>
        </p:nvSpPr>
        <p:spPr>
          <a:xfrm>
            <a:off x="7442888" y="6431335"/>
            <a:ext cx="568411" cy="36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D3F35-DFE3-4230-92D4-77046551068D}"/>
              </a:ext>
            </a:extLst>
          </p:cNvPr>
          <p:cNvSpPr txBox="1"/>
          <p:nvPr/>
        </p:nvSpPr>
        <p:spPr>
          <a:xfrm>
            <a:off x="67959" y="3304466"/>
            <a:ext cx="6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Unpol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A8EB5F-4D1B-49D7-8E76-44AAAE33F8EC}"/>
              </a:ext>
            </a:extLst>
          </p:cNvPr>
          <p:cNvSpPr txBox="1"/>
          <p:nvPr/>
        </p:nvSpPr>
        <p:spPr>
          <a:xfrm>
            <a:off x="1931770" y="1405589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0625A-6EB0-482B-89F4-035009DB417F}"/>
              </a:ext>
            </a:extLst>
          </p:cNvPr>
          <p:cNvSpPr txBox="1"/>
          <p:nvPr/>
        </p:nvSpPr>
        <p:spPr>
          <a:xfrm>
            <a:off x="5086863" y="357672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51D7A0-1728-4B39-A18E-36D38180D668}"/>
              </a:ext>
            </a:extLst>
          </p:cNvPr>
          <p:cNvSpPr txBox="1"/>
          <p:nvPr/>
        </p:nvSpPr>
        <p:spPr>
          <a:xfrm>
            <a:off x="3779106" y="230675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17369C-195F-410F-9442-302D033D496A}"/>
              </a:ext>
            </a:extLst>
          </p:cNvPr>
          <p:cNvSpPr txBox="1"/>
          <p:nvPr/>
        </p:nvSpPr>
        <p:spPr>
          <a:xfrm>
            <a:off x="3805877" y="6406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F6952E-4CEA-4E56-AB89-54BE30E15C34}"/>
              </a:ext>
            </a:extLst>
          </p:cNvPr>
          <p:cNvSpPr txBox="1"/>
          <p:nvPr/>
        </p:nvSpPr>
        <p:spPr>
          <a:xfrm>
            <a:off x="5115695" y="118547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8324D7-EF1F-47DD-8DC8-EBA1C8F5F15F}"/>
              </a:ext>
            </a:extLst>
          </p:cNvPr>
          <p:cNvSpPr txBox="1"/>
          <p:nvPr/>
        </p:nvSpPr>
        <p:spPr>
          <a:xfrm>
            <a:off x="5103336" y="204116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1259D7-0C68-47B0-BF47-667DD99F94EA}"/>
              </a:ext>
            </a:extLst>
          </p:cNvPr>
          <p:cNvSpPr txBox="1"/>
          <p:nvPr/>
        </p:nvSpPr>
        <p:spPr>
          <a:xfrm>
            <a:off x="5115695" y="2843981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2C295F-4A3F-4E9D-A91E-D5634891A66D}"/>
              </a:ext>
            </a:extLst>
          </p:cNvPr>
          <p:cNvSpPr txBox="1"/>
          <p:nvPr/>
        </p:nvSpPr>
        <p:spPr>
          <a:xfrm>
            <a:off x="7385219" y="247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0EA8D1-A45E-4365-8B1E-2E091A128DA2}"/>
              </a:ext>
            </a:extLst>
          </p:cNvPr>
          <p:cNvSpPr txBox="1"/>
          <p:nvPr/>
        </p:nvSpPr>
        <p:spPr>
          <a:xfrm>
            <a:off x="7401695" y="4333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371185-7C9B-4C2C-847E-33D0514167BE}"/>
              </a:ext>
            </a:extLst>
          </p:cNvPr>
          <p:cNvSpPr txBox="1"/>
          <p:nvPr/>
        </p:nvSpPr>
        <p:spPr>
          <a:xfrm>
            <a:off x="3779101" y="406554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FFDE8F-C32D-421F-8BA7-3A6D2E3E0068}"/>
              </a:ext>
            </a:extLst>
          </p:cNvPr>
          <p:cNvSpPr txBox="1"/>
          <p:nvPr/>
        </p:nvSpPr>
        <p:spPr>
          <a:xfrm>
            <a:off x="3774984" y="574364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66BF1D-CD1E-4B63-8CDA-88A916C586D0}"/>
              </a:ext>
            </a:extLst>
          </p:cNvPr>
          <p:cNvSpPr txBox="1"/>
          <p:nvPr/>
        </p:nvSpPr>
        <p:spPr>
          <a:xfrm>
            <a:off x="5086863" y="382381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DD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C40470-E221-41DD-878B-F6EB608398D0}"/>
              </a:ext>
            </a:extLst>
          </p:cNvPr>
          <p:cNvSpPr txBox="1"/>
          <p:nvPr/>
        </p:nvSpPr>
        <p:spPr>
          <a:xfrm>
            <a:off x="5074500" y="5483473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NSF, UU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4877EC-01DF-4EB4-91F8-8DEA4FAE68C3}"/>
              </a:ext>
            </a:extLst>
          </p:cNvPr>
          <p:cNvSpPr txBox="1"/>
          <p:nvPr/>
        </p:nvSpPr>
        <p:spPr>
          <a:xfrm>
            <a:off x="5115695" y="4609227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DU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BC0DD08-E0F2-4AB9-BF4C-B0D4FDF6A0AF}"/>
              </a:ext>
            </a:extLst>
          </p:cNvPr>
          <p:cNvSpPr txBox="1"/>
          <p:nvPr/>
        </p:nvSpPr>
        <p:spPr>
          <a:xfrm>
            <a:off x="5115695" y="6276875"/>
            <a:ext cx="88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SF, UD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A09353-623D-4167-8734-873DF90B2174}"/>
              </a:ext>
            </a:extLst>
          </p:cNvPr>
          <p:cNvCxnSpPr/>
          <p:nvPr/>
        </p:nvCxnSpPr>
        <p:spPr>
          <a:xfrm>
            <a:off x="7094823" y="11023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9F14BBE-04DF-4143-9575-20F88F92C91A}"/>
              </a:ext>
            </a:extLst>
          </p:cNvPr>
          <p:cNvCxnSpPr/>
          <p:nvPr/>
        </p:nvCxnSpPr>
        <p:spPr>
          <a:xfrm>
            <a:off x="7109252" y="150804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9CD3D5-2E8C-48B3-B842-5CDB1DE25F6F}"/>
              </a:ext>
            </a:extLst>
          </p:cNvPr>
          <p:cNvCxnSpPr/>
          <p:nvPr/>
        </p:nvCxnSpPr>
        <p:spPr>
          <a:xfrm>
            <a:off x="7088655" y="195288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F74B5BA-2A49-457F-AB32-A8F0E3CE0676}"/>
              </a:ext>
            </a:extLst>
          </p:cNvPr>
          <p:cNvCxnSpPr/>
          <p:nvPr/>
        </p:nvCxnSpPr>
        <p:spPr>
          <a:xfrm>
            <a:off x="7094823" y="235636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2782800-11F5-4A00-93A6-AE300D912A59}"/>
              </a:ext>
            </a:extLst>
          </p:cNvPr>
          <p:cNvCxnSpPr/>
          <p:nvPr/>
        </p:nvCxnSpPr>
        <p:spPr>
          <a:xfrm>
            <a:off x="7088655" y="276464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95718B0-4427-494D-8E5C-AF1234428702}"/>
              </a:ext>
            </a:extLst>
          </p:cNvPr>
          <p:cNvCxnSpPr/>
          <p:nvPr/>
        </p:nvCxnSpPr>
        <p:spPr>
          <a:xfrm>
            <a:off x="7080417" y="317926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DC2E39C-E46A-4CF5-A7F8-F730F56A040B}"/>
              </a:ext>
            </a:extLst>
          </p:cNvPr>
          <p:cNvCxnSpPr/>
          <p:nvPr/>
        </p:nvCxnSpPr>
        <p:spPr>
          <a:xfrm>
            <a:off x="7125730" y="370516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E37DBB4-6DF3-4D5F-8951-7977FACD0F8C}"/>
              </a:ext>
            </a:extLst>
          </p:cNvPr>
          <p:cNvCxnSpPr/>
          <p:nvPr/>
        </p:nvCxnSpPr>
        <p:spPr>
          <a:xfrm>
            <a:off x="7125730" y="410452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0DA2EA-0DDB-4174-B70F-3F8E91BD664A}"/>
              </a:ext>
            </a:extLst>
          </p:cNvPr>
          <p:cNvCxnSpPr/>
          <p:nvPr/>
        </p:nvCxnSpPr>
        <p:spPr>
          <a:xfrm>
            <a:off x="7111300" y="4535976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5E1B29B-D882-4A31-974C-9E5A19B5B38D}"/>
              </a:ext>
            </a:extLst>
          </p:cNvPr>
          <p:cNvCxnSpPr/>
          <p:nvPr/>
        </p:nvCxnSpPr>
        <p:spPr>
          <a:xfrm>
            <a:off x="7125729" y="494169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D7B9B4C-07AC-4281-A256-2785BA189564}"/>
              </a:ext>
            </a:extLst>
          </p:cNvPr>
          <p:cNvCxnSpPr/>
          <p:nvPr/>
        </p:nvCxnSpPr>
        <p:spPr>
          <a:xfrm>
            <a:off x="7105132" y="5386534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212085-2A15-4BBB-BE99-39A3438824B2}"/>
              </a:ext>
            </a:extLst>
          </p:cNvPr>
          <p:cNvCxnSpPr/>
          <p:nvPr/>
        </p:nvCxnSpPr>
        <p:spPr>
          <a:xfrm>
            <a:off x="7111300" y="579001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9CF0991-AFEF-4618-9096-1DB16F6D0A19}"/>
              </a:ext>
            </a:extLst>
          </p:cNvPr>
          <p:cNvCxnSpPr/>
          <p:nvPr/>
        </p:nvCxnSpPr>
        <p:spPr>
          <a:xfrm>
            <a:off x="7105132" y="6198290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D8603D-9CE6-4254-A7ED-33D1B882343C}"/>
              </a:ext>
            </a:extLst>
          </p:cNvPr>
          <p:cNvCxnSpPr/>
          <p:nvPr/>
        </p:nvCxnSpPr>
        <p:spPr>
          <a:xfrm>
            <a:off x="7096894" y="6612912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1B074D5-9138-4B8B-96AC-EF041B66730C}"/>
              </a:ext>
            </a:extLst>
          </p:cNvPr>
          <p:cNvSpPr txBox="1"/>
          <p:nvPr/>
        </p:nvSpPr>
        <p:spPr>
          <a:xfrm>
            <a:off x="1931770" y="4823943"/>
            <a:ext cx="8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SM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B3DCE5-A6E6-4D09-91BC-3B3415577DB9}"/>
              </a:ext>
            </a:extLst>
          </p:cNvPr>
          <p:cNvSpPr txBox="1"/>
          <p:nvPr/>
        </p:nvSpPr>
        <p:spPr>
          <a:xfrm>
            <a:off x="7376977" y="12318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0AE133-6D4B-474B-9F8C-00C237D6B3DE}"/>
              </a:ext>
            </a:extLst>
          </p:cNvPr>
          <p:cNvSpPr txBox="1"/>
          <p:nvPr/>
        </p:nvSpPr>
        <p:spPr>
          <a:xfrm>
            <a:off x="7366677" y="20853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CE8C7-D444-42EB-9A53-ACF95C3EA2FA}"/>
              </a:ext>
            </a:extLst>
          </p:cNvPr>
          <p:cNvSpPr txBox="1"/>
          <p:nvPr/>
        </p:nvSpPr>
        <p:spPr>
          <a:xfrm>
            <a:off x="7366677" y="251731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463863E-794D-4EB6-8F06-E5F3CEC6FCFE}"/>
              </a:ext>
            </a:extLst>
          </p:cNvPr>
          <p:cNvSpPr txBox="1"/>
          <p:nvPr/>
        </p:nvSpPr>
        <p:spPr>
          <a:xfrm>
            <a:off x="7383149" y="82293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9B163A0-493A-4E8A-8D30-AF66F93B17A4}"/>
              </a:ext>
            </a:extLst>
          </p:cNvPr>
          <p:cNvSpPr txBox="1"/>
          <p:nvPr/>
        </p:nvSpPr>
        <p:spPr>
          <a:xfrm>
            <a:off x="7366677" y="169170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82512C-21AF-49A7-9A31-67B06028159B}"/>
              </a:ext>
            </a:extLst>
          </p:cNvPr>
          <p:cNvSpPr txBox="1"/>
          <p:nvPr/>
        </p:nvSpPr>
        <p:spPr>
          <a:xfrm>
            <a:off x="7366676" y="293180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D308FA-2E4E-43A5-A7F4-B7E42F78D326}"/>
              </a:ext>
            </a:extLst>
          </p:cNvPr>
          <p:cNvSpPr txBox="1"/>
          <p:nvPr/>
        </p:nvSpPr>
        <p:spPr>
          <a:xfrm>
            <a:off x="7411999" y="348504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61E0A2-9C78-4D48-AA08-17ED285667DB}"/>
              </a:ext>
            </a:extLst>
          </p:cNvPr>
          <p:cNvSpPr txBox="1"/>
          <p:nvPr/>
        </p:nvSpPr>
        <p:spPr>
          <a:xfrm>
            <a:off x="7399624" y="4691963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4EC69A5-E98F-40D4-9403-7DB241A31659}"/>
              </a:ext>
            </a:extLst>
          </p:cNvPr>
          <p:cNvSpPr txBox="1"/>
          <p:nvPr/>
        </p:nvSpPr>
        <p:spPr>
          <a:xfrm>
            <a:off x="7411998" y="555283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CD66A8-0B3D-4411-8143-C1A70CF95BC1}"/>
              </a:ext>
            </a:extLst>
          </p:cNvPr>
          <p:cNvSpPr txBox="1"/>
          <p:nvPr/>
        </p:nvSpPr>
        <p:spPr>
          <a:xfrm>
            <a:off x="7405788" y="595204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7A92E7-6170-40E2-AA10-F6984029AB43}"/>
              </a:ext>
            </a:extLst>
          </p:cNvPr>
          <p:cNvSpPr txBox="1"/>
          <p:nvPr/>
        </p:nvSpPr>
        <p:spPr>
          <a:xfrm>
            <a:off x="7389338" y="387728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192547-6611-41A3-8903-23A735AB2834}"/>
              </a:ext>
            </a:extLst>
          </p:cNvPr>
          <p:cNvSpPr txBox="1"/>
          <p:nvPr/>
        </p:nvSpPr>
        <p:spPr>
          <a:xfrm>
            <a:off x="7385219" y="4276494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3C27C4-5E50-4DC0-9616-D37BECE70347}"/>
              </a:ext>
            </a:extLst>
          </p:cNvPr>
          <p:cNvSpPr txBox="1"/>
          <p:nvPr/>
        </p:nvSpPr>
        <p:spPr>
          <a:xfrm>
            <a:off x="7381078" y="5152780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MIN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(1-P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FA3C5A7-334F-42DE-A623-BB2C57317368}"/>
              </a:ext>
            </a:extLst>
          </p:cNvPr>
          <p:cNvSpPr txBox="1"/>
          <p:nvPr/>
        </p:nvSpPr>
        <p:spPr>
          <a:xfrm>
            <a:off x="7385218" y="636849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baseline="-25000" dirty="0">
                <a:solidFill>
                  <a:schemeClr val="bg1"/>
                </a:solidFill>
              </a:rPr>
              <a:t>MAJ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(1+P</a:t>
            </a:r>
            <a:r>
              <a:rPr lang="en-US" sz="1200" baseline="-250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DA08A45E-F968-4718-94B3-6DB0BC92C2E2}"/>
              </a:ext>
            </a:extLst>
          </p:cNvPr>
          <p:cNvSpPr/>
          <p:nvPr/>
        </p:nvSpPr>
        <p:spPr>
          <a:xfrm>
            <a:off x="8048348" y="78780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FB31FB04-9042-4ADD-8749-3357E3663A9F}"/>
              </a:ext>
            </a:extLst>
          </p:cNvPr>
          <p:cNvSpPr/>
          <p:nvPr/>
        </p:nvSpPr>
        <p:spPr>
          <a:xfrm>
            <a:off x="8048327" y="900347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4BD1D9EB-039F-4649-9684-DDAF3289B419}"/>
              </a:ext>
            </a:extLst>
          </p:cNvPr>
          <p:cNvSpPr/>
          <p:nvPr/>
        </p:nvSpPr>
        <p:spPr>
          <a:xfrm>
            <a:off x="8048327" y="1783391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8FC4BF3E-827C-465C-88D7-288AED5DED3E}"/>
              </a:ext>
            </a:extLst>
          </p:cNvPr>
          <p:cNvSpPr/>
          <p:nvPr/>
        </p:nvSpPr>
        <p:spPr>
          <a:xfrm>
            <a:off x="8046274" y="260353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321F0A-2490-4115-96FF-0E4A0AD66251}"/>
              </a:ext>
            </a:extLst>
          </p:cNvPr>
          <p:cNvSpPr txBox="1"/>
          <p:nvPr/>
        </p:nvSpPr>
        <p:spPr>
          <a:xfrm>
            <a:off x="8406699" y="16866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8685E7-8DBD-43E0-9F05-517DAF3ACFA9}"/>
              </a:ext>
            </a:extLst>
          </p:cNvPr>
          <p:cNvSpPr txBox="1"/>
          <p:nvPr/>
        </p:nvSpPr>
        <p:spPr>
          <a:xfrm>
            <a:off x="8406699" y="94026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8A4760E-CEBD-4BC7-BBB8-420053F2BFE6}"/>
              </a:ext>
            </a:extLst>
          </p:cNvPr>
          <p:cNvSpPr txBox="1"/>
          <p:nvPr/>
        </p:nvSpPr>
        <p:spPr>
          <a:xfrm>
            <a:off x="8429369" y="1813255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0B8D2C-760A-474A-83FC-D79986CE41D6}"/>
              </a:ext>
            </a:extLst>
          </p:cNvPr>
          <p:cNvSpPr txBox="1"/>
          <p:nvPr/>
        </p:nvSpPr>
        <p:spPr>
          <a:xfrm>
            <a:off x="8425221" y="262940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(1+P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619094-0B76-47AF-A849-9998B498924A}"/>
              </a:ext>
            </a:extLst>
          </p:cNvPr>
          <p:cNvSpPr txBox="1"/>
          <p:nvPr/>
        </p:nvSpPr>
        <p:spPr>
          <a:xfrm>
            <a:off x="8425221" y="3565792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463692BD-2437-437D-ABD1-119C0090EE22}"/>
              </a:ext>
            </a:extLst>
          </p:cNvPr>
          <p:cNvSpPr/>
          <p:nvPr/>
        </p:nvSpPr>
        <p:spPr>
          <a:xfrm>
            <a:off x="8052496" y="3496408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D21B645-7F85-466F-AEEE-03FC40BE1E31}"/>
              </a:ext>
            </a:extLst>
          </p:cNvPr>
          <p:cNvSpPr/>
          <p:nvPr/>
        </p:nvSpPr>
        <p:spPr>
          <a:xfrm>
            <a:off x="8052475" y="4317975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Brace 177">
            <a:extLst>
              <a:ext uri="{FF2B5EF4-FFF2-40B4-BE49-F238E27FC236}">
                <a16:creationId xmlns:a16="http://schemas.microsoft.com/office/drawing/2014/main" id="{37F8E06C-84F7-4ACA-8E5D-CDB3AE1C2D74}"/>
              </a:ext>
            </a:extLst>
          </p:cNvPr>
          <p:cNvSpPr/>
          <p:nvPr/>
        </p:nvSpPr>
        <p:spPr>
          <a:xfrm>
            <a:off x="8052475" y="5201019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3B59C347-0556-4C93-9E7E-29A5A1FE3BEA}"/>
              </a:ext>
            </a:extLst>
          </p:cNvPr>
          <p:cNvSpPr/>
          <p:nvPr/>
        </p:nvSpPr>
        <p:spPr>
          <a:xfrm>
            <a:off x="8050422" y="6021166"/>
            <a:ext cx="321274" cy="7426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FDBE8E-CBB6-4E50-A230-AF69CBB69465}"/>
              </a:ext>
            </a:extLst>
          </p:cNvPr>
          <p:cNvSpPr txBox="1"/>
          <p:nvPr/>
        </p:nvSpPr>
        <p:spPr>
          <a:xfrm>
            <a:off x="8402570" y="4363393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314175-A03E-44ED-82E5-B247B2299A78}"/>
              </a:ext>
            </a:extLst>
          </p:cNvPr>
          <p:cNvSpPr txBox="1"/>
          <p:nvPr/>
        </p:nvSpPr>
        <p:spPr>
          <a:xfrm>
            <a:off x="8433449" y="5236386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0C402B1-D448-4D00-9C87-B52AE553B95A}"/>
              </a:ext>
            </a:extLst>
          </p:cNvPr>
          <p:cNvSpPr txBox="1"/>
          <p:nvPr/>
        </p:nvSpPr>
        <p:spPr>
          <a:xfrm>
            <a:off x="8466409" y="6063898"/>
            <a:ext cx="346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¼*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[(1-P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)(1-P</a:t>
            </a:r>
            <a:r>
              <a:rPr lang="en-US" baseline="-25000" dirty="0"/>
              <a:t>C</a:t>
            </a:r>
            <a:r>
              <a:rPr lang="en-US" dirty="0"/>
              <a:t>) +</a:t>
            </a:r>
          </a:p>
          <a:p>
            <a:r>
              <a:rPr lang="en-US" dirty="0"/>
              <a:t>(1-P</a:t>
            </a:r>
            <a:r>
              <a:rPr lang="en-US" baseline="-25000" dirty="0"/>
              <a:t>SM</a:t>
            </a:r>
            <a:r>
              <a:rPr lang="en-US" dirty="0"/>
              <a:t>)(1-</a:t>
            </a:r>
            <a:r>
              <a:rPr lang="el-GR" dirty="0"/>
              <a:t>χ</a:t>
            </a:r>
            <a:r>
              <a:rPr lang="en-US" dirty="0"/>
              <a:t>)(1+</a:t>
            </a:r>
            <a:r>
              <a:rPr lang="el-GR" dirty="0"/>
              <a:t>χ</a:t>
            </a:r>
            <a:r>
              <a:rPr lang="en-US" dirty="0"/>
              <a:t>)(1+P</a:t>
            </a:r>
            <a:r>
              <a:rPr lang="en-US" baseline="-25000" dirty="0"/>
              <a:t>C</a:t>
            </a:r>
            <a:r>
              <a:rPr lang="en-US" dirty="0"/>
              <a:t>)]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09523E0-D2CD-44A4-AD5C-4A13FAA96CC2}"/>
              </a:ext>
            </a:extLst>
          </p:cNvPr>
          <p:cNvSpPr txBox="1"/>
          <p:nvPr/>
        </p:nvSpPr>
        <p:spPr>
          <a:xfrm>
            <a:off x="6479051" y="2693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BD2509C-266F-49CD-8940-5E5D9E9DD33F}"/>
              </a:ext>
            </a:extLst>
          </p:cNvPr>
          <p:cNvSpPr txBox="1"/>
          <p:nvPr/>
        </p:nvSpPr>
        <p:spPr>
          <a:xfrm>
            <a:off x="6485224" y="44098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0A7523A-09AE-4F89-BDB9-BBAABF4F91FB}"/>
              </a:ext>
            </a:extLst>
          </p:cNvPr>
          <p:cNvSpPr txBox="1"/>
          <p:nvPr/>
        </p:nvSpPr>
        <p:spPr>
          <a:xfrm>
            <a:off x="6523311" y="1255847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12B8BCF-23A2-406D-9AE2-38DF2382F2A6}"/>
              </a:ext>
            </a:extLst>
          </p:cNvPr>
          <p:cNvSpPr txBox="1"/>
          <p:nvPr/>
        </p:nvSpPr>
        <p:spPr>
          <a:xfrm>
            <a:off x="6501694" y="858557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6C0C48A-EB54-408F-B047-38A1CCD637CD}"/>
              </a:ext>
            </a:extLst>
          </p:cNvPr>
          <p:cNvSpPr txBox="1"/>
          <p:nvPr/>
        </p:nvSpPr>
        <p:spPr>
          <a:xfrm>
            <a:off x="6514053" y="1728302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6B79AAB-173B-4ED2-A381-54D1D5A45983}"/>
              </a:ext>
            </a:extLst>
          </p:cNvPr>
          <p:cNvSpPr txBox="1"/>
          <p:nvPr/>
        </p:nvSpPr>
        <p:spPr>
          <a:xfrm>
            <a:off x="6518139" y="2128255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657DF5-84D2-4104-8488-FC5C940EA0C0}"/>
              </a:ext>
            </a:extLst>
          </p:cNvPr>
          <p:cNvSpPr txBox="1"/>
          <p:nvPr/>
        </p:nvSpPr>
        <p:spPr>
          <a:xfrm>
            <a:off x="6518138" y="2530763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51FB029-E731-4C63-A303-9D32613E2239}"/>
              </a:ext>
            </a:extLst>
          </p:cNvPr>
          <p:cNvSpPr txBox="1"/>
          <p:nvPr/>
        </p:nvSpPr>
        <p:spPr>
          <a:xfrm>
            <a:off x="6546974" y="29487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49C4B4C-93F3-4B36-9141-3A47A5B69E8E}"/>
              </a:ext>
            </a:extLst>
          </p:cNvPr>
          <p:cNvSpPr txBox="1"/>
          <p:nvPr/>
        </p:nvSpPr>
        <p:spPr>
          <a:xfrm>
            <a:off x="6518236" y="346159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0D3BDE8-196E-4FDC-85D9-571858994E77}"/>
              </a:ext>
            </a:extLst>
          </p:cNvPr>
          <p:cNvSpPr txBox="1"/>
          <p:nvPr/>
        </p:nvSpPr>
        <p:spPr>
          <a:xfrm>
            <a:off x="6522322" y="386155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AE9CD65-9C19-4786-BBE8-1492B148831F}"/>
              </a:ext>
            </a:extLst>
          </p:cNvPr>
          <p:cNvSpPr txBox="1"/>
          <p:nvPr/>
        </p:nvSpPr>
        <p:spPr>
          <a:xfrm>
            <a:off x="6522321" y="4264059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F0EFB3-ABCE-4ED3-9B14-3004411360BC}"/>
              </a:ext>
            </a:extLst>
          </p:cNvPr>
          <p:cNvSpPr txBox="1"/>
          <p:nvPr/>
        </p:nvSpPr>
        <p:spPr>
          <a:xfrm>
            <a:off x="6551157" y="4682057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664607B-9D37-4126-8B0D-99D68D44521A}"/>
              </a:ext>
            </a:extLst>
          </p:cNvPr>
          <p:cNvSpPr txBox="1"/>
          <p:nvPr/>
        </p:nvSpPr>
        <p:spPr>
          <a:xfrm>
            <a:off x="6483713" y="5151818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4F9249-7E17-4E5E-82A2-9BA6B0275AF3}"/>
              </a:ext>
            </a:extLst>
          </p:cNvPr>
          <p:cNvSpPr txBox="1"/>
          <p:nvPr/>
        </p:nvSpPr>
        <p:spPr>
          <a:xfrm>
            <a:off x="6489886" y="5565861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C4B6BE7-64A3-43D5-BE82-762A3D6BEFF2}"/>
              </a:ext>
            </a:extLst>
          </p:cNvPr>
          <p:cNvSpPr txBox="1"/>
          <p:nvPr/>
        </p:nvSpPr>
        <p:spPr>
          <a:xfrm>
            <a:off x="6527973" y="638072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(1+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7C1C77-6BBB-436D-8BFA-42E89BD0AC6C}"/>
              </a:ext>
            </a:extLst>
          </p:cNvPr>
          <p:cNvSpPr txBox="1"/>
          <p:nvPr/>
        </p:nvSpPr>
        <p:spPr>
          <a:xfrm>
            <a:off x="6506356" y="5983436"/>
            <a:ext cx="88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</a:t>
            </a:r>
          </a:p>
          <a:p>
            <a:r>
              <a:rPr lang="en-US" sz="1200" dirty="0">
                <a:solidFill>
                  <a:schemeClr val="bg1"/>
                </a:solidFill>
              </a:rPr>
              <a:t>(1-</a:t>
            </a:r>
            <a:r>
              <a:rPr lang="el-GR" sz="1200" dirty="0">
                <a:solidFill>
                  <a:schemeClr val="bg1"/>
                </a:solidFill>
              </a:rPr>
              <a:t>χ</a:t>
            </a:r>
            <a:r>
              <a:rPr lang="en-US" sz="1200" dirty="0">
                <a:solidFill>
                  <a:schemeClr val="bg1"/>
                </a:solidFill>
              </a:rPr>
              <a:t>)/2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2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00A59-2293-4F7E-92D0-45FF1CAE6894}"/>
              </a:ext>
            </a:extLst>
          </p:cNvPr>
          <p:cNvSpPr txBox="1"/>
          <p:nvPr/>
        </p:nvSpPr>
        <p:spPr>
          <a:xfrm>
            <a:off x="131805" y="197708"/>
            <a:ext cx="712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simplification (</a:t>
            </a:r>
            <a:r>
              <a:rPr lang="el-GR" dirty="0"/>
              <a:t>σ</a:t>
            </a:r>
            <a:r>
              <a:rPr lang="en-US" baseline="-25000" dirty="0"/>
              <a:t>UU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baseline="-25000" dirty="0"/>
              <a:t>DD</a:t>
            </a:r>
            <a:r>
              <a:rPr lang="en-US" dirty="0"/>
              <a:t> = 1.0; </a:t>
            </a:r>
            <a:r>
              <a:rPr lang="el-GR" dirty="0"/>
              <a:t>σ</a:t>
            </a:r>
            <a:r>
              <a:rPr lang="en-US" baseline="-25000" dirty="0"/>
              <a:t>UD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baseline="-25000" dirty="0"/>
              <a:t>DU</a:t>
            </a:r>
            <a:r>
              <a:rPr lang="en-US" dirty="0"/>
              <a:t> = 0.0)</a:t>
            </a:r>
          </a:p>
          <a:p>
            <a:r>
              <a:rPr lang="en-US" dirty="0"/>
              <a:t>Let S = P_SM; C = </a:t>
            </a:r>
            <a:r>
              <a:rPr lang="en-US" dirty="0" err="1"/>
              <a:t>P_Cell</a:t>
            </a:r>
            <a:r>
              <a:rPr lang="en-US" dirty="0"/>
              <a:t> , X = </a:t>
            </a:r>
            <a:r>
              <a:rPr lang="el-GR" dirty="0"/>
              <a:t>χ</a:t>
            </a:r>
            <a:r>
              <a:rPr lang="en-US" dirty="0"/>
              <a:t>, UT = Unpol. Trans.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4324DE-B4AC-40E3-BC66-F44D2ACFFC5B}"/>
              </a:ext>
            </a:extLst>
          </p:cNvPr>
          <p:cNvSpPr/>
          <p:nvPr/>
        </p:nvSpPr>
        <p:spPr>
          <a:xfrm>
            <a:off x="131806" y="1076536"/>
            <a:ext cx="5898292" cy="18800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 Trans: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UT/8*{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(1+S)(1+X)^2(1+C)+(1+S)(1+X)(1-X)(1-C) + (1+S)(1+X)(1-X)(1-C) + (1+S)(1-X)^2(1+C) 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(1-S)(1+X)^2(1-C) + (1-S)(1+X)(1-X)(1+C) + (1-S)(1-X)(1+X)(1+C) + (1-S)(1-X)^2(1-C)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UT/16*{ C(4SX^2 + 4X^2) + 4S + 4 + C(4SX^2 – 4X^2) – 4S + 4} = UT * [CSX^2 + 1]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SX^2 =  (UU/UT - 1)/C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FC4FC-C441-42A6-8896-727603D2FCB2}"/>
              </a:ext>
            </a:extLst>
          </p:cNvPr>
          <p:cNvSpPr/>
          <p:nvPr/>
        </p:nvSpPr>
        <p:spPr>
          <a:xfrm>
            <a:off x="131806" y="3741651"/>
            <a:ext cx="5898292" cy="18800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 Trans: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UT/8*{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(1+S)(1+X)^2(1-C)+(1+S)(1+X)(1-X)(1+C) + (1+S)(1-X)(1+X)(1+C) + (1+S)(1-X)^2(1-C) 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(1-S)(1+X)^2(1+C) + (1-S)(1+X)(1-X)(1-C) + (1-S)(1-X)(1+X)(1-C) + (1-S)(1-X)^2(1+C)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UT/8*{ C(-4SX^2 – 4X^2) + 4S + 4 + C(4X^2 – 4SX^2) – 4S + 4 } = UT * [1 - CSX^2]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SX^2 =  (1 - UD/UT)/C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D17AB-C07F-41E1-AE15-6FB69C295EDB}"/>
              </a:ext>
            </a:extLst>
          </p:cNvPr>
          <p:cNvSpPr/>
          <p:nvPr/>
        </p:nvSpPr>
        <p:spPr>
          <a:xfrm>
            <a:off x="6161904" y="1076536"/>
            <a:ext cx="5964195" cy="188000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 Trans (where S is really S*P</a:t>
            </a:r>
            <a:r>
              <a:rPr lang="en-US" sz="13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it seems P</a:t>
            </a:r>
            <a:r>
              <a:rPr lang="en-US" sz="13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1.0):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UT/8*{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(1-S)(1+X)^2(1-C)+(1-S)(1+X)(1-X)(1+C) + (1-S)(1-X)(1+X)(1+C) + (1-S)(1-X)^2(1-C) 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(1+S)(1+X)^2(1+C) + (1+S)(1+X)(1-X)(1-C) + (1+S)(1-X)(1+X)(1-C) + (1+S)(1-X)^2(1+C)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UT/8*{ C(4SX^2 - 4X^2) – 4S + 4 + C(4SX^2 + 4X^2) + 4S + 4 } = UT * [ 1 + CSX^2]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SX^2 = (DD/UT – 1)/C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E5D5-882C-432D-85B7-32FF1E9864F9}"/>
              </a:ext>
            </a:extLst>
          </p:cNvPr>
          <p:cNvSpPr/>
          <p:nvPr/>
        </p:nvSpPr>
        <p:spPr>
          <a:xfrm>
            <a:off x="6161904" y="3733413"/>
            <a:ext cx="5898292" cy="190295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Trans (where S is really S*P</a:t>
            </a:r>
            <a:r>
              <a:rPr lang="en-US" sz="13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it seems P</a:t>
            </a:r>
            <a:r>
              <a:rPr lang="en-US" sz="13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1.0):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UT/8*{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(1-S)(1+X)^2(1+C)+(1-S)(1+X)(1-X)(1-C) + (1-S)(1+X)(1-X)(1-C) + (1-S)(1-X)^2(1+C) 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(1+S)(1+X)^2(1-C) + (1+S)(1+X)(1-X)(1+C) + (1+S)(1-X)(1+X)(1+C) + (1+S)(1-X)^2(1-C) }</a:t>
            </a:r>
          </a:p>
          <a:p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=  </a:t>
            </a:r>
            <a:r>
              <a:rPr lang="en-US" sz="1300" dirty="0"/>
              <a:t>UT/8*{ C(-4SX^2 + 4X^2) - 4S + 4  +C(-4SX^2 – 4X^2) + 4S + 4 } = UT * [ 1 - CSX^2]</a:t>
            </a:r>
          </a:p>
          <a:p>
            <a:pPr>
              <a:lnSpc>
                <a:spcPct val="20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SX^2 =  (1 - DU/UT)/C</a:t>
            </a:r>
          </a:p>
        </p:txBody>
      </p:sp>
    </p:spTree>
    <p:extLst>
      <p:ext uri="{BB962C8B-B14F-4D97-AF65-F5344CB8AC3E}">
        <p14:creationId xmlns:p14="http://schemas.microsoft.com/office/powerpoint/2010/main" val="37119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75937-4A65-4A81-BC5D-9C54667F91A4}"/>
              </a:ext>
            </a:extLst>
          </p:cNvPr>
          <p:cNvSpPr/>
          <p:nvPr/>
        </p:nvSpPr>
        <p:spPr>
          <a:xfrm>
            <a:off x="6359609" y="3731616"/>
            <a:ext cx="5832391" cy="266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 Measured Scatt x 8/UT: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UU: (1+S)(1+X)^2(1-C) + (1+S)(1+X)(1-X)(1+C) + (1-S)(1-X)(1+X)(1-C) + (1-S)(1-X)^2(1+C)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C(-4SX^2 – 4X) + 4SX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DU: (1+S)(1-X)(1+X)(1-C) + (1+S)(1-X)^2(1+C) + (1-S)(1+X)^2(1-C) + (1-S)(1+X)(1-X)(1+C)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C(4SX^2 – 4X) - 4SX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DD: (1+S)(1-X)(1+X)(1+C) + (1+S)(1-X)^2(1-C) + (1-S)(1+X)^2(1+C) + (1-S)(1+X)(1-X)(1-C)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C(-4SX^2 + 4X) - 4SX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UD: (1+S)(1+X)(1-X)(1-C) + (1+S)(1+X)^2(1+C) + (1-S)(1-X)^2(1-C) + (1-S)(1-X)(1+X)(1+C)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C(4SX^2 + 4X) + 4SX + 4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AA953-10CE-4C48-BD0A-EEC4491C3919}"/>
              </a:ext>
            </a:extLst>
          </p:cNvPr>
          <p:cNvSpPr/>
          <p:nvPr/>
        </p:nvSpPr>
        <p:spPr>
          <a:xfrm>
            <a:off x="6227803" y="539454"/>
            <a:ext cx="5832391" cy="266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 Measured Scatt x 8/UT: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UU: (1-S)(1+X)^2(1-C) + (1-S)(1+X)(1-X)(1+C) + (1+S)(1-X)(1+X)(1-C) + (1+S)(1-X)^2(1+C)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C(4SX^2 – 4X) - 4SX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DU: (1-S)(1-X)(1+X)(1-C) + (1-S)(1-X)^2(1+C) + (1+S)(1+X)^2(1-C) + (1+S)(1+X)(1-X)(1+C)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C(-4SX^2 – 4X) + 4SX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DD: (1-S)(1-X)(1+X)(1+C) + (1-S)(1-X)^2(1-C) + (1+S)(1+X)^2(1+C) + (1+S)(1+X)(1-X)(1-C)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C(4SX^2 + 4X) + 4SX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UD: (1-S)(1+X)(1-X)(1-C) + (1-S)(1+X)^2(1+C) + (1+S)(1-X)^2(1-C) + (1+S)(1-X)(1+X)(1+C)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C(-4SX^2 + 4X) - 4SX + 4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4A943-35FE-4E7F-8751-138AE927949B}"/>
              </a:ext>
            </a:extLst>
          </p:cNvPr>
          <p:cNvSpPr/>
          <p:nvPr/>
        </p:nvSpPr>
        <p:spPr>
          <a:xfrm>
            <a:off x="131807" y="539453"/>
            <a:ext cx="5832391" cy="266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 Measured Scatt x 8/UT: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UU: (1+S)(1+X)^2(1+C) + (1+S)(1+X)(1-X)(1-C) + (1-S)(1-X)(1+X)(1+C) + (1-S)(1-X)^2(1-C)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C(4SX^2 + 4X) + 4SX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DU: (1+S)(1-X)(1+X)(1+C) + (1+S)(1-X)^2(1-C) + (1-S)(1+X)^2(1+C) + (1-S)(1+X)(1-X)(1-C)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C(-4SX^2 + 4X) - 4SX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DD: (1+S)(1-X)(1+X)(1-C) + (1+S)(1-X)^2(1+C) + (1-S)(1+X)^2(1-C) + (1-S)(1+X)(1-X)(1+C)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C(4SX^2 - 4X) - 4SX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UD: (1+S)(1+X)(1-X)(1+C) + (1+S)(1+X)^2(1-C) + (1-S)(1-X)^2(1+C) + (1-S)(1-X)(1+X)(1-C)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C(-4SX^2 - 4X) + 4SX + 4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953C1-FC60-4773-971E-C5F9F95E500B}"/>
              </a:ext>
            </a:extLst>
          </p:cNvPr>
          <p:cNvSpPr/>
          <p:nvPr/>
        </p:nvSpPr>
        <p:spPr>
          <a:xfrm>
            <a:off x="131807" y="3731616"/>
            <a:ext cx="5832391" cy="266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Measured Scatt x 8/UT: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UU: (1-S)(1+X)^2(1+C) + (1-S)(1+X)(1-X)(1-C) + (1+S)(1-X)(1+X)(1+C) + (1+S)(1-X)^2(1-C)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C(-4SX^2 + 4X) - 4SX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DU: (1-S)(1-X)(1+X)(1+C) + (1-S)(1-X)^2(1-C) + (1+S)(1+X)^2(1+C) + (1+S)(1+X)(1-X)(1-C)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C(4SX^2 + 4X) + 4SX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DD: (1-S)(1-X)(1+X)(1-C) + (1-S)(1-X)^2(1+C) + (1+S)(1+X)^2(1-C) + (1+S)(1+X)(1-X)(1+C)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C(-4SX^2 - 4X) + 4SX + 4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UD: (1-S)(1+X)(1-X)(1+C) + (1-S)(1+X)^2(1-C) + (1+S)(1-X)^2(1+C) + (1+S)(1-X)(1+X)(1-C)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C(4SX^2 - 4X) - 4SX + 4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431B4-DB2D-4547-9832-12B377D34214}"/>
              </a:ext>
            </a:extLst>
          </p:cNvPr>
          <p:cNvSpPr txBox="1"/>
          <p:nvPr/>
        </p:nvSpPr>
        <p:spPr>
          <a:xfrm>
            <a:off x="74142" y="90425"/>
            <a:ext cx="67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correctly yields DU &gt; UD for DD &gt; UU for S &gt; C, independent of X.</a:t>
            </a:r>
          </a:p>
        </p:txBody>
      </p:sp>
    </p:spTree>
    <p:extLst>
      <p:ext uri="{BB962C8B-B14F-4D97-AF65-F5344CB8AC3E}">
        <p14:creationId xmlns:p14="http://schemas.microsoft.com/office/powerpoint/2010/main" val="13062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3016</Words>
  <Application>Microsoft Office PowerPoint</Application>
  <PresentationFormat>Widescreen</PresentationFormat>
  <Paragraphs>487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Krycka, Kathryn L. (Fed)</dc:creator>
  <cp:lastModifiedBy>Kathryn Krycka</cp:lastModifiedBy>
  <cp:revision>84</cp:revision>
  <dcterms:created xsi:type="dcterms:W3CDTF">2019-12-17T15:03:10Z</dcterms:created>
  <dcterms:modified xsi:type="dcterms:W3CDTF">2019-12-18T21:55:23Z</dcterms:modified>
</cp:coreProperties>
</file>