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49" autoAdjust="0"/>
  </p:normalViewPr>
  <p:slideViewPr>
    <p:cSldViewPr snapToGrid="0" snapToObjects="1">
      <p:cViewPr>
        <p:scale>
          <a:sx n="178" d="100"/>
          <a:sy n="178" d="100"/>
        </p:scale>
        <p:origin x="-1152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77EF-226E-434E-9EA9-34179ABC0791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ABD-0C70-954E-A38B-FDB03216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77EF-226E-434E-9EA9-34179ABC0791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ABD-0C70-954E-A38B-FDB03216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2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77EF-226E-434E-9EA9-34179ABC0791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ABD-0C70-954E-A38B-FDB03216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9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77EF-226E-434E-9EA9-34179ABC0791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ABD-0C70-954E-A38B-FDB03216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77EF-226E-434E-9EA9-34179ABC0791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ABD-0C70-954E-A38B-FDB03216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77EF-226E-434E-9EA9-34179ABC0791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ABD-0C70-954E-A38B-FDB03216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8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77EF-226E-434E-9EA9-34179ABC0791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ABD-0C70-954E-A38B-FDB03216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3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77EF-226E-434E-9EA9-34179ABC0791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ABD-0C70-954E-A38B-FDB03216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77EF-226E-434E-9EA9-34179ABC0791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ABD-0C70-954E-A38B-FDB03216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77EF-226E-434E-9EA9-34179ABC0791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ABD-0C70-954E-A38B-FDB03216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77EF-226E-434E-9EA9-34179ABC0791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ABD-0C70-954E-A38B-FDB03216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6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777EF-226E-434E-9EA9-34179ABC0791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4AABD-0C70-954E-A38B-FDB03216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5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718254" y="2228096"/>
            <a:ext cx="6195716" cy="3967033"/>
            <a:chOff x="632569" y="244580"/>
            <a:chExt cx="6195716" cy="3967033"/>
          </a:xfrm>
        </p:grpSpPr>
        <p:grpSp>
          <p:nvGrpSpPr>
            <p:cNvPr id="50" name="Group 49"/>
            <p:cNvGrpSpPr/>
            <p:nvPr/>
          </p:nvGrpSpPr>
          <p:grpSpPr>
            <a:xfrm>
              <a:off x="632569" y="244580"/>
              <a:ext cx="2807118" cy="3967033"/>
              <a:chOff x="531171" y="244580"/>
              <a:chExt cx="2807118" cy="396703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16857" y="825501"/>
                <a:ext cx="2621643" cy="3386112"/>
                <a:chOff x="616857" y="825501"/>
                <a:chExt cx="2621643" cy="3386112"/>
              </a:xfrm>
            </p:grpSpPr>
            <p:pic>
              <p:nvPicPr>
                <p:cNvPr id="4" name="Picture 3" descr="train10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214" y="1067303"/>
                  <a:ext cx="1687286" cy="1357896"/>
                </a:xfrm>
                <a:prstGeom prst="rect">
                  <a:avLst/>
                </a:prstGeom>
              </p:spPr>
            </p:pic>
            <p:sp>
              <p:nvSpPr>
                <p:cNvPr id="6" name="Rectangle 5"/>
                <p:cNvSpPr/>
                <p:nvPr/>
              </p:nvSpPr>
              <p:spPr>
                <a:xfrm>
                  <a:off x="616857" y="825501"/>
                  <a:ext cx="1778000" cy="18415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460500" y="1939878"/>
                  <a:ext cx="1778000" cy="1841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" name="Picture 4" descr="train15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3402" y="2425199"/>
                  <a:ext cx="1642910" cy="1051350"/>
                </a:xfrm>
                <a:prstGeom prst="rect">
                  <a:avLst/>
                </a:prstGeom>
              </p:spPr>
            </p:pic>
            <p:sp>
              <p:nvSpPr>
                <p:cNvPr id="8" name="TextBox 7"/>
                <p:cNvSpPr txBox="1"/>
                <p:nvPr/>
              </p:nvSpPr>
              <p:spPr>
                <a:xfrm>
                  <a:off x="2677616" y="3842281"/>
                  <a:ext cx="5568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/>
                      <a:cs typeface="Arial"/>
                    </a:rPr>
                    <a:t>x16</a:t>
                  </a: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616856" y="244580"/>
                <a:ext cx="2621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/>
                    <a:cs typeface="Arial"/>
                  </a:rPr>
                  <a:t>Unsupervised Training</a:t>
                </a: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1171" y="567508"/>
                <a:ext cx="28071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latin typeface="Arial"/>
                    <a:cs typeface="Arial"/>
                  </a:rPr>
                  <a:t>“Here are some examples of friendly aliens.</a:t>
                </a:r>
                <a:r>
                  <a:rPr lang="is-IS" sz="1050" dirty="0" smtClean="0">
                    <a:latin typeface="Arial"/>
                    <a:cs typeface="Arial"/>
                  </a:rPr>
                  <a:t>”</a:t>
                </a:r>
                <a:endParaRPr lang="en-US" sz="105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965889" y="244580"/>
              <a:ext cx="2862396" cy="3597701"/>
              <a:chOff x="4987471" y="244580"/>
              <a:chExt cx="2862396" cy="3597701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987471" y="695278"/>
                <a:ext cx="2862396" cy="3147003"/>
                <a:chOff x="4987471" y="695278"/>
                <a:chExt cx="2862396" cy="314700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87471" y="695278"/>
                  <a:ext cx="1778000" cy="1841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5711399" y="1049686"/>
                  <a:ext cx="419194" cy="719660"/>
                </a:xfrm>
                <a:prstGeom prst="roundRect">
                  <a:avLst>
                    <a:gd name="adj" fmla="val 4902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5655286" y="836060"/>
                  <a:ext cx="483687" cy="270794"/>
                  <a:chOff x="3856913" y="2962723"/>
                  <a:chExt cx="1128853" cy="631993"/>
                </a:xfrm>
              </p:grpSpPr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856913" y="3233517"/>
                    <a:ext cx="246937" cy="35493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4127368" y="2974481"/>
                    <a:ext cx="149619" cy="49857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H="1">
                    <a:off x="4556647" y="2962723"/>
                    <a:ext cx="33094" cy="49857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4719229" y="3115937"/>
                    <a:ext cx="266537" cy="47877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Arc 17"/>
                <p:cNvSpPr/>
                <p:nvPr/>
              </p:nvSpPr>
              <p:spPr>
                <a:xfrm rot="7641716">
                  <a:off x="5670088" y="1029570"/>
                  <a:ext cx="357726" cy="495286"/>
                </a:xfrm>
                <a:prstGeom prst="arc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987471" y="1939878"/>
                  <a:ext cx="1778000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Arial"/>
                      <a:cs typeface="Arial"/>
                    </a:rPr>
                    <a:t>Friendly aliens have small bodies, straight hair, and smiles.</a:t>
                  </a:r>
                  <a:endParaRPr lang="en-US" sz="110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6071867" y="2000781"/>
                  <a:ext cx="1778000" cy="1841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6071867" y="3176467"/>
                  <a:ext cx="1778000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Arial"/>
                      <a:cs typeface="Arial"/>
                    </a:rPr>
                    <a:t>Friendly aliens also have big feet, long arms, and few teeth.</a:t>
                  </a:r>
                  <a:endParaRPr lang="en-US" sz="1100" dirty="0">
                    <a:latin typeface="Arial"/>
                    <a:cs typeface="Arial"/>
                  </a:endParaRP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6345245" y="2440104"/>
                  <a:ext cx="1169478" cy="193347"/>
                  <a:chOff x="356742" y="3448367"/>
                  <a:chExt cx="2617582" cy="432758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356742" y="3448367"/>
                    <a:ext cx="864471" cy="408339"/>
                    <a:chOff x="434612" y="1596127"/>
                    <a:chExt cx="648943" cy="214644"/>
                  </a:xfrm>
                </p:grpSpPr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 flipH="1">
                      <a:off x="434612" y="1596127"/>
                      <a:ext cx="648081" cy="214190"/>
                    </a:xfrm>
                    <a:prstGeom prst="line">
                      <a:avLst/>
                    </a:prstGeom>
                    <a:ln w="76200" cmpd="sng">
                      <a:solidFill>
                        <a:schemeClr val="accent5">
                          <a:lumMod val="75000"/>
                        </a:schemeClr>
                      </a:solidFill>
                      <a:tailEnd type="diamond" w="sm" len="lg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H="1">
                      <a:off x="435474" y="1596581"/>
                      <a:ext cx="648081" cy="214190"/>
                    </a:xfrm>
                    <a:prstGeom prst="line">
                      <a:avLst/>
                    </a:prstGeom>
                    <a:ln w="57150" cmpd="sng">
                      <a:solidFill>
                        <a:srgbClr val="90C9DA"/>
                      </a:solidFill>
                      <a:tailEnd type="diamond" w="sm" len="lg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 flipH="1">
                    <a:off x="1985233" y="3449231"/>
                    <a:ext cx="989091" cy="431894"/>
                    <a:chOff x="434612" y="1596127"/>
                    <a:chExt cx="648943" cy="214644"/>
                  </a:xfrm>
                </p:grpSpPr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H="1">
                      <a:off x="434612" y="1596127"/>
                      <a:ext cx="648081" cy="214190"/>
                    </a:xfrm>
                    <a:prstGeom prst="line">
                      <a:avLst/>
                    </a:prstGeom>
                    <a:ln w="76200" cmpd="sng">
                      <a:solidFill>
                        <a:schemeClr val="accent5">
                          <a:lumMod val="75000"/>
                        </a:schemeClr>
                      </a:solidFill>
                      <a:tailEnd type="diamond" w="sm" len="lg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 flipH="1">
                      <a:off x="435474" y="1596581"/>
                      <a:ext cx="648081" cy="214190"/>
                    </a:xfrm>
                    <a:prstGeom prst="line">
                      <a:avLst/>
                    </a:prstGeom>
                    <a:ln w="57150" cmpd="sng">
                      <a:solidFill>
                        <a:srgbClr val="90C9DA"/>
                      </a:solidFill>
                      <a:tailEnd type="diamond" w="sm" len="lg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6568880" y="2745258"/>
                  <a:ext cx="717292" cy="226947"/>
                  <a:chOff x="5561951" y="1866247"/>
                  <a:chExt cx="1459845" cy="332545"/>
                </a:xfrm>
              </p:grpSpPr>
              <p:sp>
                <p:nvSpPr>
                  <p:cNvPr id="37" name="Round Same Side Corner Rectangle 36"/>
                  <p:cNvSpPr/>
                  <p:nvPr/>
                </p:nvSpPr>
                <p:spPr>
                  <a:xfrm>
                    <a:off x="6304504" y="1866247"/>
                    <a:ext cx="717292" cy="331135"/>
                  </a:xfrm>
                  <a:prstGeom prst="round2SameRect">
                    <a:avLst>
                      <a:gd name="adj1" fmla="val 41388"/>
                      <a:gd name="adj2" fmla="val 0"/>
                    </a:avLst>
                  </a:prstGeom>
                  <a:solidFill>
                    <a:srgbClr val="90C9DA"/>
                  </a:solidFill>
                  <a:ln>
                    <a:solidFill>
                      <a:srgbClr val="31859C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ound Same Side Corner Rectangle 37"/>
                  <p:cNvSpPr/>
                  <p:nvPr/>
                </p:nvSpPr>
                <p:spPr>
                  <a:xfrm>
                    <a:off x="5561951" y="1867657"/>
                    <a:ext cx="717292" cy="331135"/>
                  </a:xfrm>
                  <a:prstGeom prst="round2SameRect">
                    <a:avLst>
                      <a:gd name="adj1" fmla="val 41388"/>
                      <a:gd name="adj2" fmla="val 0"/>
                    </a:avLst>
                  </a:prstGeom>
                  <a:solidFill>
                    <a:srgbClr val="90C9DA"/>
                  </a:solidFill>
                  <a:ln>
                    <a:solidFill>
                      <a:srgbClr val="31859C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9" name="Isosceles Triangle 38"/>
                <p:cNvSpPr/>
                <p:nvPr/>
              </p:nvSpPr>
              <p:spPr>
                <a:xfrm rot="659433" flipV="1">
                  <a:off x="6761972" y="2352713"/>
                  <a:ext cx="94086" cy="146697"/>
                </a:xfrm>
                <a:prstGeom prst="triangle">
                  <a:avLst>
                    <a:gd name="adj" fmla="val 44308"/>
                  </a:avLst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Arc 39"/>
                <p:cNvSpPr/>
                <p:nvPr/>
              </p:nvSpPr>
              <p:spPr>
                <a:xfrm rot="7641716">
                  <a:off x="6632712" y="1888655"/>
                  <a:ext cx="366188" cy="507003"/>
                </a:xfrm>
                <a:prstGeom prst="arc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4987471" y="244580"/>
                <a:ext cx="2862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/>
                    <a:cs typeface="Arial"/>
                  </a:rPr>
                  <a:t>S</a:t>
                </a:r>
                <a:r>
                  <a:rPr lang="en-US" dirty="0" smtClean="0">
                    <a:latin typeface="Arial"/>
                    <a:cs typeface="Arial"/>
                  </a:rPr>
                  <a:t>upervised Training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52" name="Rectangle 51"/>
          <p:cNvSpPr/>
          <p:nvPr/>
        </p:nvSpPr>
        <p:spPr>
          <a:xfrm>
            <a:off x="654242" y="2162848"/>
            <a:ext cx="6442363" cy="4110181"/>
          </a:xfrm>
          <a:prstGeom prst="rect">
            <a:avLst/>
          </a:prstGeom>
          <a:noFill/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5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70177" y="1959902"/>
            <a:ext cx="1323879" cy="3495096"/>
            <a:chOff x="970177" y="1959902"/>
            <a:chExt cx="1323879" cy="3495096"/>
          </a:xfrm>
        </p:grpSpPr>
        <p:pic>
          <p:nvPicPr>
            <p:cNvPr id="2" name="Picture 1" descr="train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77" y="1959902"/>
              <a:ext cx="1323879" cy="847483"/>
            </a:xfrm>
            <a:prstGeom prst="rect">
              <a:avLst/>
            </a:prstGeom>
          </p:spPr>
        </p:pic>
        <p:pic>
          <p:nvPicPr>
            <p:cNvPr id="3" name="Picture 2" descr="train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12" y="4416378"/>
              <a:ext cx="1293809" cy="1038620"/>
            </a:xfrm>
            <a:prstGeom prst="rect">
              <a:avLst/>
            </a:prstGeom>
          </p:spPr>
        </p:pic>
        <p:pic>
          <p:nvPicPr>
            <p:cNvPr id="4" name="Picture 3" descr="train1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77" y="3027165"/>
              <a:ext cx="1323879" cy="1065432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2444055" y="1786393"/>
            <a:ext cx="992983" cy="3738113"/>
            <a:chOff x="2714186" y="1786393"/>
            <a:chExt cx="992983" cy="3738113"/>
          </a:xfrm>
        </p:grpSpPr>
        <p:pic>
          <p:nvPicPr>
            <p:cNvPr id="5" name="Picture 4" descr="contr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186" y="1786393"/>
              <a:ext cx="992983" cy="1194501"/>
            </a:xfrm>
            <a:prstGeom prst="rect">
              <a:avLst/>
            </a:prstGeom>
          </p:spPr>
        </p:pic>
        <p:pic>
          <p:nvPicPr>
            <p:cNvPr id="6" name="Picture 5" descr="contr10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2317" y="3048789"/>
              <a:ext cx="936720" cy="1230186"/>
            </a:xfrm>
            <a:prstGeom prst="rect">
              <a:avLst/>
            </a:prstGeom>
          </p:spPr>
        </p:pic>
        <p:pic>
          <p:nvPicPr>
            <p:cNvPr id="9" name="Picture 8" descr="contr3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560" y="4346870"/>
              <a:ext cx="976235" cy="1177636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587038" y="1839202"/>
            <a:ext cx="822612" cy="3685304"/>
            <a:chOff x="3625273" y="1839202"/>
            <a:chExt cx="822612" cy="3685304"/>
          </a:xfrm>
        </p:grpSpPr>
        <p:pic>
          <p:nvPicPr>
            <p:cNvPr id="12" name="Picture 11" descr="catch1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273" y="1839202"/>
              <a:ext cx="822612" cy="1209587"/>
            </a:xfrm>
            <a:prstGeom prst="rect">
              <a:avLst/>
            </a:prstGeom>
          </p:spPr>
        </p:pic>
        <p:pic>
          <p:nvPicPr>
            <p:cNvPr id="13" name="Picture 12" descr="catch6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137" y="3048789"/>
              <a:ext cx="676885" cy="1244985"/>
            </a:xfrm>
            <a:prstGeom prst="rect">
              <a:avLst/>
            </a:prstGeom>
          </p:spPr>
        </p:pic>
        <p:pic>
          <p:nvPicPr>
            <p:cNvPr id="14" name="Picture 13" descr="catch8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824" y="4295132"/>
              <a:ext cx="663511" cy="1229374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985212" y="1475688"/>
            <a:ext cx="130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Target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94057" y="1475688"/>
            <a:ext cx="114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Contrast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7038" y="1475688"/>
            <a:ext cx="82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Catch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3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977162" y="1934319"/>
            <a:ext cx="168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Target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83121" y="1934319"/>
            <a:ext cx="239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Contrast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2191" y="1934319"/>
            <a:ext cx="17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Catch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977162" y="2299071"/>
            <a:ext cx="1681242" cy="3627860"/>
            <a:chOff x="1068588" y="2160971"/>
            <a:chExt cx="1681242" cy="3627860"/>
          </a:xfrm>
        </p:grpSpPr>
        <p:pic>
          <p:nvPicPr>
            <p:cNvPr id="19" name="Picture 18" descr="test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464" y="3856177"/>
              <a:ext cx="856998" cy="1932654"/>
            </a:xfrm>
            <a:prstGeom prst="rect">
              <a:avLst/>
            </a:prstGeom>
          </p:spPr>
        </p:pic>
        <p:pic>
          <p:nvPicPr>
            <p:cNvPr id="7" name="Picture 6" descr="test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588" y="2361506"/>
              <a:ext cx="841894" cy="1504601"/>
            </a:xfrm>
            <a:prstGeom prst="rect">
              <a:avLst/>
            </a:prstGeom>
          </p:spPr>
        </p:pic>
        <p:pic>
          <p:nvPicPr>
            <p:cNvPr id="8" name="Picture 7" descr="test1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284" y="2160971"/>
              <a:ext cx="911546" cy="184502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3683121" y="2453516"/>
            <a:ext cx="2504417" cy="2825182"/>
            <a:chOff x="3056193" y="2448980"/>
            <a:chExt cx="2504417" cy="2825182"/>
          </a:xfrm>
        </p:grpSpPr>
        <p:pic>
          <p:nvPicPr>
            <p:cNvPr id="20" name="Picture 19" descr="contr1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607" y="2617093"/>
              <a:ext cx="1360003" cy="1499491"/>
            </a:xfrm>
            <a:prstGeom prst="rect">
              <a:avLst/>
            </a:prstGeom>
          </p:spPr>
        </p:pic>
        <p:pic>
          <p:nvPicPr>
            <p:cNvPr id="21" name="Picture 20" descr="contr9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6193" y="2448980"/>
              <a:ext cx="1275469" cy="1667604"/>
            </a:xfrm>
            <a:prstGeom prst="rect">
              <a:avLst/>
            </a:prstGeom>
          </p:spPr>
        </p:pic>
        <p:pic>
          <p:nvPicPr>
            <p:cNvPr id="22" name="Picture 21" descr="contr4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4705" y="3931100"/>
              <a:ext cx="1221579" cy="1343062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6082191" y="2617093"/>
            <a:ext cx="1784785" cy="2572847"/>
            <a:chOff x="6082191" y="2617093"/>
            <a:chExt cx="1784785" cy="2572847"/>
          </a:xfrm>
        </p:grpSpPr>
        <p:pic>
          <p:nvPicPr>
            <p:cNvPr id="23" name="Picture 22" descr="catch2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191" y="2617093"/>
              <a:ext cx="944883" cy="1305607"/>
            </a:xfrm>
            <a:prstGeom prst="rect">
              <a:avLst/>
            </a:prstGeom>
          </p:spPr>
        </p:pic>
        <p:pic>
          <p:nvPicPr>
            <p:cNvPr id="24" name="Picture 23" descr="catch1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678" y="2617093"/>
              <a:ext cx="915298" cy="1304436"/>
            </a:xfrm>
            <a:prstGeom prst="rect">
              <a:avLst/>
            </a:prstGeom>
          </p:spPr>
        </p:pic>
        <p:pic>
          <p:nvPicPr>
            <p:cNvPr id="25" name="Picture 24" descr="catch5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54" y="3921529"/>
              <a:ext cx="639447" cy="1268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57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85296" y="1525626"/>
            <a:ext cx="11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Target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4525" y="1525626"/>
            <a:ext cx="115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Contrast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76079" y="1525626"/>
            <a:ext cx="93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Catch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185296" y="1903114"/>
            <a:ext cx="1171510" cy="2530671"/>
            <a:chOff x="1185296" y="1903114"/>
            <a:chExt cx="1171510" cy="2530671"/>
          </a:xfrm>
        </p:grpSpPr>
        <p:pic>
          <p:nvPicPr>
            <p:cNvPr id="7" name="Picture 6" descr="train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0693" y="1903114"/>
              <a:ext cx="1060717" cy="846431"/>
            </a:xfrm>
            <a:prstGeom prst="rect">
              <a:avLst/>
            </a:prstGeom>
          </p:spPr>
        </p:pic>
        <p:pic>
          <p:nvPicPr>
            <p:cNvPr id="8" name="Picture 7" descr="test1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296" y="3663262"/>
              <a:ext cx="1171510" cy="770523"/>
            </a:xfrm>
            <a:prstGeom prst="rect">
              <a:avLst/>
            </a:prstGeom>
          </p:spPr>
        </p:pic>
        <p:pic>
          <p:nvPicPr>
            <p:cNvPr id="19" name="Picture 18" descr="test1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431" y="2745785"/>
              <a:ext cx="1125240" cy="827596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2424525" y="1933934"/>
            <a:ext cx="1155498" cy="2539372"/>
            <a:chOff x="2310365" y="1933934"/>
            <a:chExt cx="1155498" cy="2539372"/>
          </a:xfrm>
        </p:grpSpPr>
        <p:pic>
          <p:nvPicPr>
            <p:cNvPr id="21" name="Picture 20" descr="contr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365" y="1933934"/>
              <a:ext cx="1155498" cy="784791"/>
            </a:xfrm>
            <a:prstGeom prst="rect">
              <a:avLst/>
            </a:prstGeom>
          </p:spPr>
        </p:pic>
        <p:pic>
          <p:nvPicPr>
            <p:cNvPr id="23" name="Picture 22" descr="contr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113" y="2682964"/>
              <a:ext cx="1016003" cy="953238"/>
            </a:xfrm>
            <a:prstGeom prst="rect">
              <a:avLst/>
            </a:prstGeom>
          </p:spPr>
        </p:pic>
        <p:pic>
          <p:nvPicPr>
            <p:cNvPr id="24" name="Picture 23" descr="contr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731" y="3623741"/>
              <a:ext cx="942766" cy="849565"/>
            </a:xfrm>
            <a:prstGeom prst="rect">
              <a:avLst/>
            </a:prstGeom>
          </p:spPr>
        </p:pic>
      </p:grpSp>
      <p:pic>
        <p:nvPicPr>
          <p:cNvPr id="27" name="Picture 26" descr="catch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79" y="1906588"/>
            <a:ext cx="939110" cy="776376"/>
          </a:xfrm>
          <a:prstGeom prst="rect">
            <a:avLst/>
          </a:prstGeom>
        </p:spPr>
      </p:pic>
      <p:pic>
        <p:nvPicPr>
          <p:cNvPr id="28" name="Picture 27" descr="catch5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521" y="3623741"/>
            <a:ext cx="1032227" cy="964598"/>
          </a:xfrm>
          <a:prstGeom prst="rect">
            <a:avLst/>
          </a:prstGeom>
        </p:spPr>
      </p:pic>
      <p:pic>
        <p:nvPicPr>
          <p:cNvPr id="29" name="Picture 28" descr="catch8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198" y="2743403"/>
            <a:ext cx="1024872" cy="8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5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93082" y="1632636"/>
            <a:ext cx="132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Target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39096" y="1632636"/>
            <a:ext cx="121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Contrast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14930" y="1632636"/>
            <a:ext cx="95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Catch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93082" y="1984322"/>
            <a:ext cx="1446014" cy="2812617"/>
            <a:chOff x="978702" y="1984322"/>
            <a:chExt cx="1446014" cy="2812617"/>
          </a:xfrm>
        </p:grpSpPr>
        <p:pic>
          <p:nvPicPr>
            <p:cNvPr id="7" name="Picture 6" descr="test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727" y="3003123"/>
              <a:ext cx="983964" cy="885567"/>
            </a:xfrm>
            <a:prstGeom prst="rect">
              <a:avLst/>
            </a:prstGeom>
          </p:spPr>
        </p:pic>
        <p:pic>
          <p:nvPicPr>
            <p:cNvPr id="8" name="Picture 7" descr="test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702" y="1984322"/>
              <a:ext cx="1446014" cy="1114560"/>
            </a:xfrm>
            <a:prstGeom prst="rect">
              <a:avLst/>
            </a:prstGeom>
          </p:spPr>
        </p:pic>
        <p:pic>
          <p:nvPicPr>
            <p:cNvPr id="19" name="Picture 18" descr="test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625" y="3792931"/>
              <a:ext cx="1084329" cy="1004008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2339096" y="2036624"/>
            <a:ext cx="1275834" cy="2760315"/>
            <a:chOff x="2339096" y="2036624"/>
            <a:chExt cx="1275834" cy="2760315"/>
          </a:xfrm>
        </p:grpSpPr>
        <p:pic>
          <p:nvPicPr>
            <p:cNvPr id="21" name="Picture 20" descr="contr1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200" y="3098882"/>
              <a:ext cx="931626" cy="1007163"/>
            </a:xfrm>
            <a:prstGeom prst="rect">
              <a:avLst/>
            </a:prstGeom>
          </p:spPr>
        </p:pic>
        <p:pic>
          <p:nvPicPr>
            <p:cNvPr id="23" name="Picture 22" descr="contr4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096" y="2036624"/>
              <a:ext cx="1275834" cy="1152480"/>
            </a:xfrm>
            <a:prstGeom prst="rect">
              <a:avLst/>
            </a:prstGeom>
          </p:spPr>
        </p:pic>
        <p:pic>
          <p:nvPicPr>
            <p:cNvPr id="25" name="Picture 24" descr="contr14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004" y="3996434"/>
              <a:ext cx="1152018" cy="800505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3553022" y="1961458"/>
            <a:ext cx="1157532" cy="2666748"/>
            <a:chOff x="3553022" y="1961458"/>
            <a:chExt cx="1157532" cy="2666748"/>
          </a:xfrm>
        </p:grpSpPr>
        <p:pic>
          <p:nvPicPr>
            <p:cNvPr id="27" name="Picture 26" descr="catch4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633" y="1961458"/>
              <a:ext cx="1040310" cy="812743"/>
            </a:xfrm>
            <a:prstGeom prst="rect">
              <a:avLst/>
            </a:prstGeom>
          </p:spPr>
        </p:pic>
        <p:pic>
          <p:nvPicPr>
            <p:cNvPr id="28" name="Picture 27" descr="catch1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3022" y="3098502"/>
              <a:ext cx="1157532" cy="683242"/>
            </a:xfrm>
            <a:prstGeom prst="rect">
              <a:avLst/>
            </a:prstGeom>
          </p:spPr>
        </p:pic>
        <p:pic>
          <p:nvPicPr>
            <p:cNvPr id="29" name="Picture 28" descr="catch7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427" y="4106045"/>
              <a:ext cx="672722" cy="522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84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53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</dc:creator>
  <cp:lastModifiedBy>Kayleigh</cp:lastModifiedBy>
  <cp:revision>6</cp:revision>
  <dcterms:created xsi:type="dcterms:W3CDTF">2019-03-06T16:05:31Z</dcterms:created>
  <dcterms:modified xsi:type="dcterms:W3CDTF">2019-03-06T17:53:07Z</dcterms:modified>
</cp:coreProperties>
</file>