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16.5.20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16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FF3A1-C145-8C4B-8855-57B7976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selection_final</a:t>
            </a:r>
            <a:r>
              <a:rPr lang="cs-CZ" dirty="0"/>
              <a:t>, </a:t>
            </a:r>
            <a:r>
              <a:rPr lang="cs-CZ" dirty="0" err="1"/>
              <a:t>hybridization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67C06F-B48F-4548-9CEA-7A0FF66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5043"/>
            <a:ext cx="5451926" cy="3654238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6002F4DE-7801-2546-B6E2-E0DEE37C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51926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2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BBE27-1212-384D-8F9D-79607F2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average_value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F014E258-97DD-184F-B3EB-A690E7E6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7" y="1690688"/>
            <a:ext cx="5381423" cy="2426201"/>
          </a:xfrm>
        </p:spPr>
      </p:pic>
    </p:spTree>
    <p:extLst>
      <p:ext uri="{BB962C8B-B14F-4D97-AF65-F5344CB8AC3E}">
        <p14:creationId xmlns:p14="http://schemas.microsoft.com/office/powerpoint/2010/main" val="67917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Macintosh PowerPoint</Application>
  <PresentationFormat>Širokoúhlá obrazovka</PresentationFormat>
  <Paragraphs>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Prezentace aplikace PowerPoint</vt:lpstr>
      <vt:lpstr>Prezentace aplikace PowerPoint</vt:lpstr>
      <vt:lpstr>Funkce selection_final, hybridization</vt:lpstr>
      <vt:lpstr>Funkce average_value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Kopečný Kryštof (212737)</cp:lastModifiedBy>
  <cp:revision>6</cp:revision>
  <dcterms:created xsi:type="dcterms:W3CDTF">2020-05-15T16:27:51Z</dcterms:created>
  <dcterms:modified xsi:type="dcterms:W3CDTF">2020-05-16T18:20:40Z</dcterms:modified>
</cp:coreProperties>
</file>