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99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F3EB4-2A72-43FA-AB1B-C03640E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" name="Zástupný objekt pre obsah 19">
            <a:extLst>
              <a:ext uri="{FF2B5EF4-FFF2-40B4-BE49-F238E27FC236}">
                <a16:creationId xmlns:a16="http://schemas.microsoft.com/office/drawing/2014/main" id="{01F7F98C-B2B0-4492-AB86-6923CF94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60" y="38100"/>
            <a:ext cx="6829425" cy="4787495"/>
          </a:xfrm>
        </p:spPr>
      </p:pic>
      <p:pic>
        <p:nvPicPr>
          <p:cNvPr id="22" name="Obrázok 21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3CCB60D-9F55-4F52-91DA-78C266C3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99" y="4781551"/>
            <a:ext cx="10559918" cy="2076450"/>
          </a:xfrm>
          <a:prstGeom prst="rect">
            <a:avLst/>
          </a:prstGeom>
        </p:spPr>
      </p:pic>
      <p:pic>
        <p:nvPicPr>
          <p:cNvPr id="24" name="Obrázok 2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9D42393-6564-49B9-AF74-92878770A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4375" cy="45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5FFD5DFE-7947-46EE-8AC7-C3552E8A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6" y="0"/>
            <a:ext cx="9692088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609185" cy="2528887"/>
          </a:xfrm>
        </p:spPr>
      </p:pic>
      <p:pic>
        <p:nvPicPr>
          <p:cNvPr id="4" name="Obrázok 3" descr="Obrázok, na ktorom je vták&#10;&#10;Automaticky generovaný popis">
            <a:extLst>
              <a:ext uri="{FF2B5EF4-FFF2-40B4-BE49-F238E27FC236}">
                <a16:creationId xmlns:a16="http://schemas.microsoft.com/office/drawing/2014/main" id="{F49C1C55-7D5C-46C1-90FE-AB0D705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449318"/>
            <a:ext cx="5229225" cy="4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</Words>
  <Application>Microsoft Office PowerPoint</Application>
  <PresentationFormat>Širokouhlá</PresentationFormat>
  <Paragraphs>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Prezentácia programu PowerPoint</vt:lpstr>
      <vt:lpstr>Prezentácia programu PowerPoint</vt:lpstr>
      <vt:lpstr>Prezentácia programu PowerPoint</vt:lpstr>
      <vt:lpstr>Funkce selection_final, hybridization</vt:lpstr>
      <vt:lpstr>Prezentácia programu PowerPoint</vt:lpstr>
      <vt:lpstr>Funkce average_value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david krajco</cp:lastModifiedBy>
  <cp:revision>11</cp:revision>
  <dcterms:created xsi:type="dcterms:W3CDTF">2020-05-15T16:27:51Z</dcterms:created>
  <dcterms:modified xsi:type="dcterms:W3CDTF">2020-05-19T08:16:58Z</dcterms:modified>
</cp:coreProperties>
</file>