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5200E-F6C0-4D12-9E15-6DEDCC67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A5BFB3-BC74-4BF5-8EA1-F57A336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127A645-79EE-4FA4-B485-75AE256C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709DC9-5A4C-4A66-B984-96C1DBB6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8B06458-FF00-476D-9E6F-CF5D3DC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59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E6AEA5-3AF7-48CA-B336-74AB03BF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61B27F7-AE78-43C2-9466-B7056B31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028FED-90E7-4024-810D-617AA61D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756616-BA52-4CAA-8671-161D819D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1D47E1B-B19C-49A4-9732-E80707F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75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9B0D94D-201F-48BD-A705-095C1E75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2898B69-782B-45DE-9066-667DB1CF7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817337-9160-44C2-AEC8-9C251D46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EA82A0-6E5A-4EB8-B418-4527F599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EF2496-6925-4D59-B180-E114E665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81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4DF27E-0BB6-444F-895D-E55EE68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FECBE6-ABF0-4141-B7E9-08B98CFC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F11EA6-24DD-4990-8EB8-65B4F62E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D5B38D9-25DC-489B-B394-93662402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77FC85-B2C1-486A-8999-5BDD08D0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95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096936-8DE0-491E-8994-298BBE75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0A2D5-DB03-40B6-834B-53AEC5AE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2F7328-8F4B-405E-BF47-6BF5D5BA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6A2BFF-1EEB-4C9B-9293-2731A0D9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49B11F5-6C91-4981-AB98-CC8BA36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4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7B3A4-D034-4249-8926-0015AFD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EE1856-03E6-4255-90A7-A804B1B62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68B6848-B3D9-4C0F-A951-577E23E8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89D5BC3-9E27-4671-819D-B6022717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CBBE07-C496-4652-8FAB-3624240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E3B4F2D-79A4-449B-92F1-3DB9E7E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12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CC50B9-288C-4F6C-9050-7AE040CE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B6F635-6D95-4AD7-9DE7-2779A703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C05F004-6D60-4606-A1EC-BC42F7DE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9E66E56-D792-4794-93DB-7278485C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5B666F5-63EA-465E-B712-95F97778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C7F3AEF-22EB-4BC1-B33B-0E666A14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811F77A-D6A5-40D5-95EC-524EF0B9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DC2CD4D-D29A-4C9A-99E8-2D805C9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511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B5F151-D469-4D37-AA4F-80B8AAA9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099CD1E-DD80-4ED6-9013-E3C2FD2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F420CF1-DCEC-48CF-81D6-67CD2DF9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0D9384B-207B-40E8-9EFC-A487DADA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2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12408B1-57C8-47A9-BBC3-555020F8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7ACD5B3-039C-4DA1-A0E1-D917C92D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03F586F-AAA2-4A8A-9664-1ECDCAB0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51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10411-E2F2-488D-9194-4D2F964F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E481C8-19F7-4765-99B4-922A9367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46E47D-4DA0-4F7D-8A8C-E788DDC7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FFCC560-672D-438B-8CE8-15BFB8BA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26028F0-D50D-4E0A-A28B-6435780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59E0AF-DFE8-4638-9A15-8B53DA2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86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B6363-FCDA-4D34-AFF7-CA9075FD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898F0F6-2065-43C0-B464-C0EC4A872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1BF4EA-AC0A-4DF9-967D-8931C0820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3743F69-86C7-4E53-8FA5-27392B85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AB008CB-0E3F-4FCF-B047-6E97368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D9D94D9-CC25-4C7F-81F1-AA85D090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4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50A5268-1372-4231-BCBE-8E58AC94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E626E0E-6F0F-4EDB-A061-BBE68DCB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896E1A-3B0C-4216-8236-72793F983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9C46-6696-42CA-BDD2-66844AF961F5}" type="datetimeFigureOut">
              <a:rPr lang="sk-SK" smtClean="0"/>
              <a:t>19. 5. 2020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24CCE3-7199-427C-9B13-DE94FB4B5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016207-3B62-455B-A0E2-381F702F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6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407C8-24F5-4155-8E54-60794CCB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Genetický algoritmus pro </a:t>
            </a:r>
            <a:r>
              <a:rPr lang="sk-SK" dirty="0" err="1"/>
              <a:t>řešení</a:t>
            </a:r>
            <a:r>
              <a:rPr lang="sk-SK" dirty="0"/>
              <a:t> problému </a:t>
            </a:r>
            <a:r>
              <a:rPr lang="sk-SK" dirty="0" err="1"/>
              <a:t>obchodního</a:t>
            </a:r>
            <a:r>
              <a:rPr lang="sk-SK" dirty="0"/>
              <a:t> </a:t>
            </a:r>
            <a:r>
              <a:rPr lang="sk-SK" dirty="0" err="1"/>
              <a:t>cestujícího</a:t>
            </a:r>
            <a:r>
              <a:rPr lang="sk-SK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2835C4-C84C-40C3-A523-8516E9542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Dávid </a:t>
            </a:r>
            <a:r>
              <a:rPr lang="sk-SK" dirty="0" err="1"/>
              <a:t>Krajčo</a:t>
            </a:r>
            <a:r>
              <a:rPr lang="sk-SK" dirty="0"/>
              <a:t>, </a:t>
            </a:r>
            <a:r>
              <a:rPr lang="sk-SK" dirty="0" err="1"/>
              <a:t>Kryštof</a:t>
            </a:r>
            <a:r>
              <a:rPr lang="sk-SK" dirty="0"/>
              <a:t> </a:t>
            </a:r>
            <a:r>
              <a:rPr lang="sk-SK" dirty="0" err="1"/>
              <a:t>Kopečný</a:t>
            </a:r>
            <a:r>
              <a:rPr lang="sk-SK" dirty="0"/>
              <a:t>, Jan Krmela</a:t>
            </a:r>
          </a:p>
        </p:txBody>
      </p:sp>
    </p:spTree>
    <p:extLst>
      <p:ext uri="{BB962C8B-B14F-4D97-AF65-F5344CB8AC3E}">
        <p14:creationId xmlns:p14="http://schemas.microsoft.com/office/powerpoint/2010/main" val="397904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20B677-43A8-438D-8345-81661D5C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9C3CA7F8-0306-4006-AA3D-F3F483111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199" y="-11435"/>
            <a:ext cx="6461430" cy="68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3F3EB4-2A72-43FA-AB1B-C03640EF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" name="Zástupný objekt pre obsah 19">
            <a:extLst>
              <a:ext uri="{FF2B5EF4-FFF2-40B4-BE49-F238E27FC236}">
                <a16:creationId xmlns:a16="http://schemas.microsoft.com/office/drawing/2014/main" id="{01F7F98C-B2B0-4492-AB86-6923CF943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60" y="38100"/>
            <a:ext cx="6829425" cy="4787495"/>
          </a:xfrm>
        </p:spPr>
      </p:pic>
      <p:pic>
        <p:nvPicPr>
          <p:cNvPr id="22" name="Obrázok 21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3CCB60D-9F55-4F52-91DA-78C266C3A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99" y="4781551"/>
            <a:ext cx="10559918" cy="2076450"/>
          </a:xfrm>
          <a:prstGeom prst="rect">
            <a:avLst/>
          </a:prstGeom>
        </p:spPr>
      </p:pic>
      <p:pic>
        <p:nvPicPr>
          <p:cNvPr id="24" name="Obrázok 2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C9D42393-6564-49B9-AF74-92878770A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4375" cy="45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C2EED-5A1B-4A33-AE3A-2A8A38BC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6515F5F3-401A-47CB-92AB-6B92F34B5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" y="448253"/>
            <a:ext cx="6076973" cy="4724111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4854982-B08C-4057-901E-7968BFEE2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6744"/>
            <a:ext cx="562053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4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1FF3A1-C145-8C4B-8855-57B7976C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selection_final</a:t>
            </a:r>
            <a:r>
              <a:rPr lang="cs-CZ" dirty="0"/>
              <a:t>, </a:t>
            </a:r>
            <a:r>
              <a:rPr lang="cs-CZ" dirty="0" err="1"/>
              <a:t>hybridization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9A67C06F-B48F-4548-9CEA-7A0FF66B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15043"/>
            <a:ext cx="5451926" cy="3654238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6002F4DE-7801-2546-B6E2-E0DEE37C5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51926" cy="50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2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AFF4706-F359-4732-8365-C7186F9D9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07" y="0"/>
            <a:ext cx="6007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1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FBBE27-1212-384D-8F9D-79607F23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average_value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F014E258-97DD-184F-B3EB-A690E7E68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7" y="1690688"/>
            <a:ext cx="5609185" cy="2528887"/>
          </a:xfrm>
        </p:spPr>
      </p:pic>
      <p:pic>
        <p:nvPicPr>
          <p:cNvPr id="4" name="Obrázok 3" descr="Obrázok, na ktorom je vták&#10;&#10;Automaticky generovaný popis">
            <a:extLst>
              <a:ext uri="{FF2B5EF4-FFF2-40B4-BE49-F238E27FC236}">
                <a16:creationId xmlns:a16="http://schemas.microsoft.com/office/drawing/2014/main" id="{F49C1C55-7D5C-46C1-90FE-AB0D705C1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2449318"/>
            <a:ext cx="5229225" cy="44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7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E2E6DB-5453-4EC6-99E7-3B276F8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, pták&#10;&#10;Popis byl vytvořen automaticky">
            <a:extLst>
              <a:ext uri="{FF2B5EF4-FFF2-40B4-BE49-F238E27FC236}">
                <a16:creationId xmlns:a16="http://schemas.microsoft.com/office/drawing/2014/main" id="{6276D65B-8ED2-4A28-A3EC-0C067EEDB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4805337" cy="2824863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0BED663F-4316-4C7B-BD25-682164C8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6" y="0"/>
            <a:ext cx="7386663" cy="65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168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</Words>
  <Application>Microsoft Office PowerPoint</Application>
  <PresentationFormat>Širokouhlá</PresentationFormat>
  <Paragraphs>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Motív Office</vt:lpstr>
      <vt:lpstr>Genetický algoritmus pro řešení problému obchodního cestujícího </vt:lpstr>
      <vt:lpstr>Prezentácia programu PowerPoint</vt:lpstr>
      <vt:lpstr>Prezentácia programu PowerPoint</vt:lpstr>
      <vt:lpstr>Prezentácia programu PowerPoint</vt:lpstr>
      <vt:lpstr>Funkce selection_final, hybridization</vt:lpstr>
      <vt:lpstr>Prezentácia programu PowerPoint</vt:lpstr>
      <vt:lpstr>Funkce average_value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david krajco</dc:creator>
  <cp:lastModifiedBy>david krajco</cp:lastModifiedBy>
  <cp:revision>10</cp:revision>
  <dcterms:created xsi:type="dcterms:W3CDTF">2020-05-15T16:27:51Z</dcterms:created>
  <dcterms:modified xsi:type="dcterms:W3CDTF">2020-05-19T08:15:02Z</dcterms:modified>
</cp:coreProperties>
</file>