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0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199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3F3EB4-2A72-43FA-AB1B-C03640E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153425E-F7BE-4621-8CD8-220AF5E7F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0828" cy="3904526"/>
          </a:xfrm>
        </p:spPr>
      </p:pic>
      <p:pic>
        <p:nvPicPr>
          <p:cNvPr id="6" name="Obrázok 5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0995FBD7-2373-49CC-A40E-095500617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28" y="0"/>
            <a:ext cx="7642972" cy="68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A8EE4B-18CE-4973-AC7D-53286BA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365125"/>
            <a:ext cx="8515350" cy="13255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7" name="Obrázok 1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4C0B9FA-62DE-4875-ADBF-816FA920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80" y="0"/>
            <a:ext cx="8597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FF3A1-C145-8C4B-8855-57B7976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selection_final</a:t>
            </a:r>
            <a:r>
              <a:rPr lang="cs-CZ" dirty="0"/>
              <a:t>, </a:t>
            </a:r>
            <a:r>
              <a:rPr lang="cs-CZ" dirty="0" err="1"/>
              <a:t>hybridization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67C06F-B48F-4548-9CEA-7A0FF66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5043"/>
            <a:ext cx="5451926" cy="3654238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6002F4DE-7801-2546-B6E2-E0DEE37C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51926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AFF4706-F359-4732-8365-C7186F9D9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07" y="0"/>
            <a:ext cx="6007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BBE27-1212-384D-8F9D-79607F2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average_value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F014E258-97DD-184F-B3EB-A690E7E6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7" y="1690688"/>
            <a:ext cx="5609185" cy="2528887"/>
          </a:xfrm>
        </p:spPr>
      </p:pic>
      <p:pic>
        <p:nvPicPr>
          <p:cNvPr id="4" name="Obrázok 3" descr="Obrázok, na ktorom je vták&#10;&#10;Automaticky generovaný popis">
            <a:extLst>
              <a:ext uri="{FF2B5EF4-FFF2-40B4-BE49-F238E27FC236}">
                <a16:creationId xmlns:a16="http://schemas.microsoft.com/office/drawing/2014/main" id="{F49C1C55-7D5C-46C1-90FE-AB0D705C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449318"/>
            <a:ext cx="5229225" cy="4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</Words>
  <Application>Microsoft Office PowerPoint</Application>
  <PresentationFormat>Širokouhlá</PresentationFormat>
  <Paragraphs>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Prezentácia programu PowerPoint</vt:lpstr>
      <vt:lpstr>Prezentácia programu PowerPoint</vt:lpstr>
      <vt:lpstr>Prezentácia programu PowerPoint</vt:lpstr>
      <vt:lpstr>Prezentácia programu PowerPoint</vt:lpstr>
      <vt:lpstr>Funkce selection_final, hybridization</vt:lpstr>
      <vt:lpstr>Prezentácia programu PowerPoint</vt:lpstr>
      <vt:lpstr>Funkce average_value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david krajco</cp:lastModifiedBy>
  <cp:revision>9</cp:revision>
  <dcterms:created xsi:type="dcterms:W3CDTF">2020-05-15T16:27:51Z</dcterms:created>
  <dcterms:modified xsi:type="dcterms:W3CDTF">2020-05-17T09:46:00Z</dcterms:modified>
</cp:coreProperties>
</file>