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6F78B-D092-47B4-A38A-E91E459062B5}" v="144" dt="2021-12-29T17:33:4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tly.in/data-what-has-been-indias-trade-with-china-like-in-the-current-financial-yea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Vikram Misri is the next ambassador to China - Rediff.com India News">
            <a:extLst>
              <a:ext uri="{FF2B5EF4-FFF2-40B4-BE49-F238E27FC236}">
                <a16:creationId xmlns:a16="http://schemas.microsoft.com/office/drawing/2014/main" id="{8F68DDB4-86E9-450E-8614-FB80833E6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6" r="-1" b="26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VIKRAM MISRI – INDIA'S NEW DEPUTY NSA!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EA540E1-D0BC-4964-9F5D-2AD57A2305B0}"/>
              </a:ext>
            </a:extLst>
          </p:cNvPr>
          <p:cNvSpPr txBox="1">
            <a:spLocks/>
          </p:cNvSpPr>
          <p:nvPr/>
        </p:nvSpPr>
        <p:spPr>
          <a:xfrm>
            <a:off x="307669" y="5591157"/>
            <a:ext cx="2910525" cy="1135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cs typeface="Calibri Light"/>
              </a:rPr>
              <a:t>WAIV – WORLD AN INDIAN VIEW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70110" y="5629903"/>
            <a:ext cx="2910525" cy="1135737"/>
          </a:xfrm>
        </p:spPr>
        <p:txBody>
          <a:bodyPr>
            <a:normAutofit/>
          </a:bodyPr>
          <a:lstStyle/>
          <a:p>
            <a:r>
              <a:rPr lang="en-US" sz="1600" dirty="0">
                <a:cs typeface="Calibri Light"/>
              </a:rPr>
              <a:t>WAIV – WORLD AN INDIAN VIEW</a:t>
            </a:r>
            <a:endParaRPr lang="en-US" sz="16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India’s former ambassador to China, Vikram Misri, appointed as Deputy NSA</a:t>
            </a:r>
            <a:endParaRPr lang="en-US" sz="3600" dirty="0">
              <a:cs typeface="Calibri"/>
            </a:endParaRPr>
          </a:p>
          <a:p>
            <a:pPr lvl="0"/>
            <a:r>
              <a:rPr lang="en-US" sz="3600" dirty="0"/>
              <a:t>Misri also served as private secretory of former Indian PM Manmohan Singh and IK Gujral</a:t>
            </a:r>
            <a:endParaRPr lang="en-US" sz="3600" dirty="0">
              <a:cs typeface="Calibri"/>
            </a:endParaRPr>
          </a:p>
          <a:p>
            <a:pPr lvl="0"/>
            <a:r>
              <a:rPr lang="en-US" sz="3600" dirty="0"/>
              <a:t>Pankaj Saran also coordinated the Modi-Xi meet in Mamallapuram meeting in October 2019</a:t>
            </a:r>
            <a:endParaRPr lang="en-US" sz="36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90C5D8B-077E-429D-9757-84BFEA352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69" r="12624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7E35B-6393-4659-B251-7AA22EA4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WAIV, WORLD – AN INDIAN VIEW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6FD5-924D-421E-A764-4562F64B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He also handled Chinese government during 20-month long standoff with China </a:t>
            </a:r>
            <a:endParaRPr lang="en-US" sz="360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7A7F3-BD5A-4D85-9B01-1A54D10FDFDD}"/>
              </a:ext>
            </a:extLst>
          </p:cNvPr>
          <p:cNvSpPr txBox="1"/>
          <p:nvPr/>
        </p:nvSpPr>
        <p:spPr>
          <a:xfrm>
            <a:off x="7468399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42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वांग यी ने चीन में निवर्तमान भारतीय राजदूत विक्रम मिस्री से मुलाकात की ...">
            <a:extLst>
              <a:ext uri="{FF2B5EF4-FFF2-40B4-BE49-F238E27FC236}">
                <a16:creationId xmlns:a16="http://schemas.microsoft.com/office/drawing/2014/main" id="{AC50CC9B-CAA5-4A9C-90D0-5F3E60A0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88" r="-1" b="18466"/>
          <a:stretch/>
        </p:blipFill>
        <p:spPr>
          <a:xfrm>
            <a:off x="320040" y="242549"/>
            <a:ext cx="11548872" cy="43809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7372C5-F993-46D8-89F4-13A97CE8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706" y="5215726"/>
            <a:ext cx="3018656" cy="1320167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Calibri Light"/>
              </a:rPr>
              <a:t>WAIV, WORLD – AN INDIAN VIEW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5035-8837-49D2-9EB4-2564969B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93" y="4983252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cs typeface="Calibri"/>
              </a:rPr>
              <a:t>Chinese Foreign minister Wang Yi had himself thrown farewell to him after he completed him term as India’s ambassador to China </a:t>
            </a:r>
          </a:p>
        </p:txBody>
      </p:sp>
    </p:spTree>
    <p:extLst>
      <p:ext uri="{BB962C8B-B14F-4D97-AF65-F5344CB8AC3E}">
        <p14:creationId xmlns:p14="http://schemas.microsoft.com/office/powerpoint/2010/main" val="217650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VIKRAM MISRI – INDIA'S NEW DEPUTY NSA!</vt:lpstr>
      <vt:lpstr>WAIV – WORLD AN INDIAN VIEW</vt:lpstr>
      <vt:lpstr>WAIV, WORLD – AN INDIAN VIEW</vt:lpstr>
      <vt:lpstr>WAIV, WORLD – AN INDIAN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69</cp:revision>
  <dcterms:created xsi:type="dcterms:W3CDTF">2021-12-29T16:40:02Z</dcterms:created>
  <dcterms:modified xsi:type="dcterms:W3CDTF">2021-12-29T19:48:02Z</dcterms:modified>
</cp:coreProperties>
</file>