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8051-0044-4591-84A1-39AD66FD2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16DDC-050D-4C0A-82CE-850B2CFCE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B7802-BA50-46D7-86F1-504A86F1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8993-B2FE-41F6-BD1B-378755DC02C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E408C-0760-40A4-84DA-B8228F76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0F2DF-5A9D-45B5-9AA7-D2D4FC87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F89-F2FC-44B2-939C-84C59582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5998-5F40-4278-8C33-C1F05027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12012-E115-4B9F-A232-281111AC2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E32E7-4B90-4137-A40D-4953057E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8993-B2FE-41F6-BD1B-378755DC02C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F868-A5E7-47C3-9621-B7F2E374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B8C16-FA5A-4CD7-9B5E-73D3738B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F89-F2FC-44B2-939C-84C59582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5AAB4-9496-4721-89F8-12E15893C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AF79D-ABAF-4FD5-B7B8-1CC57CE32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E89A2-61BC-438E-88E2-EB104485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8993-B2FE-41F6-BD1B-378755DC02C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699BB-616E-48F5-B007-C6D491F1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0463-39EA-4106-95D6-DCAA81F2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F89-F2FC-44B2-939C-84C59582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4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6F1B-4208-418F-A855-6DF8DCFA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5EFF5-1565-4280-9AB5-E454290D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2B09-1908-4808-A010-B18CB48A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8993-B2FE-41F6-BD1B-378755DC02C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6D1C-1E05-4E40-9660-F0708082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E1B0-BA94-4761-869A-521E9759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F89-F2FC-44B2-939C-84C59582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6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B3F4-1BC8-42BD-8193-CC4C404F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90507-9B05-4DA7-A8BF-F36535099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E9055-458A-48E1-8000-A6F41D1C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8993-B2FE-41F6-BD1B-378755DC02C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14151-1C88-4B9D-BBC0-2925148B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1C4D5-B29C-4CA6-81FC-45715AEE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F89-F2FC-44B2-939C-84C59582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4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8223-4E26-408E-9BA3-B7CB5267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ABDC-675E-405C-A660-BEF80F025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DECB5-7813-4E33-8B35-7D7F28BFF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DA538-994C-40AD-B3D3-768C0FA9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8993-B2FE-41F6-BD1B-378755DC02C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262FC-C979-48AB-969E-714C793D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0D63C-1D06-4EE9-84CA-257E7BFB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F89-F2FC-44B2-939C-84C59582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5043-1210-42DE-9AC0-CDF8102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CF340-F589-420E-8E2F-E065D60C8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B0DC3-8F08-4780-B172-E0374FDC3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A7FBD-7440-49FC-8274-45C30CD45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8EB7A-322D-4497-AEFA-E9FD8D91D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9C016-41C4-4FD8-B10E-A4FBE769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8993-B2FE-41F6-BD1B-378755DC02C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9266C-C549-4FEE-97EF-7D88C29C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9F342-6737-4500-B4A7-9F6B382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F89-F2FC-44B2-939C-84C59582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1E04-2971-4121-9582-A8B230E5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FF4F9-0330-43CB-8398-EC2ABF48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8993-B2FE-41F6-BD1B-378755DC02C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30154-E2D9-44F6-B0A0-65C7DE52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13A31-32A6-4B31-89C8-00DC8DD9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F89-F2FC-44B2-939C-84C59582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5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D046B-4415-473F-9EF7-054DA1FF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8993-B2FE-41F6-BD1B-378755DC02C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C4264-194A-4B78-88FF-090A54DA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000B3-EAC2-43AB-9F00-3FCFB1E6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F89-F2FC-44B2-939C-84C59582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0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27C7-13EB-4D61-82E9-864076A4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FB576-22A5-4CA6-B3D3-AC33F0C0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B0855-7C00-4BAA-9338-E9D29C830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3C322-9BD2-4958-B1C4-861BFC28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8993-B2FE-41F6-BD1B-378755DC02C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8B530-68D1-4D87-B51C-C13512D0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900CA-5155-4725-AB7F-2C088886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F89-F2FC-44B2-939C-84C59582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2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D1B0-D221-499E-929E-0B2B5282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8D0D7-2F8E-4D71-BCEC-D36288387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FF9AB-7DBE-4628-A2D8-8C0CE7C8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E0EA3-C76D-4938-A154-E58F3678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8993-B2FE-41F6-BD1B-378755DC02C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C1142-7C49-4683-B34C-96D80403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C4D53-E936-4AD6-8654-848A7FA2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F89-F2FC-44B2-939C-84C59582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4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E8B95-E34F-46F8-AF90-57A933AB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EF986-6373-4A2A-BD9E-06287D12B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B802D-E5E7-47D3-A5A1-A743A89F9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A8993-B2FE-41F6-BD1B-378755DC02C8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97AF2-02E7-49E3-A23C-359467E2D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C83DB-21B2-497F-93E6-3D4050DAE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9AF89-F2FC-44B2-939C-84C59582D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1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9816-5F1A-4A11-B070-73E4B1FB8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61D3A-1E6C-4B9C-8D17-BC32A2F89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ED4C3-4EE7-4C5F-B91A-6378FEDEA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0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185D-2445-4F94-B5B4-0CAC009E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B881BD-A9ED-41C0-BD86-642DE5D97C65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6215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4C75-1AFF-4295-BE84-11059839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630047-B10F-4CE6-B516-BCFE11107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5611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6590-CFCC-4C28-ADDA-E85F2BBE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ABB5-6112-4671-8140-7B973733F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4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6038-0E4B-452A-925B-D17E5CE7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5BC5-C1E7-45A2-BCB7-98CEDAD6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2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B3AF-ECCD-4C0D-ABEF-5C596B4A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7FE3-DB1C-4D45-9604-3767D367A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0C40-FB1B-4BF6-9BE3-400F4C6D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CC10-3165-4DF3-AFCD-C16557BA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4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3393-8CE1-4223-9CFA-FF4651D9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8155-063C-45A9-89A9-8039B6914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1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AFEC-ABC6-45BD-961F-7D94EFB3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D5E40-9E28-47EA-98AF-35DEE9AA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3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2023-06-10T19:48:42Z</dcterms:created>
  <dcterms:modified xsi:type="dcterms:W3CDTF">2023-06-10T19:53:27Z</dcterms:modified>
</cp:coreProperties>
</file>