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D3E"/>
    <a:srgbClr val="024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6" d="100"/>
          <a:sy n="196" d="100"/>
        </p:scale>
        <p:origin x="-2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3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7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5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7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7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8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962A-DF71-A040-9B55-BD95B446D1F8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6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1118290" y="2802840"/>
            <a:ext cx="1567649" cy="204"/>
          </a:xfrm>
          <a:prstGeom prst="straightConnector1">
            <a:avLst/>
          </a:prstGeom>
          <a:ln w="57150" cmpd="sng">
            <a:solidFill>
              <a:srgbClr val="FFF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118290" y="996214"/>
            <a:ext cx="0" cy="1806626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-166022" y="1847741"/>
            <a:ext cx="2010832" cy="307777"/>
          </a:xfrm>
          <a:prstGeom prst="rect">
            <a:avLst/>
          </a:prstGeom>
          <a:noFill/>
          <a:ln w="571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intensity of light</a:t>
            </a:r>
          </a:p>
        </p:txBody>
      </p:sp>
      <p:sp>
        <p:nvSpPr>
          <p:cNvPr id="10" name="Freeform 9"/>
          <p:cNvSpPr/>
          <p:nvPr/>
        </p:nvSpPr>
        <p:spPr>
          <a:xfrm>
            <a:off x="1186324" y="1515293"/>
            <a:ext cx="542120" cy="1127569"/>
          </a:xfrm>
          <a:custGeom>
            <a:avLst/>
            <a:gdLst>
              <a:gd name="connsiteX0" fmla="*/ 0 w 793734"/>
              <a:gd name="connsiteY0" fmla="*/ 0 h 1632768"/>
              <a:gd name="connsiteX1" fmla="*/ 196544 w 793734"/>
              <a:gd name="connsiteY1" fmla="*/ 634965 h 1632768"/>
              <a:gd name="connsiteX2" fmla="*/ 793734 w 793734"/>
              <a:gd name="connsiteY2" fmla="*/ 1632768 h 1632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734" h="1632768">
                <a:moveTo>
                  <a:pt x="0" y="0"/>
                </a:moveTo>
                <a:cubicBezTo>
                  <a:pt x="32127" y="181418"/>
                  <a:pt x="64255" y="362837"/>
                  <a:pt x="196544" y="634965"/>
                </a:cubicBezTo>
                <a:cubicBezTo>
                  <a:pt x="328833" y="907093"/>
                  <a:pt x="793734" y="1632768"/>
                  <a:pt x="793734" y="1632768"/>
                </a:cubicBezTo>
              </a:path>
            </a:pathLst>
          </a:cu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cxnSp>
        <p:nvCxnSpPr>
          <p:cNvPr id="14" name="Straight Connector 13"/>
          <p:cNvCxnSpPr/>
          <p:nvPr/>
        </p:nvCxnSpPr>
        <p:spPr>
          <a:xfrm>
            <a:off x="1190402" y="2079426"/>
            <a:ext cx="1293506" cy="563436"/>
          </a:xfrm>
          <a:prstGeom prst="line">
            <a:avLst/>
          </a:prstGeom>
          <a:ln w="57150" cmpd="sng">
            <a:solidFill>
              <a:srgbClr val="0247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12067" y="3934544"/>
            <a:ext cx="1567649" cy="204"/>
          </a:xfrm>
          <a:prstGeom prst="straightConnector1">
            <a:avLst/>
          </a:prstGeom>
          <a:ln w="57150" cmpd="sng">
            <a:solidFill>
              <a:srgbClr val="FFF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118290" y="2802840"/>
            <a:ext cx="0" cy="1136581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8770" y="3998306"/>
            <a:ext cx="756366" cy="307777"/>
          </a:xfrm>
          <a:prstGeom prst="rect">
            <a:avLst/>
          </a:prstGeom>
          <a:noFill/>
          <a:ln w="571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radius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166022" y="3219198"/>
            <a:ext cx="2010832" cy="307777"/>
          </a:xfrm>
          <a:prstGeom prst="rect">
            <a:avLst/>
          </a:prstGeom>
          <a:noFill/>
          <a:ln w="571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ellipticity</a:t>
            </a:r>
          </a:p>
        </p:txBody>
      </p:sp>
      <p:sp>
        <p:nvSpPr>
          <p:cNvPr id="25" name="Freeform 24"/>
          <p:cNvSpPr/>
          <p:nvPr/>
        </p:nvSpPr>
        <p:spPr>
          <a:xfrm>
            <a:off x="1190402" y="3143791"/>
            <a:ext cx="1420945" cy="600258"/>
          </a:xfrm>
          <a:custGeom>
            <a:avLst/>
            <a:gdLst>
              <a:gd name="connsiteX0" fmla="*/ 0 w 1474230"/>
              <a:gd name="connsiteY0" fmla="*/ 600258 h 600258"/>
              <a:gd name="connsiteX1" fmla="*/ 115452 w 1474230"/>
              <a:gd name="connsiteY1" fmla="*/ 324961 h 600258"/>
              <a:gd name="connsiteX2" fmla="*/ 346355 w 1474230"/>
              <a:gd name="connsiteY2" fmla="*/ 76306 h 600258"/>
              <a:gd name="connsiteX3" fmla="*/ 621663 w 1474230"/>
              <a:gd name="connsiteY3" fmla="*/ 5262 h 600258"/>
              <a:gd name="connsiteX4" fmla="*/ 1474230 w 1474230"/>
              <a:gd name="connsiteY4" fmla="*/ 5262 h 600258"/>
              <a:gd name="connsiteX5" fmla="*/ 1474230 w 1474230"/>
              <a:gd name="connsiteY5" fmla="*/ 5262 h 60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230" h="600258">
                <a:moveTo>
                  <a:pt x="0" y="600258"/>
                </a:moveTo>
                <a:cubicBezTo>
                  <a:pt x="28863" y="506272"/>
                  <a:pt x="57726" y="412286"/>
                  <a:pt x="115452" y="324961"/>
                </a:cubicBezTo>
                <a:cubicBezTo>
                  <a:pt x="173178" y="237636"/>
                  <a:pt x="261987" y="129589"/>
                  <a:pt x="346355" y="76306"/>
                </a:cubicBezTo>
                <a:cubicBezTo>
                  <a:pt x="430724" y="23023"/>
                  <a:pt x="433684" y="17103"/>
                  <a:pt x="621663" y="5262"/>
                </a:cubicBezTo>
                <a:cubicBezTo>
                  <a:pt x="809642" y="-6579"/>
                  <a:pt x="1474230" y="5262"/>
                  <a:pt x="1474230" y="5262"/>
                </a:cubicBezTo>
                <a:lnTo>
                  <a:pt x="1474230" y="5262"/>
                </a:lnTo>
              </a:path>
            </a:pathLst>
          </a:cu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706376" y="2803044"/>
            <a:ext cx="1567649" cy="204"/>
          </a:xfrm>
          <a:prstGeom prst="straightConnector1">
            <a:avLst/>
          </a:prstGeom>
          <a:ln w="57150" cmpd="sng">
            <a:solidFill>
              <a:srgbClr val="FFF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706376" y="996418"/>
            <a:ext cx="0" cy="1806626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2422064" y="1847945"/>
            <a:ext cx="2010832" cy="307777"/>
          </a:xfrm>
          <a:prstGeom prst="rect">
            <a:avLst/>
          </a:prstGeom>
          <a:noFill/>
          <a:ln w="571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intensity of light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792146" y="2079426"/>
            <a:ext cx="808162" cy="563436"/>
          </a:xfrm>
          <a:prstGeom prst="line">
            <a:avLst/>
          </a:prstGeom>
          <a:ln w="57150" cmpd="sng">
            <a:solidFill>
              <a:srgbClr val="0247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700153" y="3934748"/>
            <a:ext cx="1567649" cy="204"/>
          </a:xfrm>
          <a:prstGeom prst="straightConnector1">
            <a:avLst/>
          </a:prstGeom>
          <a:ln w="57150" cmpd="sng">
            <a:solidFill>
              <a:srgbClr val="FFF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706376" y="2803044"/>
            <a:ext cx="0" cy="1136581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46856" y="3998510"/>
            <a:ext cx="756366" cy="307777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radius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2422064" y="3219402"/>
            <a:ext cx="2010832" cy="307777"/>
          </a:xfrm>
          <a:prstGeom prst="rect">
            <a:avLst/>
          </a:prstGeom>
          <a:noFill/>
          <a:ln w="571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ellipticity</a:t>
            </a:r>
          </a:p>
        </p:txBody>
      </p:sp>
      <p:sp>
        <p:nvSpPr>
          <p:cNvPr id="37" name="Freeform 36"/>
          <p:cNvSpPr/>
          <p:nvPr/>
        </p:nvSpPr>
        <p:spPr>
          <a:xfrm>
            <a:off x="3783265" y="1435108"/>
            <a:ext cx="1288729" cy="1207754"/>
          </a:xfrm>
          <a:custGeom>
            <a:avLst/>
            <a:gdLst>
              <a:gd name="connsiteX0" fmla="*/ 0 w 1571920"/>
              <a:gd name="connsiteY0" fmla="*/ 0 h 1305440"/>
              <a:gd name="connsiteX1" fmla="*/ 159856 w 1571920"/>
              <a:gd name="connsiteY1" fmla="*/ 390744 h 1305440"/>
              <a:gd name="connsiteX2" fmla="*/ 586139 w 1571920"/>
              <a:gd name="connsiteY2" fmla="*/ 843652 h 1305440"/>
              <a:gd name="connsiteX3" fmla="*/ 1216684 w 1571920"/>
              <a:gd name="connsiteY3" fmla="*/ 1181113 h 1305440"/>
              <a:gd name="connsiteX4" fmla="*/ 1571920 w 1571920"/>
              <a:gd name="connsiteY4" fmla="*/ 1305440 h 130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920" h="1305440">
                <a:moveTo>
                  <a:pt x="0" y="0"/>
                </a:moveTo>
                <a:cubicBezTo>
                  <a:pt x="31083" y="125067"/>
                  <a:pt x="62166" y="250135"/>
                  <a:pt x="159856" y="390744"/>
                </a:cubicBezTo>
                <a:cubicBezTo>
                  <a:pt x="257546" y="531353"/>
                  <a:pt x="410001" y="711924"/>
                  <a:pt x="586139" y="843652"/>
                </a:cubicBezTo>
                <a:cubicBezTo>
                  <a:pt x="762277" y="975380"/>
                  <a:pt x="1052387" y="1104148"/>
                  <a:pt x="1216684" y="1181113"/>
                </a:cubicBezTo>
                <a:cubicBezTo>
                  <a:pt x="1380981" y="1258078"/>
                  <a:pt x="1571920" y="1305440"/>
                  <a:pt x="1571920" y="1305440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sp>
        <p:nvSpPr>
          <p:cNvPr id="43" name="Freeform 42"/>
          <p:cNvSpPr/>
          <p:nvPr/>
        </p:nvSpPr>
        <p:spPr>
          <a:xfrm>
            <a:off x="3801027" y="3175257"/>
            <a:ext cx="1314373" cy="586550"/>
          </a:xfrm>
          <a:custGeom>
            <a:avLst/>
            <a:gdLst>
              <a:gd name="connsiteX0" fmla="*/ 0 w 1314373"/>
              <a:gd name="connsiteY0" fmla="*/ 568789 h 586550"/>
              <a:gd name="connsiteX1" fmla="*/ 275308 w 1314373"/>
              <a:gd name="connsiteY1" fmla="*/ 115881 h 586550"/>
              <a:gd name="connsiteX2" fmla="*/ 470687 w 1314373"/>
              <a:gd name="connsiteY2" fmla="*/ 434 h 586550"/>
              <a:gd name="connsiteX3" fmla="*/ 692710 w 1314373"/>
              <a:gd name="connsiteY3" fmla="*/ 89239 h 586550"/>
              <a:gd name="connsiteX4" fmla="*/ 1065708 w 1314373"/>
              <a:gd name="connsiteY4" fmla="*/ 382297 h 586550"/>
              <a:gd name="connsiteX5" fmla="*/ 1314373 w 1314373"/>
              <a:gd name="connsiteY5" fmla="*/ 586550 h 58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4373" h="586550">
                <a:moveTo>
                  <a:pt x="0" y="568789"/>
                </a:moveTo>
                <a:cubicBezTo>
                  <a:pt x="98430" y="389698"/>
                  <a:pt x="196860" y="210607"/>
                  <a:pt x="275308" y="115881"/>
                </a:cubicBezTo>
                <a:cubicBezTo>
                  <a:pt x="353756" y="21155"/>
                  <a:pt x="401120" y="4874"/>
                  <a:pt x="470687" y="434"/>
                </a:cubicBezTo>
                <a:cubicBezTo>
                  <a:pt x="540254" y="-4006"/>
                  <a:pt x="593540" y="25595"/>
                  <a:pt x="692710" y="89239"/>
                </a:cubicBezTo>
                <a:cubicBezTo>
                  <a:pt x="791880" y="152883"/>
                  <a:pt x="962098" y="299412"/>
                  <a:pt x="1065708" y="382297"/>
                </a:cubicBezTo>
                <a:cubicBezTo>
                  <a:pt x="1169318" y="465182"/>
                  <a:pt x="1314373" y="586550"/>
                  <a:pt x="1314373" y="586550"/>
                </a:cubicBezTo>
              </a:path>
            </a:pathLst>
          </a:cu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cxnSp>
        <p:nvCxnSpPr>
          <p:cNvPr id="45" name="Straight Connector 44"/>
          <p:cNvCxnSpPr/>
          <p:nvPr/>
        </p:nvCxnSpPr>
        <p:spPr>
          <a:xfrm>
            <a:off x="4253952" y="1488394"/>
            <a:ext cx="0" cy="2308941"/>
          </a:xfrm>
          <a:prstGeom prst="line">
            <a:avLst/>
          </a:prstGeom>
          <a:ln w="5715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326242" y="2803044"/>
            <a:ext cx="1567649" cy="204"/>
          </a:xfrm>
          <a:prstGeom prst="straightConnector1">
            <a:avLst/>
          </a:prstGeom>
          <a:ln w="57150" cmpd="sng">
            <a:solidFill>
              <a:srgbClr val="FFF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326242" y="996418"/>
            <a:ext cx="0" cy="1806626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6200000">
            <a:off x="5041930" y="1847945"/>
            <a:ext cx="2010832" cy="307777"/>
          </a:xfrm>
          <a:prstGeom prst="rect">
            <a:avLst/>
          </a:prstGeom>
          <a:noFill/>
          <a:ln w="571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intensity of light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403131" y="1674883"/>
            <a:ext cx="136728" cy="967979"/>
          </a:xfrm>
          <a:prstGeom prst="line">
            <a:avLst/>
          </a:prstGeom>
          <a:ln w="57150" cmpd="sng">
            <a:solidFill>
              <a:srgbClr val="0247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320019" y="3934748"/>
            <a:ext cx="1567649" cy="204"/>
          </a:xfrm>
          <a:prstGeom prst="straightConnector1">
            <a:avLst/>
          </a:prstGeom>
          <a:ln w="57150" cmpd="sng">
            <a:solidFill>
              <a:srgbClr val="FFF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326242" y="2803044"/>
            <a:ext cx="0" cy="1136581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666722" y="3998510"/>
            <a:ext cx="756366" cy="307777"/>
          </a:xfrm>
          <a:prstGeom prst="rect">
            <a:avLst/>
          </a:prstGeom>
          <a:noFill/>
          <a:ln w="571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radius</a:t>
            </a:r>
          </a:p>
        </p:txBody>
      </p:sp>
      <p:sp>
        <p:nvSpPr>
          <p:cNvPr id="60" name="TextBox 59"/>
          <p:cNvSpPr txBox="1"/>
          <p:nvPr/>
        </p:nvSpPr>
        <p:spPr>
          <a:xfrm rot="16200000">
            <a:off x="5041930" y="3219402"/>
            <a:ext cx="2010832" cy="307777"/>
          </a:xfrm>
          <a:prstGeom prst="rect">
            <a:avLst/>
          </a:prstGeom>
          <a:noFill/>
          <a:ln w="571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ellipticity</a:t>
            </a:r>
          </a:p>
        </p:txBody>
      </p:sp>
      <p:sp>
        <p:nvSpPr>
          <p:cNvPr id="61" name="Freeform 60"/>
          <p:cNvSpPr/>
          <p:nvPr/>
        </p:nvSpPr>
        <p:spPr>
          <a:xfrm>
            <a:off x="6403131" y="1435108"/>
            <a:ext cx="1288729" cy="1207754"/>
          </a:xfrm>
          <a:custGeom>
            <a:avLst/>
            <a:gdLst>
              <a:gd name="connsiteX0" fmla="*/ 0 w 1571920"/>
              <a:gd name="connsiteY0" fmla="*/ 0 h 1305440"/>
              <a:gd name="connsiteX1" fmla="*/ 159856 w 1571920"/>
              <a:gd name="connsiteY1" fmla="*/ 390744 h 1305440"/>
              <a:gd name="connsiteX2" fmla="*/ 586139 w 1571920"/>
              <a:gd name="connsiteY2" fmla="*/ 843652 h 1305440"/>
              <a:gd name="connsiteX3" fmla="*/ 1216684 w 1571920"/>
              <a:gd name="connsiteY3" fmla="*/ 1181113 h 1305440"/>
              <a:gd name="connsiteX4" fmla="*/ 1571920 w 1571920"/>
              <a:gd name="connsiteY4" fmla="*/ 1305440 h 130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920" h="1305440">
                <a:moveTo>
                  <a:pt x="0" y="0"/>
                </a:moveTo>
                <a:cubicBezTo>
                  <a:pt x="31083" y="125067"/>
                  <a:pt x="62166" y="250135"/>
                  <a:pt x="159856" y="390744"/>
                </a:cubicBezTo>
                <a:cubicBezTo>
                  <a:pt x="257546" y="531353"/>
                  <a:pt x="410001" y="711924"/>
                  <a:pt x="586139" y="843652"/>
                </a:cubicBezTo>
                <a:cubicBezTo>
                  <a:pt x="762277" y="975380"/>
                  <a:pt x="1052387" y="1104148"/>
                  <a:pt x="1216684" y="1181113"/>
                </a:cubicBezTo>
                <a:cubicBezTo>
                  <a:pt x="1380981" y="1258078"/>
                  <a:pt x="1571920" y="1305440"/>
                  <a:pt x="1571920" y="1305440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sp>
        <p:nvSpPr>
          <p:cNvPr id="68" name="Freeform 67"/>
          <p:cNvSpPr/>
          <p:nvPr/>
        </p:nvSpPr>
        <p:spPr>
          <a:xfrm>
            <a:off x="6406646" y="3122416"/>
            <a:ext cx="1447587" cy="625529"/>
          </a:xfrm>
          <a:custGeom>
            <a:avLst/>
            <a:gdLst>
              <a:gd name="connsiteX0" fmla="*/ 0 w 1447587"/>
              <a:gd name="connsiteY0" fmla="*/ 0 h 625529"/>
              <a:gd name="connsiteX1" fmla="*/ 115451 w 1447587"/>
              <a:gd name="connsiteY1" fmla="*/ 417386 h 625529"/>
              <a:gd name="connsiteX2" fmla="*/ 248665 w 1447587"/>
              <a:gd name="connsiteY2" fmla="*/ 603877 h 625529"/>
              <a:gd name="connsiteX3" fmla="*/ 364117 w 1447587"/>
              <a:gd name="connsiteY3" fmla="*/ 621638 h 625529"/>
              <a:gd name="connsiteX4" fmla="*/ 1447587 w 1447587"/>
              <a:gd name="connsiteY4" fmla="*/ 612757 h 62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587" h="625529">
                <a:moveTo>
                  <a:pt x="0" y="0"/>
                </a:moveTo>
                <a:cubicBezTo>
                  <a:pt x="37003" y="158370"/>
                  <a:pt x="74007" y="316740"/>
                  <a:pt x="115451" y="417386"/>
                </a:cubicBezTo>
                <a:cubicBezTo>
                  <a:pt x="156895" y="518032"/>
                  <a:pt x="207221" y="569835"/>
                  <a:pt x="248665" y="603877"/>
                </a:cubicBezTo>
                <a:cubicBezTo>
                  <a:pt x="290109" y="637919"/>
                  <a:pt x="364117" y="621638"/>
                  <a:pt x="364117" y="621638"/>
                </a:cubicBezTo>
                <a:lnTo>
                  <a:pt x="1447587" y="612757"/>
                </a:lnTo>
              </a:path>
            </a:pathLst>
          </a:custGeom>
          <a:ln w="5715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sp>
        <p:nvSpPr>
          <p:cNvPr id="69" name="TextBox 68"/>
          <p:cNvSpPr txBox="1"/>
          <p:nvPr/>
        </p:nvSpPr>
        <p:spPr>
          <a:xfrm>
            <a:off x="586865" y="348482"/>
            <a:ext cx="23142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Century Gothic"/>
                <a:cs typeface="Century Gothic"/>
              </a:rPr>
              <a:t>large-scale disk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65341" y="348482"/>
            <a:ext cx="29276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Century Gothic"/>
                <a:cs typeface="Century Gothic"/>
              </a:rPr>
              <a:t>intermediate-scale disk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878153" y="349012"/>
            <a:ext cx="23142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Century Gothic"/>
                <a:cs typeface="Century Gothic"/>
              </a:rPr>
              <a:t>nuclear disk</a:t>
            </a:r>
          </a:p>
        </p:txBody>
      </p:sp>
    </p:spTree>
    <p:extLst>
      <p:ext uri="{BB962C8B-B14F-4D97-AF65-F5344CB8AC3E}">
        <p14:creationId xmlns:p14="http://schemas.microsoft.com/office/powerpoint/2010/main" val="258881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Swinburne University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Swin User</dc:creator>
  <cp:lastModifiedBy>Swinburne University of Technology</cp:lastModifiedBy>
  <cp:revision>5</cp:revision>
  <dcterms:created xsi:type="dcterms:W3CDTF">2015-07-07T10:11:23Z</dcterms:created>
  <dcterms:modified xsi:type="dcterms:W3CDTF">2015-07-22T00:26:42Z</dcterms:modified>
</cp:coreProperties>
</file>