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3E"/>
    <a:srgbClr val="02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962A-DF71-A040-9B55-BD95B446D1F8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3940390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47338" y="1399011"/>
            <a:ext cx="728927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ord 82"/>
          <p:cNvSpPr/>
          <p:nvPr/>
        </p:nvSpPr>
        <p:spPr>
          <a:xfrm rot="16200000">
            <a:off x="1474527" y="1181773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2549" y="3953413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12549" y="2146787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171763" y="2998314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I</a:t>
            </a:r>
            <a:r>
              <a:rPr lang="en-US" sz="1400" b="1" i="1" dirty="0" smtClean="0">
                <a:latin typeface="Century Gothic"/>
                <a:cs typeface="Century Gothic"/>
              </a:rPr>
              <a:t>ntensity of light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84661" y="3162520"/>
            <a:ext cx="1453080" cy="280737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06326" y="50851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2549" y="3953413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171763" y="436977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84662" y="4294364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0635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0635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416323" y="2998518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Intensity of light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777522" y="3162520"/>
            <a:ext cx="895684" cy="695795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94412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00635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416323" y="4369975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795286" y="4325830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20501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20501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036189" y="2998518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I</a:t>
            </a:r>
            <a:r>
              <a:rPr lang="en-US" sz="1400" b="1" i="1" dirty="0" smtClean="0">
                <a:latin typeface="Century Gothic"/>
                <a:cs typeface="Century Gothic"/>
              </a:rPr>
              <a:t>ntensity of light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7390" y="2825456"/>
            <a:ext cx="136728" cy="1032859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14278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20501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5036189" y="4369975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6400905" y="4272989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9" name="TextBox 68"/>
          <p:cNvSpPr txBox="1"/>
          <p:nvPr/>
        </p:nvSpPr>
        <p:spPr>
          <a:xfrm>
            <a:off x="586865" y="569054"/>
            <a:ext cx="2314220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L</a:t>
            </a:r>
            <a:r>
              <a:rPr lang="en-US" b="1" dirty="0" smtClean="0">
                <a:latin typeface="Century Gothic"/>
                <a:cs typeface="Century Gothic"/>
              </a:rPr>
              <a:t>arge-scale disk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65341" y="569054"/>
            <a:ext cx="2927644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I</a:t>
            </a:r>
            <a:r>
              <a:rPr lang="en-US" b="1" dirty="0" smtClean="0">
                <a:latin typeface="Century Gothic"/>
                <a:cs typeface="Century Gothic"/>
              </a:rPr>
              <a:t>ntermediate-scale disk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8153" y="569584"/>
            <a:ext cx="2314220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N</a:t>
            </a:r>
            <a:r>
              <a:rPr lang="en-US" b="1" smtClean="0">
                <a:latin typeface="Century Gothic"/>
                <a:cs typeface="Century Gothic"/>
              </a:rPr>
              <a:t>uclear </a:t>
            </a:r>
            <a:r>
              <a:rPr lang="en-US" b="1" dirty="0" smtClean="0">
                <a:latin typeface="Century Gothic"/>
                <a:cs typeface="Century Gothic"/>
              </a:rPr>
              <a:t>disk</a:t>
            </a:r>
          </a:p>
        </p:txBody>
      </p:sp>
      <p:sp>
        <p:nvSpPr>
          <p:cNvPr id="8" name="Freeform 7"/>
          <p:cNvSpPr/>
          <p:nvPr/>
        </p:nvSpPr>
        <p:spPr>
          <a:xfrm>
            <a:off x="3777522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397390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180583" y="2536803"/>
            <a:ext cx="939255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8772" y="5099774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12549" y="62314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18772" y="5099774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9252" y="6295240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64" name="Freeform 63"/>
          <p:cNvSpPr/>
          <p:nvPr/>
        </p:nvSpPr>
        <p:spPr>
          <a:xfrm>
            <a:off x="1190885" y="5440725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06858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00635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6858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47338" y="6295444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73" name="Freeform 72"/>
          <p:cNvSpPr/>
          <p:nvPr/>
        </p:nvSpPr>
        <p:spPr>
          <a:xfrm>
            <a:off x="3801509" y="5472191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326724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0501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326724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67204" y="6295444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78" name="Freeform 77"/>
          <p:cNvSpPr/>
          <p:nvPr/>
        </p:nvSpPr>
        <p:spPr>
          <a:xfrm>
            <a:off x="6407128" y="5419350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-165058" y="5511440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416324" y="551144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5036190" y="551144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88566" y="1207176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2549" y="1382970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 rot="5400000">
            <a:off x="1474527" y="1228566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4961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91684" y="1459841"/>
            <a:ext cx="280737" cy="82215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57842" y="2920037"/>
            <a:ext cx="0" cy="3138704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40390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47338" y="1399011"/>
            <a:ext cx="728927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ord 82"/>
          <p:cNvSpPr/>
          <p:nvPr/>
        </p:nvSpPr>
        <p:spPr>
          <a:xfrm rot="16200000">
            <a:off x="1474527" y="1181773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2549" y="3953413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12549" y="2146787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7657" y="2924186"/>
            <a:ext cx="678669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ucida Grande"/>
                <a:ea typeface="Lucida Grande"/>
                <a:cs typeface="Lucida Grande"/>
              </a:rPr>
              <a:t>μ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84661" y="3162520"/>
            <a:ext cx="1453080" cy="280737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06326" y="50851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2549" y="3953413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684" y="4352135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ε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84662" y="4294364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0635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0635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77522" y="3162520"/>
            <a:ext cx="895684" cy="695795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94412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00635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795286" y="4325830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20501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20501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97390" y="2825456"/>
            <a:ext cx="136728" cy="1032859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14278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20501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400905" y="4272989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9" name="TextBox 68"/>
          <p:cNvSpPr txBox="1"/>
          <p:nvPr/>
        </p:nvSpPr>
        <p:spPr>
          <a:xfrm>
            <a:off x="586865" y="569054"/>
            <a:ext cx="2314220" cy="40011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  <a:cs typeface="Century Gothic"/>
              </a:rPr>
              <a:t>L</a:t>
            </a:r>
            <a:r>
              <a:rPr lang="en-US" sz="2000" b="1" dirty="0" smtClean="0">
                <a:latin typeface="Century Gothic"/>
                <a:cs typeface="Century Gothic"/>
              </a:rPr>
              <a:t>arge-scale disc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01086" y="569054"/>
            <a:ext cx="3235020" cy="40011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  <a:cs typeface="Century Gothic"/>
              </a:rPr>
              <a:t>I</a:t>
            </a:r>
            <a:r>
              <a:rPr lang="en-US" sz="2000" b="1" dirty="0" smtClean="0">
                <a:latin typeface="Century Gothic"/>
                <a:cs typeface="Century Gothic"/>
              </a:rPr>
              <a:t>ntermediate-scale disc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38574" y="569584"/>
            <a:ext cx="2314220" cy="40011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  <a:cs typeface="Century Gothic"/>
              </a:rPr>
              <a:t>N</a:t>
            </a:r>
            <a:r>
              <a:rPr lang="en-US" sz="2000" b="1" dirty="0" smtClean="0">
                <a:latin typeface="Century Gothic"/>
                <a:cs typeface="Century Gothic"/>
              </a:rPr>
              <a:t>uclear disc</a:t>
            </a:r>
          </a:p>
        </p:txBody>
      </p:sp>
      <p:sp>
        <p:nvSpPr>
          <p:cNvPr id="8" name="Freeform 7"/>
          <p:cNvSpPr/>
          <p:nvPr/>
        </p:nvSpPr>
        <p:spPr>
          <a:xfrm>
            <a:off x="3777522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397390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180583" y="2536803"/>
            <a:ext cx="939255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8772" y="5099774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12549" y="62314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18772" y="5099774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80583" y="6295240"/>
            <a:ext cx="1292575" cy="40011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entury Gothic"/>
                <a:cs typeface="Century Gothic"/>
              </a:rPr>
              <a:t>R</a:t>
            </a:r>
            <a:r>
              <a:rPr lang="en-US" sz="20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64" name="Freeform 63"/>
          <p:cNvSpPr/>
          <p:nvPr/>
        </p:nvSpPr>
        <p:spPr>
          <a:xfrm>
            <a:off x="1190885" y="5440725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06858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00635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6858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801509" y="5472191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326724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0501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326724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6407128" y="5419350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24" name="Oval 23"/>
          <p:cNvSpPr/>
          <p:nvPr/>
        </p:nvSpPr>
        <p:spPr>
          <a:xfrm>
            <a:off x="1488566" y="1207176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2549" y="1382970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 rot="5400000">
            <a:off x="1474527" y="1228566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4961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91684" y="1459841"/>
            <a:ext cx="280737" cy="82215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14684" y="5446512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entury Gothic"/>
                <a:cs typeface="Century Gothic"/>
              </a:rPr>
              <a:t>λ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35609" y="2920037"/>
            <a:ext cx="678669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ucida Grande"/>
                <a:ea typeface="Lucida Grande"/>
                <a:cs typeface="Lucida Grande"/>
              </a:rPr>
              <a:t>μ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21966" y="2924186"/>
            <a:ext cx="678669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ucida Grande"/>
                <a:ea typeface="Lucida Grande"/>
                <a:cs typeface="Lucida Grande"/>
              </a:rPr>
              <a:t>μ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34460" y="4352135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ε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27040" y="4352135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ε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0817" y="5446512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entury Gothic"/>
                <a:cs typeface="Century Gothic"/>
              </a:rPr>
              <a:t>λ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34460" y="5446512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entury Gothic"/>
                <a:cs typeface="Century Gothic"/>
              </a:rPr>
              <a:t>λ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00635" y="6295240"/>
            <a:ext cx="1292575" cy="40011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entury Gothic"/>
                <a:cs typeface="Century Gothic"/>
              </a:rPr>
              <a:t>R</a:t>
            </a:r>
            <a:r>
              <a:rPr lang="en-US" sz="20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03371" y="6295240"/>
            <a:ext cx="1292575" cy="40011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entury Gothic"/>
                <a:cs typeface="Century Gothic"/>
              </a:rPr>
              <a:t>R</a:t>
            </a:r>
            <a:r>
              <a:rPr lang="en-US" sz="20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91180" y="2207129"/>
            <a:ext cx="1292575" cy="92333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typical half-light radius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650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 User</dc:creator>
  <cp:lastModifiedBy>Swinburne University of Technology</cp:lastModifiedBy>
  <cp:revision>14</cp:revision>
  <dcterms:created xsi:type="dcterms:W3CDTF">2015-07-07T10:11:23Z</dcterms:created>
  <dcterms:modified xsi:type="dcterms:W3CDTF">2015-10-15T04:52:38Z</dcterms:modified>
</cp:coreProperties>
</file>