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D3E"/>
    <a:srgbClr val="024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0" d="100"/>
          <a:sy n="190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31/07/15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3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31/07/15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31/07/15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7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31/07/15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31/07/15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31/07/15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31/07/15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31/07/15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7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31/07/15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7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31/07/15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962A-DF71-A040-9B55-BD95B446D1F8}" type="datetimeFigureOut">
              <a:rPr lang="en-US" smtClean="0"/>
              <a:t>31/07/15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8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962A-DF71-A040-9B55-BD95B446D1F8}" type="datetimeFigureOut">
              <a:rPr lang="en-US" smtClean="0"/>
              <a:t>31/07/15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6C46-9724-054E-AE94-FE6B09C48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/>
          <p:cNvSpPr/>
          <p:nvPr/>
        </p:nvSpPr>
        <p:spPr>
          <a:xfrm>
            <a:off x="3940390" y="1069482"/>
            <a:ext cx="919029" cy="848895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047338" y="1399011"/>
            <a:ext cx="728927" cy="193842"/>
          </a:xfrm>
          <a:prstGeom prst="ellipse">
            <a:avLst/>
          </a:prstGeom>
          <a:solidFill>
            <a:srgbClr val="3366FF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hord 82"/>
          <p:cNvSpPr/>
          <p:nvPr/>
        </p:nvSpPr>
        <p:spPr>
          <a:xfrm rot="16200000">
            <a:off x="1474527" y="1181773"/>
            <a:ext cx="556128" cy="528053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2549" y="3953413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112549" y="2146787"/>
            <a:ext cx="0" cy="180662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-171763" y="2998314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Century Gothic"/>
                <a:cs typeface="Century Gothic"/>
              </a:rPr>
              <a:t>I</a:t>
            </a:r>
            <a:r>
              <a:rPr lang="en-US" sz="1400" b="1" i="1" dirty="0" smtClean="0">
                <a:latin typeface="Century Gothic"/>
                <a:cs typeface="Century Gothic"/>
              </a:rPr>
              <a:t>ntensity </a:t>
            </a:r>
            <a:r>
              <a:rPr lang="en-US" sz="1400" b="1" i="1" dirty="0" smtClean="0">
                <a:latin typeface="Century Gothic"/>
                <a:cs typeface="Century Gothic"/>
              </a:rPr>
              <a:t>of light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184661" y="3162520"/>
            <a:ext cx="1453080" cy="280737"/>
          </a:xfrm>
          <a:prstGeom prst="line">
            <a:avLst/>
          </a:prstGeom>
          <a:ln w="57150" cmpd="sng">
            <a:solidFill>
              <a:srgbClr val="0247FF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06326" y="5085117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112549" y="3953413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171763" y="4369771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>
                <a:latin typeface="Century Gothic"/>
                <a:cs typeface="Century Gothic"/>
              </a:rPr>
              <a:t>E</a:t>
            </a:r>
            <a:r>
              <a:rPr lang="en-US" sz="1400" b="1" i="1" dirty="0" err="1" smtClean="0">
                <a:latin typeface="Century Gothic"/>
                <a:cs typeface="Century Gothic"/>
              </a:rPr>
              <a:t>llipticity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184662" y="4294364"/>
            <a:ext cx="1349598" cy="600258"/>
          </a:xfrm>
          <a:custGeom>
            <a:avLst/>
            <a:gdLst>
              <a:gd name="connsiteX0" fmla="*/ 0 w 1474230"/>
              <a:gd name="connsiteY0" fmla="*/ 600258 h 600258"/>
              <a:gd name="connsiteX1" fmla="*/ 115452 w 1474230"/>
              <a:gd name="connsiteY1" fmla="*/ 324961 h 600258"/>
              <a:gd name="connsiteX2" fmla="*/ 346355 w 1474230"/>
              <a:gd name="connsiteY2" fmla="*/ 76306 h 600258"/>
              <a:gd name="connsiteX3" fmla="*/ 621663 w 1474230"/>
              <a:gd name="connsiteY3" fmla="*/ 5262 h 600258"/>
              <a:gd name="connsiteX4" fmla="*/ 1474230 w 1474230"/>
              <a:gd name="connsiteY4" fmla="*/ 5262 h 600258"/>
              <a:gd name="connsiteX5" fmla="*/ 1474230 w 1474230"/>
              <a:gd name="connsiteY5" fmla="*/ 5262 h 60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230" h="600258">
                <a:moveTo>
                  <a:pt x="0" y="600258"/>
                </a:moveTo>
                <a:cubicBezTo>
                  <a:pt x="28863" y="506272"/>
                  <a:pt x="57726" y="412286"/>
                  <a:pt x="115452" y="324961"/>
                </a:cubicBezTo>
                <a:cubicBezTo>
                  <a:pt x="173178" y="237636"/>
                  <a:pt x="261987" y="129589"/>
                  <a:pt x="346355" y="76306"/>
                </a:cubicBezTo>
                <a:cubicBezTo>
                  <a:pt x="430724" y="23023"/>
                  <a:pt x="433684" y="17103"/>
                  <a:pt x="621663" y="5262"/>
                </a:cubicBezTo>
                <a:cubicBezTo>
                  <a:pt x="809642" y="-6579"/>
                  <a:pt x="1474230" y="5262"/>
                  <a:pt x="1474230" y="5262"/>
                </a:cubicBezTo>
                <a:lnTo>
                  <a:pt x="1474230" y="5262"/>
                </a:ln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00635" y="3953617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700635" y="2146991"/>
            <a:ext cx="0" cy="180662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2416323" y="2998518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entury Gothic"/>
                <a:cs typeface="Century Gothic"/>
              </a:rPr>
              <a:t>Intensity </a:t>
            </a:r>
            <a:r>
              <a:rPr lang="en-US" sz="1400" b="1" i="1" dirty="0" smtClean="0">
                <a:latin typeface="Century Gothic"/>
                <a:cs typeface="Century Gothic"/>
              </a:rPr>
              <a:t>of light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777522" y="3162520"/>
            <a:ext cx="895684" cy="695795"/>
          </a:xfrm>
          <a:prstGeom prst="line">
            <a:avLst/>
          </a:prstGeom>
          <a:ln w="57150" cmpd="sng">
            <a:solidFill>
              <a:srgbClr val="0247FF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94412" y="5085321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700635" y="3953617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2416323" y="4369975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>
                <a:latin typeface="Century Gothic"/>
                <a:cs typeface="Century Gothic"/>
              </a:rPr>
              <a:t>E</a:t>
            </a:r>
            <a:r>
              <a:rPr lang="en-US" sz="1400" b="1" i="1" dirty="0" err="1" smtClean="0">
                <a:latin typeface="Century Gothic"/>
                <a:cs typeface="Century Gothic"/>
              </a:rPr>
              <a:t>llipticity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3795286" y="4325830"/>
            <a:ext cx="1314373" cy="586550"/>
          </a:xfrm>
          <a:custGeom>
            <a:avLst/>
            <a:gdLst>
              <a:gd name="connsiteX0" fmla="*/ 0 w 1314373"/>
              <a:gd name="connsiteY0" fmla="*/ 568789 h 586550"/>
              <a:gd name="connsiteX1" fmla="*/ 275308 w 1314373"/>
              <a:gd name="connsiteY1" fmla="*/ 115881 h 586550"/>
              <a:gd name="connsiteX2" fmla="*/ 470687 w 1314373"/>
              <a:gd name="connsiteY2" fmla="*/ 434 h 586550"/>
              <a:gd name="connsiteX3" fmla="*/ 692710 w 1314373"/>
              <a:gd name="connsiteY3" fmla="*/ 89239 h 586550"/>
              <a:gd name="connsiteX4" fmla="*/ 1065708 w 1314373"/>
              <a:gd name="connsiteY4" fmla="*/ 382297 h 586550"/>
              <a:gd name="connsiteX5" fmla="*/ 1314373 w 1314373"/>
              <a:gd name="connsiteY5" fmla="*/ 586550 h 58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4373" h="586550">
                <a:moveTo>
                  <a:pt x="0" y="568789"/>
                </a:moveTo>
                <a:cubicBezTo>
                  <a:pt x="98430" y="389698"/>
                  <a:pt x="196860" y="210607"/>
                  <a:pt x="275308" y="115881"/>
                </a:cubicBezTo>
                <a:cubicBezTo>
                  <a:pt x="353756" y="21155"/>
                  <a:pt x="401120" y="4874"/>
                  <a:pt x="470687" y="434"/>
                </a:cubicBezTo>
                <a:cubicBezTo>
                  <a:pt x="540254" y="-4006"/>
                  <a:pt x="593540" y="25595"/>
                  <a:pt x="692710" y="89239"/>
                </a:cubicBezTo>
                <a:cubicBezTo>
                  <a:pt x="791880" y="152883"/>
                  <a:pt x="962098" y="299412"/>
                  <a:pt x="1065708" y="382297"/>
                </a:cubicBezTo>
                <a:cubicBezTo>
                  <a:pt x="1169318" y="465182"/>
                  <a:pt x="1314373" y="586550"/>
                  <a:pt x="1314373" y="586550"/>
                </a:cubicBez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320501" y="3953617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20501" y="2146991"/>
            <a:ext cx="0" cy="180662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6200000">
            <a:off x="5036189" y="2998518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Century Gothic"/>
                <a:cs typeface="Century Gothic"/>
              </a:rPr>
              <a:t>I</a:t>
            </a:r>
            <a:r>
              <a:rPr lang="en-US" sz="1400" b="1" i="1" dirty="0" smtClean="0">
                <a:latin typeface="Century Gothic"/>
                <a:cs typeface="Century Gothic"/>
              </a:rPr>
              <a:t>ntensity </a:t>
            </a:r>
            <a:r>
              <a:rPr lang="en-US" sz="1400" b="1" i="1" dirty="0" smtClean="0">
                <a:latin typeface="Century Gothic"/>
                <a:cs typeface="Century Gothic"/>
              </a:rPr>
              <a:t>of light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397390" y="2825456"/>
            <a:ext cx="136728" cy="1032859"/>
          </a:xfrm>
          <a:prstGeom prst="line">
            <a:avLst/>
          </a:prstGeom>
          <a:ln w="57150" cmpd="sng">
            <a:solidFill>
              <a:srgbClr val="0247FF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314278" y="5085321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320501" y="3953617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5036189" y="4369975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>
                <a:latin typeface="Century Gothic"/>
                <a:cs typeface="Century Gothic"/>
              </a:rPr>
              <a:t>E</a:t>
            </a:r>
            <a:r>
              <a:rPr lang="en-US" sz="1400" b="1" i="1" dirty="0" err="1" smtClean="0">
                <a:latin typeface="Century Gothic"/>
                <a:cs typeface="Century Gothic"/>
              </a:rPr>
              <a:t>llipticity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6400905" y="4272989"/>
            <a:ext cx="1447587" cy="625529"/>
          </a:xfrm>
          <a:custGeom>
            <a:avLst/>
            <a:gdLst>
              <a:gd name="connsiteX0" fmla="*/ 0 w 1447587"/>
              <a:gd name="connsiteY0" fmla="*/ 0 h 625529"/>
              <a:gd name="connsiteX1" fmla="*/ 115451 w 1447587"/>
              <a:gd name="connsiteY1" fmla="*/ 417386 h 625529"/>
              <a:gd name="connsiteX2" fmla="*/ 248665 w 1447587"/>
              <a:gd name="connsiteY2" fmla="*/ 603877 h 625529"/>
              <a:gd name="connsiteX3" fmla="*/ 364117 w 1447587"/>
              <a:gd name="connsiteY3" fmla="*/ 621638 h 625529"/>
              <a:gd name="connsiteX4" fmla="*/ 1447587 w 1447587"/>
              <a:gd name="connsiteY4" fmla="*/ 612757 h 62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587" h="625529">
                <a:moveTo>
                  <a:pt x="0" y="0"/>
                </a:moveTo>
                <a:cubicBezTo>
                  <a:pt x="37003" y="158370"/>
                  <a:pt x="74007" y="316740"/>
                  <a:pt x="115451" y="417386"/>
                </a:cubicBezTo>
                <a:cubicBezTo>
                  <a:pt x="156895" y="518032"/>
                  <a:pt x="207221" y="569835"/>
                  <a:pt x="248665" y="603877"/>
                </a:cubicBezTo>
                <a:cubicBezTo>
                  <a:pt x="290109" y="637919"/>
                  <a:pt x="364117" y="621638"/>
                  <a:pt x="364117" y="621638"/>
                </a:cubicBezTo>
                <a:lnTo>
                  <a:pt x="1447587" y="612757"/>
                </a:ln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sp>
        <p:nvSpPr>
          <p:cNvPr id="69" name="TextBox 68"/>
          <p:cNvSpPr txBox="1"/>
          <p:nvPr/>
        </p:nvSpPr>
        <p:spPr>
          <a:xfrm>
            <a:off x="586865" y="569054"/>
            <a:ext cx="2314220" cy="369332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/>
                <a:cs typeface="Century Gothic"/>
              </a:rPr>
              <a:t>L</a:t>
            </a:r>
            <a:r>
              <a:rPr lang="en-US" b="1" dirty="0" smtClean="0">
                <a:latin typeface="Century Gothic"/>
                <a:cs typeface="Century Gothic"/>
              </a:rPr>
              <a:t>arge</a:t>
            </a:r>
            <a:r>
              <a:rPr lang="en-US" b="1" dirty="0" smtClean="0">
                <a:latin typeface="Century Gothic"/>
                <a:cs typeface="Century Gothic"/>
              </a:rPr>
              <a:t>-scale disk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65341" y="569054"/>
            <a:ext cx="2927644" cy="369332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/>
                <a:cs typeface="Century Gothic"/>
              </a:rPr>
              <a:t>I</a:t>
            </a:r>
            <a:r>
              <a:rPr lang="en-US" b="1" dirty="0" smtClean="0">
                <a:latin typeface="Century Gothic"/>
                <a:cs typeface="Century Gothic"/>
              </a:rPr>
              <a:t>ntermediate</a:t>
            </a:r>
            <a:r>
              <a:rPr lang="en-US" b="1" dirty="0" smtClean="0">
                <a:latin typeface="Century Gothic"/>
                <a:cs typeface="Century Gothic"/>
              </a:rPr>
              <a:t>-scale disk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878153" y="569584"/>
            <a:ext cx="2314220" cy="369332"/>
          </a:xfrm>
          <a:prstGeom prst="rect">
            <a:avLst/>
          </a:prstGeom>
          <a:noFill/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/>
                <a:cs typeface="Century Gothic"/>
              </a:rPr>
              <a:t>N</a:t>
            </a:r>
            <a:r>
              <a:rPr lang="en-US" b="1" smtClean="0">
                <a:latin typeface="Century Gothic"/>
                <a:cs typeface="Century Gothic"/>
              </a:rPr>
              <a:t>uclear </a:t>
            </a:r>
            <a:r>
              <a:rPr lang="en-US" b="1" dirty="0" smtClean="0">
                <a:latin typeface="Century Gothic"/>
                <a:cs typeface="Century Gothic"/>
              </a:rPr>
              <a:t>disk</a:t>
            </a:r>
          </a:p>
        </p:txBody>
      </p:sp>
      <p:sp>
        <p:nvSpPr>
          <p:cNvPr id="8" name="Freeform 7"/>
          <p:cNvSpPr/>
          <p:nvPr/>
        </p:nvSpPr>
        <p:spPr>
          <a:xfrm>
            <a:off x="3777522" y="2536803"/>
            <a:ext cx="1457158" cy="1256632"/>
          </a:xfrm>
          <a:custGeom>
            <a:avLst/>
            <a:gdLst>
              <a:gd name="connsiteX0" fmla="*/ 0 w 1457158"/>
              <a:gd name="connsiteY0" fmla="*/ 0 h 1256632"/>
              <a:gd name="connsiteX1" fmla="*/ 254000 w 1457158"/>
              <a:gd name="connsiteY1" fmla="*/ 541422 h 1256632"/>
              <a:gd name="connsiteX2" fmla="*/ 808790 w 1457158"/>
              <a:gd name="connsiteY2" fmla="*/ 995948 h 1256632"/>
              <a:gd name="connsiteX3" fmla="*/ 1457158 w 1457158"/>
              <a:gd name="connsiteY3" fmla="*/ 1256632 h 125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158" h="1256632">
                <a:moveTo>
                  <a:pt x="0" y="0"/>
                </a:moveTo>
                <a:cubicBezTo>
                  <a:pt x="59601" y="187715"/>
                  <a:pt x="119202" y="375431"/>
                  <a:pt x="254000" y="541422"/>
                </a:cubicBezTo>
                <a:cubicBezTo>
                  <a:pt x="388798" y="707413"/>
                  <a:pt x="608264" y="876746"/>
                  <a:pt x="808790" y="995948"/>
                </a:cubicBezTo>
                <a:cubicBezTo>
                  <a:pt x="1009316" y="1115150"/>
                  <a:pt x="1233237" y="1185891"/>
                  <a:pt x="1457158" y="1256632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397390" y="2536803"/>
            <a:ext cx="1457158" cy="1256632"/>
          </a:xfrm>
          <a:custGeom>
            <a:avLst/>
            <a:gdLst>
              <a:gd name="connsiteX0" fmla="*/ 0 w 1457158"/>
              <a:gd name="connsiteY0" fmla="*/ 0 h 1256632"/>
              <a:gd name="connsiteX1" fmla="*/ 254000 w 1457158"/>
              <a:gd name="connsiteY1" fmla="*/ 541422 h 1256632"/>
              <a:gd name="connsiteX2" fmla="*/ 808790 w 1457158"/>
              <a:gd name="connsiteY2" fmla="*/ 995948 h 1256632"/>
              <a:gd name="connsiteX3" fmla="*/ 1457158 w 1457158"/>
              <a:gd name="connsiteY3" fmla="*/ 1256632 h 125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158" h="1256632">
                <a:moveTo>
                  <a:pt x="0" y="0"/>
                </a:moveTo>
                <a:cubicBezTo>
                  <a:pt x="59601" y="187715"/>
                  <a:pt x="119202" y="375431"/>
                  <a:pt x="254000" y="541422"/>
                </a:cubicBezTo>
                <a:cubicBezTo>
                  <a:pt x="388798" y="707413"/>
                  <a:pt x="608264" y="876746"/>
                  <a:pt x="808790" y="995948"/>
                </a:cubicBezTo>
                <a:cubicBezTo>
                  <a:pt x="1009316" y="1115150"/>
                  <a:pt x="1233237" y="1185891"/>
                  <a:pt x="1457158" y="1256632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1180583" y="2536803"/>
            <a:ext cx="939255" cy="1256632"/>
          </a:xfrm>
          <a:custGeom>
            <a:avLst/>
            <a:gdLst>
              <a:gd name="connsiteX0" fmla="*/ 0 w 1457158"/>
              <a:gd name="connsiteY0" fmla="*/ 0 h 1256632"/>
              <a:gd name="connsiteX1" fmla="*/ 254000 w 1457158"/>
              <a:gd name="connsiteY1" fmla="*/ 541422 h 1256632"/>
              <a:gd name="connsiteX2" fmla="*/ 808790 w 1457158"/>
              <a:gd name="connsiteY2" fmla="*/ 995948 h 1256632"/>
              <a:gd name="connsiteX3" fmla="*/ 1457158 w 1457158"/>
              <a:gd name="connsiteY3" fmla="*/ 1256632 h 125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158" h="1256632">
                <a:moveTo>
                  <a:pt x="0" y="0"/>
                </a:moveTo>
                <a:cubicBezTo>
                  <a:pt x="59601" y="187715"/>
                  <a:pt x="119202" y="375431"/>
                  <a:pt x="254000" y="541422"/>
                </a:cubicBezTo>
                <a:cubicBezTo>
                  <a:pt x="388798" y="707413"/>
                  <a:pt x="608264" y="876746"/>
                  <a:pt x="808790" y="995948"/>
                </a:cubicBezTo>
                <a:cubicBezTo>
                  <a:pt x="1009316" y="1115150"/>
                  <a:pt x="1233237" y="1185891"/>
                  <a:pt x="1457158" y="1256632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118772" y="5099774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112549" y="6231478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118772" y="5099774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59252" y="6295240"/>
            <a:ext cx="756366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Century Gothic"/>
                <a:cs typeface="Century Gothic"/>
              </a:rPr>
              <a:t>R</a:t>
            </a:r>
            <a:r>
              <a:rPr lang="en-US" sz="1400" b="1" i="1" dirty="0" smtClean="0">
                <a:latin typeface="Century Gothic"/>
                <a:cs typeface="Century Gothic"/>
              </a:rPr>
              <a:t>adius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1190885" y="5440725"/>
            <a:ext cx="1349598" cy="600258"/>
          </a:xfrm>
          <a:custGeom>
            <a:avLst/>
            <a:gdLst>
              <a:gd name="connsiteX0" fmla="*/ 0 w 1474230"/>
              <a:gd name="connsiteY0" fmla="*/ 600258 h 600258"/>
              <a:gd name="connsiteX1" fmla="*/ 115452 w 1474230"/>
              <a:gd name="connsiteY1" fmla="*/ 324961 h 600258"/>
              <a:gd name="connsiteX2" fmla="*/ 346355 w 1474230"/>
              <a:gd name="connsiteY2" fmla="*/ 76306 h 600258"/>
              <a:gd name="connsiteX3" fmla="*/ 621663 w 1474230"/>
              <a:gd name="connsiteY3" fmla="*/ 5262 h 600258"/>
              <a:gd name="connsiteX4" fmla="*/ 1474230 w 1474230"/>
              <a:gd name="connsiteY4" fmla="*/ 5262 h 600258"/>
              <a:gd name="connsiteX5" fmla="*/ 1474230 w 1474230"/>
              <a:gd name="connsiteY5" fmla="*/ 5262 h 60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230" h="600258">
                <a:moveTo>
                  <a:pt x="0" y="600258"/>
                </a:moveTo>
                <a:cubicBezTo>
                  <a:pt x="28863" y="506272"/>
                  <a:pt x="57726" y="412286"/>
                  <a:pt x="115452" y="324961"/>
                </a:cubicBezTo>
                <a:cubicBezTo>
                  <a:pt x="173178" y="237636"/>
                  <a:pt x="261987" y="129589"/>
                  <a:pt x="346355" y="76306"/>
                </a:cubicBezTo>
                <a:cubicBezTo>
                  <a:pt x="430724" y="23023"/>
                  <a:pt x="433684" y="17103"/>
                  <a:pt x="621663" y="5262"/>
                </a:cubicBezTo>
                <a:cubicBezTo>
                  <a:pt x="809642" y="-6579"/>
                  <a:pt x="1474230" y="5262"/>
                  <a:pt x="1474230" y="5262"/>
                </a:cubicBezTo>
                <a:lnTo>
                  <a:pt x="1474230" y="5262"/>
                </a:ln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706858" y="5099978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00635" y="6231682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706858" y="5099978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047338" y="6295444"/>
            <a:ext cx="756366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Century Gothic"/>
                <a:cs typeface="Century Gothic"/>
              </a:rPr>
              <a:t>R</a:t>
            </a:r>
            <a:r>
              <a:rPr lang="en-US" sz="1400" b="1" i="1" dirty="0" smtClean="0">
                <a:latin typeface="Century Gothic"/>
                <a:cs typeface="Century Gothic"/>
              </a:rPr>
              <a:t>adius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3801509" y="5472191"/>
            <a:ext cx="1314373" cy="586550"/>
          </a:xfrm>
          <a:custGeom>
            <a:avLst/>
            <a:gdLst>
              <a:gd name="connsiteX0" fmla="*/ 0 w 1314373"/>
              <a:gd name="connsiteY0" fmla="*/ 568789 h 586550"/>
              <a:gd name="connsiteX1" fmla="*/ 275308 w 1314373"/>
              <a:gd name="connsiteY1" fmla="*/ 115881 h 586550"/>
              <a:gd name="connsiteX2" fmla="*/ 470687 w 1314373"/>
              <a:gd name="connsiteY2" fmla="*/ 434 h 586550"/>
              <a:gd name="connsiteX3" fmla="*/ 692710 w 1314373"/>
              <a:gd name="connsiteY3" fmla="*/ 89239 h 586550"/>
              <a:gd name="connsiteX4" fmla="*/ 1065708 w 1314373"/>
              <a:gd name="connsiteY4" fmla="*/ 382297 h 586550"/>
              <a:gd name="connsiteX5" fmla="*/ 1314373 w 1314373"/>
              <a:gd name="connsiteY5" fmla="*/ 586550 h 58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4373" h="586550">
                <a:moveTo>
                  <a:pt x="0" y="568789"/>
                </a:moveTo>
                <a:cubicBezTo>
                  <a:pt x="98430" y="389698"/>
                  <a:pt x="196860" y="210607"/>
                  <a:pt x="275308" y="115881"/>
                </a:cubicBezTo>
                <a:cubicBezTo>
                  <a:pt x="353756" y="21155"/>
                  <a:pt x="401120" y="4874"/>
                  <a:pt x="470687" y="434"/>
                </a:cubicBezTo>
                <a:cubicBezTo>
                  <a:pt x="540254" y="-4006"/>
                  <a:pt x="593540" y="25595"/>
                  <a:pt x="692710" y="89239"/>
                </a:cubicBezTo>
                <a:cubicBezTo>
                  <a:pt x="791880" y="152883"/>
                  <a:pt x="962098" y="299412"/>
                  <a:pt x="1065708" y="382297"/>
                </a:cubicBezTo>
                <a:cubicBezTo>
                  <a:pt x="1169318" y="465182"/>
                  <a:pt x="1314373" y="586550"/>
                  <a:pt x="1314373" y="586550"/>
                </a:cubicBez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326724" y="5099978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320501" y="6231682"/>
            <a:ext cx="1567649" cy="20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326724" y="5099978"/>
            <a:ext cx="0" cy="113658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667204" y="6295444"/>
            <a:ext cx="756366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Century Gothic"/>
                <a:cs typeface="Century Gothic"/>
              </a:rPr>
              <a:t>R</a:t>
            </a:r>
            <a:r>
              <a:rPr lang="en-US" sz="1400" b="1" i="1" dirty="0" smtClean="0">
                <a:latin typeface="Century Gothic"/>
                <a:cs typeface="Century Gothic"/>
              </a:rPr>
              <a:t>adius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6407128" y="5419350"/>
            <a:ext cx="1447587" cy="625529"/>
          </a:xfrm>
          <a:custGeom>
            <a:avLst/>
            <a:gdLst>
              <a:gd name="connsiteX0" fmla="*/ 0 w 1447587"/>
              <a:gd name="connsiteY0" fmla="*/ 0 h 625529"/>
              <a:gd name="connsiteX1" fmla="*/ 115451 w 1447587"/>
              <a:gd name="connsiteY1" fmla="*/ 417386 h 625529"/>
              <a:gd name="connsiteX2" fmla="*/ 248665 w 1447587"/>
              <a:gd name="connsiteY2" fmla="*/ 603877 h 625529"/>
              <a:gd name="connsiteX3" fmla="*/ 364117 w 1447587"/>
              <a:gd name="connsiteY3" fmla="*/ 621638 h 625529"/>
              <a:gd name="connsiteX4" fmla="*/ 1447587 w 1447587"/>
              <a:gd name="connsiteY4" fmla="*/ 612757 h 62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587" h="625529">
                <a:moveTo>
                  <a:pt x="0" y="0"/>
                </a:moveTo>
                <a:cubicBezTo>
                  <a:pt x="37003" y="158370"/>
                  <a:pt x="74007" y="316740"/>
                  <a:pt x="115451" y="417386"/>
                </a:cubicBezTo>
                <a:cubicBezTo>
                  <a:pt x="156895" y="518032"/>
                  <a:pt x="207221" y="569835"/>
                  <a:pt x="248665" y="603877"/>
                </a:cubicBezTo>
                <a:cubicBezTo>
                  <a:pt x="290109" y="637919"/>
                  <a:pt x="364117" y="621638"/>
                  <a:pt x="364117" y="621638"/>
                </a:cubicBezTo>
                <a:lnTo>
                  <a:pt x="1447587" y="612757"/>
                </a:lnTo>
              </a:path>
            </a:pathLst>
          </a:custGeom>
          <a:ln w="57150" cmpd="sng">
            <a:solidFill>
              <a:srgbClr val="00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i="1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-165058" y="5511440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entury Gothic"/>
                <a:cs typeface="Century Gothic"/>
              </a:rPr>
              <a:t>v/</a:t>
            </a:r>
            <a:r>
              <a:rPr lang="en-US" sz="1400" b="1" i="1" dirty="0" smtClean="0">
                <a:latin typeface="Lucida Grande"/>
                <a:ea typeface="Lucida Grande"/>
                <a:cs typeface="Lucida Grande"/>
              </a:rPr>
              <a:t>σ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2416324" y="5511441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entury Gothic"/>
                <a:cs typeface="Century Gothic"/>
              </a:rPr>
              <a:t>v/</a:t>
            </a:r>
            <a:r>
              <a:rPr lang="en-US" sz="1400" b="1" i="1" dirty="0" smtClean="0">
                <a:latin typeface="Lucida Grande"/>
                <a:ea typeface="Lucida Grande"/>
                <a:cs typeface="Lucida Grande"/>
              </a:rPr>
              <a:t>σ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81" name="TextBox 80"/>
          <p:cNvSpPr txBox="1"/>
          <p:nvPr/>
        </p:nvSpPr>
        <p:spPr>
          <a:xfrm rot="16200000">
            <a:off x="5036190" y="5511441"/>
            <a:ext cx="2010832" cy="307777"/>
          </a:xfrm>
          <a:prstGeom prst="rect">
            <a:avLst/>
          </a:prstGeom>
          <a:noFill/>
          <a:ln w="57150" cmpd="sng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entury Gothic"/>
                <a:cs typeface="Century Gothic"/>
              </a:rPr>
              <a:t>v/</a:t>
            </a:r>
            <a:r>
              <a:rPr lang="en-US" sz="1400" b="1" i="1" dirty="0" smtClean="0">
                <a:latin typeface="Lucida Grande"/>
                <a:ea typeface="Lucida Grande"/>
                <a:cs typeface="Lucida Grande"/>
              </a:rPr>
              <a:t>σ</a:t>
            </a:r>
            <a:endParaRPr lang="en-US" sz="1400" b="1" i="1" dirty="0" smtClean="0">
              <a:latin typeface="Century Gothic"/>
              <a:cs typeface="Century Gothic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488566" y="1207176"/>
            <a:ext cx="528053" cy="534736"/>
          </a:xfrm>
          <a:prstGeom prst="ellipse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12549" y="1382970"/>
            <a:ext cx="1271700" cy="193842"/>
          </a:xfrm>
          <a:prstGeom prst="ellipse">
            <a:avLst/>
          </a:prstGeom>
          <a:solidFill>
            <a:srgbClr val="3366FF">
              <a:alpha val="7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hord 29"/>
          <p:cNvSpPr/>
          <p:nvPr/>
        </p:nvSpPr>
        <p:spPr>
          <a:xfrm rot="5400000">
            <a:off x="1474527" y="1228566"/>
            <a:ext cx="556128" cy="528053"/>
          </a:xfrm>
          <a:prstGeom prst="chord">
            <a:avLst>
              <a:gd name="adj1" fmla="val 5659388"/>
              <a:gd name="adj2" fmla="val 1596467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6664961" y="1069482"/>
            <a:ext cx="919029" cy="848895"/>
          </a:xfrm>
          <a:prstGeom prst="ellipse">
            <a:avLst/>
          </a:prstGeom>
          <a:solidFill>
            <a:srgbClr val="FF0000">
              <a:alpha val="8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991684" y="1459841"/>
            <a:ext cx="280737" cy="82215"/>
          </a:xfrm>
          <a:prstGeom prst="ellipse">
            <a:avLst/>
          </a:prstGeom>
          <a:solidFill>
            <a:srgbClr val="3366FF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1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34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Swinburne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Swin User</dc:creator>
  <cp:lastModifiedBy>Swinburne University of Technology</cp:lastModifiedBy>
  <cp:revision>10</cp:revision>
  <dcterms:created xsi:type="dcterms:W3CDTF">2015-07-07T10:11:23Z</dcterms:created>
  <dcterms:modified xsi:type="dcterms:W3CDTF">2015-07-31T06:07:03Z</dcterms:modified>
</cp:coreProperties>
</file>