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8640763" cy="6116638"/>
  <p:notesSz cx="6858000" cy="9144000"/>
  <p:defaultTextStyle>
    <a:defPPr>
      <a:defRPr lang="en-US"/>
    </a:defPPr>
    <a:lvl1pPr marL="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973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946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919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892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865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838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9811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9784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1DF"/>
    <a:srgbClr val="C7D5E5"/>
    <a:srgbClr val="ADC9FF"/>
    <a:srgbClr val="F80000"/>
    <a:srgbClr val="2535FF"/>
    <a:srgbClr val="E70000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736" y="-1328"/>
      </p:cViewPr>
      <p:guideLst>
        <p:guide orient="horz" pos="1927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8" y="1900127"/>
            <a:ext cx="7344649" cy="131111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6" y="3466096"/>
            <a:ext cx="6048534" cy="15631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9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8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8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8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7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2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5" y="244955"/>
            <a:ext cx="1944171" cy="521896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9" y="244955"/>
            <a:ext cx="5688502" cy="521896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0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3930512"/>
            <a:ext cx="7344649" cy="1214833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592493"/>
            <a:ext cx="7344649" cy="1338014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91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89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8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83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81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78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5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9" y="1427221"/>
            <a:ext cx="3816337" cy="40366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91" y="1427221"/>
            <a:ext cx="3816337" cy="40366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6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2" y="1369165"/>
            <a:ext cx="3817837" cy="57060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730" indent="0">
              <a:buNone/>
              <a:defRPr sz="1700" b="1"/>
            </a:lvl2pPr>
            <a:lvl3pPr marL="799460" indent="0">
              <a:buNone/>
              <a:defRPr sz="1600" b="1"/>
            </a:lvl3pPr>
            <a:lvl4pPr marL="1199190" indent="0">
              <a:buNone/>
              <a:defRPr sz="1400" b="1"/>
            </a:lvl4pPr>
            <a:lvl5pPr marL="1598920" indent="0">
              <a:buNone/>
              <a:defRPr sz="1400" b="1"/>
            </a:lvl5pPr>
            <a:lvl6pPr marL="1998650" indent="0">
              <a:buNone/>
              <a:defRPr sz="1400" b="1"/>
            </a:lvl6pPr>
            <a:lvl7pPr marL="2398380" indent="0">
              <a:buNone/>
              <a:defRPr sz="1400" b="1"/>
            </a:lvl7pPr>
            <a:lvl8pPr marL="2798110" indent="0">
              <a:buNone/>
              <a:defRPr sz="1400" b="1"/>
            </a:lvl8pPr>
            <a:lvl9pPr marL="3197840" indent="0">
              <a:buNone/>
              <a:defRPr sz="14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42" y="1939767"/>
            <a:ext cx="3817837" cy="3524147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92" y="1369165"/>
            <a:ext cx="3819338" cy="57060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730" indent="0">
              <a:buNone/>
              <a:defRPr sz="1700" b="1"/>
            </a:lvl2pPr>
            <a:lvl3pPr marL="799460" indent="0">
              <a:buNone/>
              <a:defRPr sz="1600" b="1"/>
            </a:lvl3pPr>
            <a:lvl4pPr marL="1199190" indent="0">
              <a:buNone/>
              <a:defRPr sz="1400" b="1"/>
            </a:lvl4pPr>
            <a:lvl5pPr marL="1598920" indent="0">
              <a:buNone/>
              <a:defRPr sz="1400" b="1"/>
            </a:lvl5pPr>
            <a:lvl6pPr marL="1998650" indent="0">
              <a:buNone/>
              <a:defRPr sz="1400" b="1"/>
            </a:lvl6pPr>
            <a:lvl7pPr marL="2398380" indent="0">
              <a:buNone/>
              <a:defRPr sz="1400" b="1"/>
            </a:lvl7pPr>
            <a:lvl8pPr marL="2798110" indent="0">
              <a:buNone/>
              <a:defRPr sz="1400" b="1"/>
            </a:lvl8pPr>
            <a:lvl9pPr marL="3197840" indent="0">
              <a:buNone/>
              <a:defRPr sz="14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92" y="1939767"/>
            <a:ext cx="3819338" cy="3524147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1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3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2" y="243532"/>
            <a:ext cx="2842751" cy="103643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43538"/>
            <a:ext cx="4830427" cy="52203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2" y="1279967"/>
            <a:ext cx="2842751" cy="4183950"/>
          </a:xfrm>
        </p:spPr>
        <p:txBody>
          <a:bodyPr/>
          <a:lstStyle>
            <a:lvl1pPr marL="0" indent="0">
              <a:buNone/>
              <a:defRPr sz="1200"/>
            </a:lvl1pPr>
            <a:lvl2pPr marL="399730" indent="0">
              <a:buNone/>
              <a:defRPr sz="1000"/>
            </a:lvl2pPr>
            <a:lvl3pPr marL="799460" indent="0">
              <a:buNone/>
              <a:defRPr sz="900"/>
            </a:lvl3pPr>
            <a:lvl4pPr marL="1199190" indent="0">
              <a:buNone/>
              <a:defRPr sz="800"/>
            </a:lvl4pPr>
            <a:lvl5pPr marL="1598920" indent="0">
              <a:buNone/>
              <a:defRPr sz="800"/>
            </a:lvl5pPr>
            <a:lvl6pPr marL="1998650" indent="0">
              <a:buNone/>
              <a:defRPr sz="800"/>
            </a:lvl6pPr>
            <a:lvl7pPr marL="2398380" indent="0">
              <a:buNone/>
              <a:defRPr sz="800"/>
            </a:lvl7pPr>
            <a:lvl8pPr marL="2798110" indent="0">
              <a:buNone/>
              <a:defRPr sz="800"/>
            </a:lvl8pPr>
            <a:lvl9pPr marL="3197840" indent="0">
              <a:buNone/>
              <a:defRPr sz="8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49" y="4281647"/>
            <a:ext cx="5184458" cy="50547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49" y="546533"/>
            <a:ext cx="5184458" cy="3669983"/>
          </a:xfrm>
        </p:spPr>
        <p:txBody>
          <a:bodyPr/>
          <a:lstStyle>
            <a:lvl1pPr marL="0" indent="0">
              <a:buNone/>
              <a:defRPr sz="2800"/>
            </a:lvl1pPr>
            <a:lvl2pPr marL="399730" indent="0">
              <a:buNone/>
              <a:defRPr sz="2400"/>
            </a:lvl2pPr>
            <a:lvl3pPr marL="799460" indent="0">
              <a:buNone/>
              <a:defRPr sz="2100"/>
            </a:lvl3pPr>
            <a:lvl4pPr marL="1199190" indent="0">
              <a:buNone/>
              <a:defRPr sz="1700"/>
            </a:lvl4pPr>
            <a:lvl5pPr marL="1598920" indent="0">
              <a:buNone/>
              <a:defRPr sz="1700"/>
            </a:lvl5pPr>
            <a:lvl6pPr marL="1998650" indent="0">
              <a:buNone/>
              <a:defRPr sz="1700"/>
            </a:lvl6pPr>
            <a:lvl7pPr marL="2398380" indent="0">
              <a:buNone/>
              <a:defRPr sz="1700"/>
            </a:lvl7pPr>
            <a:lvl8pPr marL="2798110" indent="0">
              <a:buNone/>
              <a:defRPr sz="1700"/>
            </a:lvl8pPr>
            <a:lvl9pPr marL="3197840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49" y="4787120"/>
            <a:ext cx="5184458" cy="717855"/>
          </a:xfrm>
        </p:spPr>
        <p:txBody>
          <a:bodyPr/>
          <a:lstStyle>
            <a:lvl1pPr marL="0" indent="0">
              <a:buNone/>
              <a:defRPr sz="1200"/>
            </a:lvl1pPr>
            <a:lvl2pPr marL="399730" indent="0">
              <a:buNone/>
              <a:defRPr sz="1000"/>
            </a:lvl2pPr>
            <a:lvl3pPr marL="799460" indent="0">
              <a:buNone/>
              <a:defRPr sz="900"/>
            </a:lvl3pPr>
            <a:lvl4pPr marL="1199190" indent="0">
              <a:buNone/>
              <a:defRPr sz="800"/>
            </a:lvl4pPr>
            <a:lvl5pPr marL="1598920" indent="0">
              <a:buNone/>
              <a:defRPr sz="800"/>
            </a:lvl5pPr>
            <a:lvl6pPr marL="1998650" indent="0">
              <a:buNone/>
              <a:defRPr sz="800"/>
            </a:lvl6pPr>
            <a:lvl7pPr marL="2398380" indent="0">
              <a:buNone/>
              <a:defRPr sz="800"/>
            </a:lvl7pPr>
            <a:lvl8pPr marL="2798110" indent="0">
              <a:buNone/>
              <a:defRPr sz="800"/>
            </a:lvl8pPr>
            <a:lvl9pPr marL="3197840" indent="0">
              <a:buNone/>
              <a:defRPr sz="8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40" y="244950"/>
            <a:ext cx="7776687" cy="1019439"/>
          </a:xfrm>
          <a:prstGeom prst="rect">
            <a:avLst/>
          </a:prstGeom>
        </p:spPr>
        <p:txBody>
          <a:bodyPr vert="horz" lIns="79946" tIns="39973" rIns="79946" bIns="39973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0" y="1427221"/>
            <a:ext cx="7776687" cy="4036699"/>
          </a:xfrm>
          <a:prstGeom prst="rect">
            <a:avLst/>
          </a:prstGeom>
        </p:spPr>
        <p:txBody>
          <a:bodyPr vert="horz" lIns="79946" tIns="39973" rIns="79946" bIns="39973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669222"/>
            <a:ext cx="2016178" cy="325655"/>
          </a:xfrm>
          <a:prstGeom prst="rect">
            <a:avLst/>
          </a:prstGeom>
        </p:spPr>
        <p:txBody>
          <a:bodyPr vert="horz" lIns="79946" tIns="39973" rIns="79946" bIns="3997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D326-C510-3641-AE43-F6AA4829DB70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3" y="5669222"/>
            <a:ext cx="2736242" cy="325655"/>
          </a:xfrm>
          <a:prstGeom prst="rect">
            <a:avLst/>
          </a:prstGeom>
        </p:spPr>
        <p:txBody>
          <a:bodyPr vert="horz" lIns="79946" tIns="39973" rIns="79946" bIns="3997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9" y="5669222"/>
            <a:ext cx="2016178" cy="325655"/>
          </a:xfrm>
          <a:prstGeom prst="rect">
            <a:avLst/>
          </a:prstGeom>
        </p:spPr>
        <p:txBody>
          <a:bodyPr vert="horz" lIns="79946" tIns="39973" rIns="79946" bIns="3997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8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973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97" indent="-299797" algn="l" defTabSz="3997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561" indent="-249831" algn="l" defTabSz="39973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325" indent="-199865" algn="l" defTabSz="39973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55" indent="-199865" algn="l" defTabSz="399730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785" indent="-199865" algn="l" defTabSz="399730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8515" indent="-199865" algn="l" defTabSz="39973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8245" indent="-199865" algn="l" defTabSz="39973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7975" indent="-199865" algn="l" defTabSz="39973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7705" indent="-199865" algn="l" defTabSz="39973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73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46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19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2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865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838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811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784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77338" y="1894686"/>
            <a:ext cx="724367" cy="1991056"/>
          </a:xfrm>
          <a:prstGeom prst="ellipse">
            <a:avLst/>
          </a:prstGeom>
          <a:solidFill>
            <a:srgbClr val="FF6600">
              <a:alpha val="52000"/>
            </a:srgbClr>
          </a:solidFill>
          <a:ln>
            <a:solidFill>
              <a:schemeClr val="accent6">
                <a:lumMod val="40000"/>
                <a:lumOff val="60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242941" y="825286"/>
            <a:ext cx="788824" cy="66462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7810158" y="4536787"/>
            <a:ext cx="781489" cy="1301453"/>
          </a:xfrm>
          <a:prstGeom prst="ellipse">
            <a:avLst/>
          </a:prstGeom>
          <a:solidFill>
            <a:srgbClr val="0000FF">
              <a:alpha val="5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6698822" y="3609955"/>
            <a:ext cx="781489" cy="1798094"/>
          </a:xfrm>
          <a:prstGeom prst="ellipse">
            <a:avLst/>
          </a:prstGeom>
          <a:solidFill>
            <a:srgbClr val="0000FF">
              <a:alpha val="5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531430" y="2911067"/>
            <a:ext cx="781489" cy="2131850"/>
          </a:xfrm>
          <a:prstGeom prst="ellipse">
            <a:avLst/>
          </a:prstGeom>
          <a:solidFill>
            <a:srgbClr val="3366FF">
              <a:alpha val="52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4456780" y="2146247"/>
            <a:ext cx="781489" cy="2540241"/>
          </a:xfrm>
          <a:prstGeom prst="ellipse">
            <a:avLst/>
          </a:prstGeom>
          <a:solidFill>
            <a:schemeClr val="tx2">
              <a:lumMod val="60000"/>
              <a:lumOff val="40000"/>
              <a:alpha val="52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3381082" y="1447358"/>
            <a:ext cx="781489" cy="2515761"/>
          </a:xfrm>
          <a:prstGeom prst="ellipse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solidFill>
              <a:schemeClr val="accent1">
                <a:lumMod val="20000"/>
                <a:lumOff val="80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440770" y="925382"/>
            <a:ext cx="34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364341" y="2076137"/>
            <a:ext cx="55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S0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81761" y="2117097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Sb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663211" y="2862676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99517" y="3584216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14327" y="1432280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807084" y="4924515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Sd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903992" y="4497481"/>
            <a:ext cx="69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Sm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42442" y="944835"/>
            <a:ext cx="0" cy="49480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757854" y="5892905"/>
            <a:ext cx="4789758" cy="627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32367" y="209185"/>
            <a:ext cx="224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Bulge/Total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-263540" y="708894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1.00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74015" y="3425576"/>
            <a:ext cx="61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S0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94979" y="3469288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87" y="4170055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Sb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818933" y="5427318"/>
            <a:ext cx="391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Spiral morphological type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58004" y="631944"/>
            <a:ext cx="605712" cy="800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2425" y="389964"/>
            <a:ext cx="583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Elliculars</a:t>
            </a:r>
            <a:r>
              <a:rPr lang="en-US" sz="2400" dirty="0" smtClean="0"/>
              <a:t> (fast inner, slow outer)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757854" y="912988"/>
            <a:ext cx="0" cy="297081"/>
          </a:xfrm>
          <a:prstGeom prst="straightConnector1">
            <a:avLst/>
          </a:prstGeom>
          <a:ln>
            <a:solidFill>
              <a:srgbClr val="2535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42644" y="931546"/>
            <a:ext cx="0" cy="297081"/>
          </a:xfrm>
          <a:prstGeom prst="straightConnector1">
            <a:avLst/>
          </a:prstGeom>
          <a:ln>
            <a:solidFill>
              <a:srgbClr val="2535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98642" y="860426"/>
            <a:ext cx="147826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Spirals</a:t>
            </a:r>
            <a:endParaRPr lang="en-US" sz="2400" dirty="0">
              <a:solidFill>
                <a:srgbClr val="3366FF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757854" y="5775578"/>
            <a:ext cx="0" cy="23465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0241" y="4278018"/>
            <a:ext cx="2343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Lenticulars </a:t>
            </a:r>
          </a:p>
          <a:p>
            <a:pPr algn="r"/>
            <a:r>
              <a:rPr lang="en-US" sz="2400" dirty="0" smtClean="0"/>
              <a:t>(fast rotators)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059106" y="4007864"/>
            <a:ext cx="320239" cy="361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925328" y="268834"/>
            <a:ext cx="738387" cy="591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22425" y="7446"/>
            <a:ext cx="583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Ellipticals</a:t>
            </a:r>
            <a:r>
              <a:rPr lang="en-US" sz="2400" dirty="0" smtClean="0"/>
              <a:t> (slow rotators)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757854" y="1851406"/>
            <a:ext cx="0" cy="1704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32522" y="2575656"/>
            <a:ext cx="0" cy="1677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916866" y="3317406"/>
            <a:ext cx="0" cy="1326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58063" y="4032388"/>
            <a:ext cx="0" cy="1010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71638" y="5340792"/>
            <a:ext cx="70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Sm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194275" y="4977466"/>
            <a:ext cx="0" cy="471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53537" y="4574245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</a:t>
            </a:r>
            <a:endParaRPr lang="en-US" sz="24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775711" y="5899180"/>
            <a:ext cx="3646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75711" y="943399"/>
            <a:ext cx="3646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38386" y="2466574"/>
            <a:ext cx="0" cy="107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272888" y="1308598"/>
            <a:ext cx="781489" cy="7805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TextBox 48"/>
          <p:cNvSpPr txBox="1"/>
          <p:nvPr/>
        </p:nvSpPr>
        <p:spPr>
          <a:xfrm>
            <a:off x="2357860" y="1465012"/>
            <a:ext cx="56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-261176" y="1374666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0.75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-261176" y="2084355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0.50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-263540" y="2838020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0.30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-261176" y="3559692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0.15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-261176" y="4268679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0.08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-261176" y="4965608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0.04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-261176" y="5628107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0.00</a:t>
            </a:r>
            <a:endParaRPr lang="en-US" sz="2400" dirty="0"/>
          </a:p>
        </p:txBody>
      </p:sp>
      <p:pic>
        <p:nvPicPr>
          <p:cNvPr id="57" name="Picture 56" descr="Hubble_Comb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2" t="3207" r="29603" b="90723"/>
          <a:stretch/>
        </p:blipFill>
        <p:spPr>
          <a:xfrm>
            <a:off x="5634441" y="2373606"/>
            <a:ext cx="588860" cy="404098"/>
          </a:xfrm>
          <a:prstGeom prst="rect">
            <a:avLst/>
          </a:prstGeom>
        </p:spPr>
      </p:pic>
      <p:pic>
        <p:nvPicPr>
          <p:cNvPr id="58" name="Picture 57" descr="Hubble_Comb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7" t="3251" r="43099" b="90699"/>
          <a:stretch/>
        </p:blipFill>
        <p:spPr>
          <a:xfrm>
            <a:off x="4573265" y="1633558"/>
            <a:ext cx="537861" cy="402821"/>
          </a:xfrm>
          <a:prstGeom prst="rect">
            <a:avLst/>
          </a:prstGeom>
        </p:spPr>
      </p:pic>
      <p:pic>
        <p:nvPicPr>
          <p:cNvPr id="59" name="Picture 58" descr="Hubble_Comb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1" t="3207" r="55593" b="90369"/>
          <a:stretch/>
        </p:blipFill>
        <p:spPr>
          <a:xfrm>
            <a:off x="3818932" y="1051957"/>
            <a:ext cx="549030" cy="427664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3757854" y="5459202"/>
            <a:ext cx="0" cy="23465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57854" y="5130794"/>
            <a:ext cx="0" cy="23465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Macintosh HD:Users:gsavorgnan:galaxy_vivisection:papers:lentiptical:images:Screen shot 2015-07-31 at 4.07.1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7" t="7998" r="7836" b="74870"/>
          <a:stretch/>
        </p:blipFill>
        <p:spPr bwMode="auto">
          <a:xfrm>
            <a:off x="1300550" y="1151422"/>
            <a:ext cx="480377" cy="40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 descr="Macintosh HD:Users:gsavorgnan:galaxy_vivisection:papers:lentiptical:images:Screen shot 2015-07-31 at 4.07.10 P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9829" r="75174" b="78337"/>
          <a:stretch/>
        </p:blipFill>
        <p:spPr bwMode="auto">
          <a:xfrm>
            <a:off x="952338" y="2751910"/>
            <a:ext cx="1130780" cy="48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63" descr="Macintosh HD:Users:gsavorgnan:galaxy_vivisection:papers:lentiptical:images:Screen shot 2015-07-31 at 4.07.1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7" t="7915" r="43190" b="75472"/>
          <a:stretch/>
        </p:blipFill>
        <p:spPr bwMode="auto">
          <a:xfrm>
            <a:off x="1300549" y="1525737"/>
            <a:ext cx="463254" cy="368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Oval 64"/>
          <p:cNvSpPr/>
          <p:nvPr/>
        </p:nvSpPr>
        <p:spPr>
          <a:xfrm>
            <a:off x="1333528" y="825987"/>
            <a:ext cx="397301" cy="331527"/>
          </a:xfrm>
          <a:prstGeom prst="ellipse">
            <a:avLst/>
          </a:prstGeom>
          <a:solidFill>
            <a:srgbClr val="E7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757854" y="925381"/>
            <a:ext cx="4484790" cy="18019"/>
          </a:xfrm>
          <a:prstGeom prst="line">
            <a:avLst/>
          </a:prstGeom>
          <a:ln>
            <a:solidFill>
              <a:srgbClr val="253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2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Sb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7" t="28781" r="32784" b="33334"/>
          <a:stretch/>
        </p:blipFill>
        <p:spPr>
          <a:xfrm>
            <a:off x="4994799" y="2081332"/>
            <a:ext cx="1083421" cy="653529"/>
          </a:xfrm>
          <a:prstGeom prst="rect">
            <a:avLst/>
          </a:prstGeom>
        </p:spPr>
      </p:pic>
      <p:pic>
        <p:nvPicPr>
          <p:cNvPr id="124" name="Picture 123" descr="Sc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t="32564" r="30006" b="37041"/>
          <a:stretch/>
        </p:blipFill>
        <p:spPr>
          <a:xfrm>
            <a:off x="6078220" y="2808645"/>
            <a:ext cx="1180166" cy="528739"/>
          </a:xfrm>
          <a:prstGeom prst="rect">
            <a:avLst/>
          </a:prstGeom>
        </p:spPr>
      </p:pic>
      <p:pic>
        <p:nvPicPr>
          <p:cNvPr id="125" name="Picture 124" descr="Sd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7347864" y="3259027"/>
            <a:ext cx="935902" cy="533548"/>
          </a:xfrm>
          <a:prstGeom prst="rect">
            <a:avLst/>
          </a:prstGeom>
        </p:spPr>
      </p:pic>
      <p:pic>
        <p:nvPicPr>
          <p:cNvPr id="127" name="Picture 126" descr="Sa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1" t="24318" r="29812" b="28714"/>
          <a:stretch/>
        </p:blipFill>
        <p:spPr>
          <a:xfrm>
            <a:off x="3928727" y="3262708"/>
            <a:ext cx="1077133" cy="759238"/>
          </a:xfrm>
          <a:prstGeom prst="rect">
            <a:avLst/>
          </a:prstGeom>
        </p:spPr>
      </p:pic>
      <p:pic>
        <p:nvPicPr>
          <p:cNvPr id="128" name="Picture 127" descr="Sa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1" t="24318" r="29812" b="28714"/>
          <a:stretch/>
        </p:blipFill>
        <p:spPr>
          <a:xfrm>
            <a:off x="3928727" y="2361179"/>
            <a:ext cx="1077133" cy="759238"/>
          </a:xfrm>
          <a:prstGeom prst="rect">
            <a:avLst/>
          </a:prstGeom>
        </p:spPr>
      </p:pic>
      <p:pic>
        <p:nvPicPr>
          <p:cNvPr id="129" name="Picture 128" descr="Sb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7" t="28781" r="32784" b="33334"/>
          <a:stretch/>
        </p:blipFill>
        <p:spPr>
          <a:xfrm>
            <a:off x="5005860" y="3887389"/>
            <a:ext cx="1083421" cy="653529"/>
          </a:xfrm>
          <a:prstGeom prst="rect">
            <a:avLst/>
          </a:prstGeom>
        </p:spPr>
      </p:pic>
      <p:pic>
        <p:nvPicPr>
          <p:cNvPr id="130" name="Picture 129" descr="Sb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7" t="28781" r="32784" b="33334"/>
          <a:stretch/>
        </p:blipFill>
        <p:spPr>
          <a:xfrm>
            <a:off x="4994799" y="2983748"/>
            <a:ext cx="1083421" cy="653529"/>
          </a:xfrm>
          <a:prstGeom prst="rect">
            <a:avLst/>
          </a:prstGeom>
        </p:spPr>
      </p:pic>
      <p:pic>
        <p:nvPicPr>
          <p:cNvPr id="131" name="Picture 130" descr="Sc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t="32564" r="30006" b="37041"/>
          <a:stretch/>
        </p:blipFill>
        <p:spPr>
          <a:xfrm>
            <a:off x="6078220" y="4410623"/>
            <a:ext cx="1180166" cy="528739"/>
          </a:xfrm>
          <a:prstGeom prst="rect">
            <a:avLst/>
          </a:prstGeom>
        </p:spPr>
      </p:pic>
      <p:pic>
        <p:nvPicPr>
          <p:cNvPr id="132" name="Picture 131" descr="Sc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t="32564" r="30006" b="37041"/>
          <a:stretch/>
        </p:blipFill>
        <p:spPr>
          <a:xfrm>
            <a:off x="6089280" y="3566134"/>
            <a:ext cx="1180166" cy="528739"/>
          </a:xfrm>
          <a:prstGeom prst="rect">
            <a:avLst/>
          </a:prstGeom>
        </p:spPr>
      </p:pic>
      <p:pic>
        <p:nvPicPr>
          <p:cNvPr id="133" name="Picture 132" descr="Sd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7347864" y="4672588"/>
            <a:ext cx="935902" cy="533548"/>
          </a:xfrm>
          <a:prstGeom prst="rect">
            <a:avLst/>
          </a:prstGeom>
        </p:spPr>
      </p:pic>
      <p:pic>
        <p:nvPicPr>
          <p:cNvPr id="134" name="Picture 133" descr="Sd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7347864" y="4018685"/>
            <a:ext cx="935902" cy="533548"/>
          </a:xfrm>
          <a:prstGeom prst="rect">
            <a:avLst/>
          </a:prstGeom>
        </p:spPr>
      </p:pic>
      <p:pic>
        <p:nvPicPr>
          <p:cNvPr id="122" name="Picture 121" descr="Sa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1" t="24318" r="29812" b="28714"/>
          <a:stretch/>
        </p:blipFill>
        <p:spPr>
          <a:xfrm>
            <a:off x="3928727" y="1362722"/>
            <a:ext cx="1077133" cy="75923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Rectangle 155"/>
          <p:cNvSpPr/>
          <p:nvPr/>
        </p:nvSpPr>
        <p:spPr>
          <a:xfrm>
            <a:off x="3763713" y="303180"/>
            <a:ext cx="4704593" cy="5285418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518724" y="303180"/>
            <a:ext cx="2244989" cy="5285418"/>
          </a:xfrm>
          <a:prstGeom prst="rect">
            <a:avLst/>
          </a:prstGeom>
          <a:solidFill>
            <a:srgbClr val="FF66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073108" y="1630084"/>
            <a:ext cx="802236" cy="64213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-524660" y="2842900"/>
            <a:ext cx="1832884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Bulge/Total</a:t>
            </a:r>
            <a:endParaRPr lang="en-US" sz="2400" dirty="0">
              <a:latin typeface="Century Gothic"/>
              <a:cs typeface="Century Gothic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334930" y="5588597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334930" y="4939362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325256" y="1033508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334930" y="4339395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334930" y="3690131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34930" y="3057306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334930" y="2399823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325256" y="1742341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24736" y="863014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24736" y="1578012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0.75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24736" y="2235493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24736" y="2892976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0.30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24736" y="3525802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0.15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24736" y="4175066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0.08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24736" y="4775032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0.04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24736" y="5424268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2187252" y="1880891"/>
            <a:ext cx="603317" cy="188177"/>
          </a:xfrm>
          <a:prstGeom prst="ellipse">
            <a:avLst/>
          </a:prstGeom>
          <a:solidFill>
            <a:srgbClr val="3366FF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hord 106"/>
          <p:cNvSpPr/>
          <p:nvPr/>
        </p:nvSpPr>
        <p:spPr>
          <a:xfrm rot="16200000">
            <a:off x="2218972" y="3293604"/>
            <a:ext cx="539874" cy="603315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187252" y="3417743"/>
            <a:ext cx="603314" cy="464374"/>
          </a:xfrm>
          <a:prstGeom prst="ellipse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757644" y="3534268"/>
            <a:ext cx="1452952" cy="188177"/>
          </a:xfrm>
          <a:prstGeom prst="ellipse">
            <a:avLst/>
          </a:prstGeom>
          <a:solidFill>
            <a:srgbClr val="3366FF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hord 109"/>
          <p:cNvSpPr/>
          <p:nvPr/>
        </p:nvSpPr>
        <p:spPr>
          <a:xfrm rot="5400000">
            <a:off x="2242468" y="3362528"/>
            <a:ext cx="492883" cy="603314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061663" y="706276"/>
            <a:ext cx="802236" cy="64213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hord 116"/>
          <p:cNvSpPr/>
          <p:nvPr/>
        </p:nvSpPr>
        <p:spPr>
          <a:xfrm rot="16200000">
            <a:off x="2218973" y="2484569"/>
            <a:ext cx="539874" cy="603315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187255" y="2628544"/>
            <a:ext cx="603315" cy="519108"/>
          </a:xfrm>
          <a:prstGeom prst="ellipse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024599" y="2799200"/>
            <a:ext cx="928645" cy="188177"/>
          </a:xfrm>
          <a:prstGeom prst="ellipse">
            <a:avLst/>
          </a:prstGeom>
          <a:solidFill>
            <a:srgbClr val="3366FF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hord 119"/>
          <p:cNvSpPr/>
          <p:nvPr/>
        </p:nvSpPr>
        <p:spPr>
          <a:xfrm rot="5400000">
            <a:off x="2218973" y="2603962"/>
            <a:ext cx="539874" cy="603315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133876" y="1536906"/>
            <a:ext cx="648118" cy="427308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252794" y="2235481"/>
            <a:ext cx="550007" cy="345232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205497" y="2591565"/>
            <a:ext cx="512333" cy="328659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409473" y="2887497"/>
            <a:ext cx="512333" cy="328659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300368" y="3177587"/>
            <a:ext cx="451319" cy="2557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575707" y="3400278"/>
            <a:ext cx="451319" cy="2557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232034" y="3528175"/>
            <a:ext cx="451319" cy="2557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6472904" y="3727726"/>
            <a:ext cx="425114" cy="20555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408774" y="4113630"/>
            <a:ext cx="311197" cy="20555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7668254" y="4165211"/>
            <a:ext cx="311197" cy="20555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6557386" y="4591581"/>
            <a:ext cx="249964" cy="13506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715509" y="4861116"/>
            <a:ext cx="166042" cy="13506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757644" y="323391"/>
            <a:ext cx="1452952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/>
                <a:cs typeface="Century Gothic"/>
              </a:rPr>
              <a:t>E</a:t>
            </a:r>
            <a:r>
              <a:rPr lang="en-US" b="1" dirty="0" smtClean="0">
                <a:latin typeface="Century Gothic"/>
                <a:cs typeface="Century Gothic"/>
              </a:rPr>
              <a:t>arly-type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763712" y="323391"/>
            <a:ext cx="470459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/>
                <a:cs typeface="Century Gothic"/>
              </a:rPr>
              <a:t>Late-type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267633" y="803257"/>
            <a:ext cx="32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2220058" y="1732535"/>
            <a:ext cx="56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ES</a:t>
            </a:r>
            <a:endParaRPr lang="en-US" sz="2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2206161" y="3433945"/>
            <a:ext cx="56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S0</a:t>
            </a:r>
            <a:endParaRPr lang="en-US" sz="24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577832" y="744139"/>
            <a:ext cx="145295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entury Gothic"/>
                <a:cs typeface="Century Gothic"/>
              </a:rPr>
              <a:t>slow </a:t>
            </a:r>
          </a:p>
          <a:p>
            <a:pPr algn="ctr"/>
            <a:r>
              <a:rPr lang="en-US" sz="1200" dirty="0" smtClean="0">
                <a:latin typeface="Century Gothic"/>
                <a:cs typeface="Century Gothic"/>
              </a:rPr>
              <a:t>rotators</a:t>
            </a:r>
            <a:endParaRPr lang="en-US" sz="1200" dirty="0">
              <a:latin typeface="Century Gothic"/>
              <a:cs typeface="Century Gothic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637508" y="3001981"/>
            <a:ext cx="145295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entury Gothic"/>
                <a:cs typeface="Century Gothic"/>
              </a:rPr>
              <a:t>fast </a:t>
            </a:r>
          </a:p>
          <a:p>
            <a:pPr algn="ctr"/>
            <a:r>
              <a:rPr lang="en-US" sz="1200" dirty="0" smtClean="0">
                <a:latin typeface="Century Gothic"/>
                <a:cs typeface="Century Gothic"/>
              </a:rPr>
              <a:t>rotators</a:t>
            </a:r>
            <a:endParaRPr lang="en-US" sz="1200" dirty="0">
              <a:latin typeface="Century Gothic"/>
              <a:cs typeface="Century Gothic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588382" y="1753358"/>
            <a:ext cx="145295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entury Gothic"/>
                <a:cs typeface="Century Gothic"/>
              </a:rPr>
              <a:t>fast inner</a:t>
            </a:r>
          </a:p>
          <a:p>
            <a:pPr algn="ctr"/>
            <a:r>
              <a:rPr lang="en-US" sz="1200" dirty="0" smtClean="0">
                <a:latin typeface="Century Gothic"/>
                <a:cs typeface="Century Gothic"/>
              </a:rPr>
              <a:t>slow outer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185191" y="933724"/>
            <a:ext cx="628519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</a:t>
            </a:r>
            <a:endParaRPr lang="en-US" sz="24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252794" y="1615237"/>
            <a:ext cx="628519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Sb</a:t>
            </a:r>
            <a:endParaRPr lang="en-US" sz="24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417402" y="2306901"/>
            <a:ext cx="628519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</a:t>
            </a:r>
            <a:endParaRPr lang="en-US" sz="24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525062" y="2777895"/>
            <a:ext cx="628519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Sd</a:t>
            </a:r>
            <a:endParaRPr lang="en-US" sz="2400" b="1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515096" y="1021179"/>
            <a:ext cx="16583" cy="457816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215717" y="2675231"/>
            <a:ext cx="56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0344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S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7416863" y="4608536"/>
            <a:ext cx="819151" cy="549611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7581020" y="4617002"/>
            <a:ext cx="591197" cy="1386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454287" y="5018204"/>
            <a:ext cx="684066" cy="1386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S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7416863" y="5360347"/>
            <a:ext cx="819151" cy="549611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7589486" y="5377279"/>
            <a:ext cx="705943" cy="1386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479685" y="5770015"/>
            <a:ext cx="588553" cy="1386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7" t="28781" r="32784" b="33334"/>
          <a:stretch/>
        </p:blipFill>
        <p:spPr>
          <a:xfrm>
            <a:off x="4481768" y="2033936"/>
            <a:ext cx="948267" cy="673204"/>
          </a:xfrm>
          <a:prstGeom prst="rect">
            <a:avLst/>
          </a:prstGeom>
        </p:spPr>
      </p:pic>
      <p:pic>
        <p:nvPicPr>
          <p:cNvPr id="5" name="Picture 4" descr="Sc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t="32564" r="30006" b="37041"/>
          <a:stretch/>
        </p:blipFill>
        <p:spPr>
          <a:xfrm>
            <a:off x="5430035" y="2783145"/>
            <a:ext cx="1032943" cy="544657"/>
          </a:xfrm>
          <a:prstGeom prst="rect">
            <a:avLst/>
          </a:prstGeom>
        </p:spPr>
      </p:pic>
      <p:pic>
        <p:nvPicPr>
          <p:cNvPr id="6" name="Picture 5" descr="S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6541294" y="3475668"/>
            <a:ext cx="819151" cy="549611"/>
          </a:xfrm>
          <a:prstGeom prst="rect">
            <a:avLst/>
          </a:prstGeom>
        </p:spPr>
      </p:pic>
      <p:pic>
        <p:nvPicPr>
          <p:cNvPr id="7" name="Picture 6" descr="Sa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1" t="24318" r="29812" b="28714"/>
          <a:stretch/>
        </p:blipFill>
        <p:spPr>
          <a:xfrm>
            <a:off x="3548686" y="3250878"/>
            <a:ext cx="942763" cy="782096"/>
          </a:xfrm>
          <a:prstGeom prst="rect">
            <a:avLst/>
          </a:prstGeom>
        </p:spPr>
      </p:pic>
      <p:pic>
        <p:nvPicPr>
          <p:cNvPr id="8" name="Picture 7" descr="Sa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1" t="24318" r="29812" b="28714"/>
          <a:stretch/>
        </p:blipFill>
        <p:spPr>
          <a:xfrm>
            <a:off x="3548686" y="2398402"/>
            <a:ext cx="942763" cy="782096"/>
          </a:xfrm>
          <a:prstGeom prst="rect">
            <a:avLst/>
          </a:prstGeom>
        </p:spPr>
      </p:pic>
      <p:pic>
        <p:nvPicPr>
          <p:cNvPr id="9" name="Picture 8" descr="S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7" t="28781" r="32784" b="33334"/>
          <a:stretch/>
        </p:blipFill>
        <p:spPr>
          <a:xfrm>
            <a:off x="4491449" y="3894367"/>
            <a:ext cx="948267" cy="673204"/>
          </a:xfrm>
          <a:prstGeom prst="rect">
            <a:avLst/>
          </a:prstGeom>
        </p:spPr>
      </p:pic>
      <p:pic>
        <p:nvPicPr>
          <p:cNvPr id="10" name="Picture 9" descr="S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7" t="28781" r="32784" b="33334"/>
          <a:stretch/>
        </p:blipFill>
        <p:spPr>
          <a:xfrm>
            <a:off x="4481768" y="2963520"/>
            <a:ext cx="948267" cy="673204"/>
          </a:xfrm>
          <a:prstGeom prst="rect">
            <a:avLst/>
          </a:prstGeom>
        </p:spPr>
      </p:pic>
      <p:pic>
        <p:nvPicPr>
          <p:cNvPr id="11" name="Picture 10" descr="Sc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t="32564" r="30006" b="37041"/>
          <a:stretch/>
        </p:blipFill>
        <p:spPr>
          <a:xfrm>
            <a:off x="5430035" y="4458751"/>
            <a:ext cx="1032943" cy="544657"/>
          </a:xfrm>
          <a:prstGeom prst="rect">
            <a:avLst/>
          </a:prstGeom>
        </p:spPr>
      </p:pic>
      <p:pic>
        <p:nvPicPr>
          <p:cNvPr id="12" name="Picture 11" descr="Sc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t="32564" r="30006" b="37041"/>
          <a:stretch/>
        </p:blipFill>
        <p:spPr>
          <a:xfrm>
            <a:off x="5439716" y="3639633"/>
            <a:ext cx="1032943" cy="544657"/>
          </a:xfrm>
          <a:prstGeom prst="rect">
            <a:avLst/>
          </a:prstGeom>
        </p:spPr>
      </p:pic>
      <p:pic>
        <p:nvPicPr>
          <p:cNvPr id="13" name="Picture 12" descr="S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6541294" y="4930388"/>
            <a:ext cx="819151" cy="549611"/>
          </a:xfrm>
          <a:prstGeom prst="rect">
            <a:avLst/>
          </a:prstGeom>
        </p:spPr>
      </p:pic>
      <p:pic>
        <p:nvPicPr>
          <p:cNvPr id="14" name="Picture 13" descr="S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6541294" y="4165071"/>
            <a:ext cx="819151" cy="549611"/>
          </a:xfrm>
          <a:prstGeom prst="rect">
            <a:avLst/>
          </a:prstGeom>
        </p:spPr>
      </p:pic>
      <p:pic>
        <p:nvPicPr>
          <p:cNvPr id="15" name="Picture 14" descr="Sa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1" t="24318" r="29812" b="28714"/>
          <a:stretch/>
        </p:blipFill>
        <p:spPr>
          <a:xfrm>
            <a:off x="3548686" y="1420681"/>
            <a:ext cx="942763" cy="78209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/>
        </p:nvSpPr>
        <p:spPr>
          <a:xfrm>
            <a:off x="3402323" y="202249"/>
            <a:ext cx="5019560" cy="5690777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54665" y="202249"/>
            <a:ext cx="2049592" cy="5690777"/>
          </a:xfrm>
          <a:prstGeom prst="rect">
            <a:avLst/>
          </a:prstGeom>
          <a:solidFill>
            <a:srgbClr val="FF66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36747" y="1619898"/>
            <a:ext cx="702159" cy="661466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1212484" y="2583494"/>
            <a:ext cx="2948189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Spheroid/</a:t>
            </a:r>
            <a:r>
              <a:rPr lang="en-US" sz="2800" dirty="0" smtClean="0">
                <a:latin typeface="Century Gothic"/>
                <a:cs typeface="Century Gothic"/>
              </a:rPr>
              <a:t>Total</a:t>
            </a:r>
            <a:endParaRPr lang="en-US" sz="2800" dirty="0">
              <a:latin typeface="Century Gothic"/>
              <a:cs typeface="Century Gothic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93798" y="5646792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93798" y="4978010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85331" y="954565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93798" y="4359981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93798" y="3691170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93798" y="3039292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3798" y="2362015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85331" y="1684739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4674" y="711210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1.00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4674" y="1447734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0.75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674" y="2125010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0.50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84674" y="2802287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0.30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84674" y="3454165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0.15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84674" y="4122976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0.08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84674" y="4741005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0.04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84674" y="5409787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0.00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1832559" y="1869790"/>
            <a:ext cx="528055" cy="193842"/>
          </a:xfrm>
          <a:prstGeom prst="ellipse">
            <a:avLst/>
          </a:prstGeom>
          <a:solidFill>
            <a:srgbClr val="3366FF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36747" y="676744"/>
            <a:ext cx="702159" cy="661466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ord 41"/>
          <p:cNvSpPr/>
          <p:nvPr/>
        </p:nvSpPr>
        <p:spPr>
          <a:xfrm rot="16200000">
            <a:off x="1810409" y="2584925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825505" y="2597622"/>
            <a:ext cx="528053" cy="534736"/>
          </a:xfrm>
          <a:prstGeom prst="ellipse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683140" y="2773416"/>
            <a:ext cx="812799" cy="193842"/>
          </a:xfrm>
          <a:prstGeom prst="ellipse">
            <a:avLst/>
          </a:prstGeom>
          <a:solidFill>
            <a:srgbClr val="3366FF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hord 44"/>
          <p:cNvSpPr/>
          <p:nvPr/>
        </p:nvSpPr>
        <p:spPr>
          <a:xfrm rot="5400000">
            <a:off x="1811466" y="2619012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728243" y="1600108"/>
            <a:ext cx="567267" cy="440173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707579" y="2192725"/>
            <a:ext cx="481395" cy="355626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790929" y="2635724"/>
            <a:ext cx="448421" cy="33855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19965" y="2864371"/>
            <a:ext cx="448421" cy="33855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49219" y="3163195"/>
            <a:ext cx="395018" cy="263496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740715" y="3621172"/>
            <a:ext cx="395018" cy="263496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4157" y="3524338"/>
            <a:ext cx="395018" cy="263496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75484" y="3806091"/>
            <a:ext cx="372082" cy="211742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44101" y="4127419"/>
            <a:ext cx="272376" cy="211742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796319" y="4324475"/>
            <a:ext cx="272376" cy="211742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849427" y="4645157"/>
            <a:ext cx="218782" cy="139130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863076" y="5124593"/>
            <a:ext cx="145329" cy="139130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366005" y="163807"/>
            <a:ext cx="195359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/>
                <a:cs typeface="Century Gothic"/>
              </a:rPr>
              <a:t>E</a:t>
            </a:r>
            <a:r>
              <a:rPr lang="en-US" sz="2400" b="1" dirty="0" smtClean="0">
                <a:latin typeface="Century Gothic"/>
                <a:cs typeface="Century Gothic"/>
              </a:rPr>
              <a:t>arly-type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91395" y="163807"/>
            <a:ext cx="243980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Late-type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17023" y="776644"/>
            <a:ext cx="28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858310" y="1710137"/>
            <a:ext cx="49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ES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276986" y="704525"/>
            <a:ext cx="127170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entury Gothic"/>
                <a:cs typeface="Century Gothic"/>
              </a:rPr>
              <a:t>slow </a:t>
            </a:r>
          </a:p>
          <a:p>
            <a:pPr algn="ctr"/>
            <a:r>
              <a:rPr lang="en-US" sz="1800" dirty="0" smtClean="0">
                <a:latin typeface="Century Gothic"/>
                <a:cs typeface="Century Gothic"/>
              </a:rPr>
              <a:t>rotators</a:t>
            </a:r>
            <a:endParaRPr lang="en-US" sz="1800" dirty="0">
              <a:latin typeface="Century Gothic"/>
              <a:cs typeface="Century Gothic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71306" y="2864371"/>
            <a:ext cx="111337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entury Gothic"/>
                <a:cs typeface="Century Gothic"/>
              </a:rPr>
              <a:t>fast </a:t>
            </a:r>
          </a:p>
          <a:p>
            <a:pPr algn="ctr"/>
            <a:r>
              <a:rPr lang="en-US" sz="1800" dirty="0" smtClean="0">
                <a:latin typeface="Century Gothic"/>
                <a:cs typeface="Century Gothic"/>
              </a:rPr>
              <a:t>rotators</a:t>
            </a:r>
            <a:endParaRPr lang="en-US" sz="1800" dirty="0">
              <a:latin typeface="Century Gothic"/>
              <a:cs typeface="Century Gothic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06184" y="1547612"/>
            <a:ext cx="1622059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entury Gothic"/>
                <a:cs typeface="Century Gothic"/>
              </a:rPr>
              <a:t>fast </a:t>
            </a:r>
            <a:endParaRPr lang="en-US" sz="1800" dirty="0" smtClean="0">
              <a:latin typeface="Century Gothic"/>
              <a:cs typeface="Century Gothic"/>
            </a:endParaRPr>
          </a:p>
          <a:p>
            <a:pPr algn="ctr"/>
            <a:r>
              <a:rPr lang="en-US" sz="1800" dirty="0" smtClean="0">
                <a:latin typeface="Century Gothic"/>
                <a:cs typeface="Century Gothic"/>
              </a:rPr>
              <a:t>inner &amp;</a:t>
            </a:r>
            <a:endParaRPr lang="en-US" sz="1800" dirty="0" smtClean="0">
              <a:latin typeface="Century Gothic"/>
              <a:cs typeface="Century Gothic"/>
            </a:endParaRPr>
          </a:p>
          <a:p>
            <a:pPr algn="ctr"/>
            <a:r>
              <a:rPr lang="en-US" sz="1800" dirty="0" smtClean="0">
                <a:latin typeface="Century Gothic"/>
                <a:cs typeface="Century Gothic"/>
              </a:rPr>
              <a:t>slow </a:t>
            </a:r>
            <a:r>
              <a:rPr lang="en-US" sz="1800" dirty="0" smtClean="0">
                <a:latin typeface="Century Gothic"/>
                <a:cs typeface="Century Gothic"/>
              </a:rPr>
              <a:t>outer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90089" y="978767"/>
            <a:ext cx="55011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</a:t>
            </a:r>
            <a:endParaRPr 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716045" y="1553807"/>
            <a:ext cx="55011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Sb</a:t>
            </a:r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726905" y="2266295"/>
            <a:ext cx="55011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</a:t>
            </a:r>
            <a:endParaRPr lang="en-US" sz="2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96387" y="2971585"/>
            <a:ext cx="55011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Sd</a:t>
            </a:r>
            <a:endParaRPr lang="en-US" sz="2400" b="1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1351490" y="941865"/>
            <a:ext cx="14514" cy="4716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50417" y="2501792"/>
            <a:ext cx="49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S0</a:t>
            </a:r>
            <a:endParaRPr lang="en-US" sz="2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517055" y="3999598"/>
            <a:ext cx="7360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Sm</a:t>
            </a:r>
            <a:endParaRPr lang="en-US" sz="2400" b="1" dirty="0"/>
          </a:p>
        </p:txBody>
      </p:sp>
      <p:sp>
        <p:nvSpPr>
          <p:cNvPr id="80" name="Oval 79"/>
          <p:cNvSpPr/>
          <p:nvPr/>
        </p:nvSpPr>
        <p:spPr>
          <a:xfrm>
            <a:off x="7709350" y="4809107"/>
            <a:ext cx="218782" cy="139130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hord 90"/>
          <p:cNvSpPr/>
          <p:nvPr/>
        </p:nvSpPr>
        <p:spPr>
          <a:xfrm rot="16200000">
            <a:off x="1827741" y="3395302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842093" y="3457108"/>
            <a:ext cx="528052" cy="478355"/>
          </a:xfrm>
          <a:prstGeom prst="ellipse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446234" y="3587146"/>
            <a:ext cx="1271700" cy="193842"/>
          </a:xfrm>
          <a:prstGeom prst="ellipse">
            <a:avLst/>
          </a:prstGeom>
          <a:solidFill>
            <a:srgbClr val="3366FF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hord 93"/>
          <p:cNvSpPr/>
          <p:nvPr/>
        </p:nvSpPr>
        <p:spPr>
          <a:xfrm rot="5400000">
            <a:off x="1851943" y="3444645"/>
            <a:ext cx="507722" cy="528052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870353" y="3326169"/>
            <a:ext cx="49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975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115</Words>
  <Application>Microsoft Macintosh PowerPoint</Application>
  <PresentationFormat>Custom</PresentationFormat>
  <Paragraphs>81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Swinburne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Swinburne University of Technology</dc:creator>
  <cp:lastModifiedBy>Swinburne University of Technology</cp:lastModifiedBy>
  <cp:revision>48</cp:revision>
  <dcterms:created xsi:type="dcterms:W3CDTF">2015-08-06T10:41:12Z</dcterms:created>
  <dcterms:modified xsi:type="dcterms:W3CDTF">2015-08-18T04:49:32Z</dcterms:modified>
</cp:coreProperties>
</file>