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14387513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/>
    <p:restoredTop sz="96327"/>
  </p:normalViewPr>
  <p:slideViewPr>
    <p:cSldViewPr snapToGrid="0">
      <p:cViewPr varScale="1">
        <p:scale>
          <a:sx n="87" d="100"/>
          <a:sy n="87" d="100"/>
        </p:scale>
        <p:origin x="9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064" y="1646133"/>
            <a:ext cx="12229386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439" y="5282989"/>
            <a:ext cx="10790635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6065" y="535517"/>
            <a:ext cx="3102307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142" y="535517"/>
            <a:ext cx="9127079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49" y="2507618"/>
            <a:ext cx="1240923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649" y="6731215"/>
            <a:ext cx="1240923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142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3678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5" y="535519"/>
            <a:ext cx="1240923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017" y="2465706"/>
            <a:ext cx="608659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017" y="3674110"/>
            <a:ext cx="608659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3679" y="2465706"/>
            <a:ext cx="611656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3679" y="3674110"/>
            <a:ext cx="611656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567" y="1448226"/>
            <a:ext cx="7283678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6567" y="1448226"/>
            <a:ext cx="7283678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142" y="535519"/>
            <a:ext cx="124092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142" y="2677584"/>
            <a:ext cx="124092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142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5864" y="9322649"/>
            <a:ext cx="485578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1181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25A33D-7511-F8DF-2DEF-742CCC0D5A3B}"/>
              </a:ext>
            </a:extLst>
          </p:cNvPr>
          <p:cNvSpPr/>
          <p:nvPr/>
        </p:nvSpPr>
        <p:spPr>
          <a:xfrm>
            <a:off x="4217470" y="2763985"/>
            <a:ext cx="830317" cy="578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A1C56-1F01-54BC-8DBA-A2436D89A01D}"/>
              </a:ext>
            </a:extLst>
          </p:cNvPr>
          <p:cNvSpPr txBox="1"/>
          <p:nvPr/>
        </p:nvSpPr>
        <p:spPr>
          <a:xfrm>
            <a:off x="4249349" y="281922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72F9024-3745-D97F-36AA-78E70122E3EF}"/>
              </a:ext>
            </a:extLst>
          </p:cNvPr>
          <p:cNvCxnSpPr>
            <a:cxnSpLocks/>
          </p:cNvCxnSpPr>
          <p:nvPr/>
        </p:nvCxnSpPr>
        <p:spPr>
          <a:xfrm flipH="1">
            <a:off x="4625377" y="3932683"/>
            <a:ext cx="5036577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3705E3-E85F-0F94-0F5D-E222B42A92A8}"/>
              </a:ext>
            </a:extLst>
          </p:cNvPr>
          <p:cNvSpPr/>
          <p:nvPr/>
        </p:nvSpPr>
        <p:spPr>
          <a:xfrm>
            <a:off x="9284468" y="2763985"/>
            <a:ext cx="830317" cy="578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56C4F-DA5E-0C7F-80CB-5DDF875EDF53}"/>
              </a:ext>
            </a:extLst>
          </p:cNvPr>
          <p:cNvSpPr txBox="1"/>
          <p:nvPr/>
        </p:nvSpPr>
        <p:spPr>
          <a:xfrm>
            <a:off x="9302523" y="282746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AUSF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B91E8-E6C8-CEC8-B766-028CF2429D3D}"/>
              </a:ext>
            </a:extLst>
          </p:cNvPr>
          <p:cNvSpPr txBox="1"/>
          <p:nvPr/>
        </p:nvSpPr>
        <p:spPr>
          <a:xfrm>
            <a:off x="4702910" y="3653520"/>
            <a:ext cx="5637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POST /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nausf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-auth/v1/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ue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-authentications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01E7F-D753-01F7-F9B9-3350F8585581}"/>
              </a:ext>
            </a:extLst>
          </p:cNvPr>
          <p:cNvCxnSpPr>
            <a:cxnSpLocks/>
          </p:cNvCxnSpPr>
          <p:nvPr/>
        </p:nvCxnSpPr>
        <p:spPr>
          <a:xfrm flipH="1">
            <a:off x="4625377" y="5516430"/>
            <a:ext cx="5036577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E1BC58-ADA3-D833-5D03-A27A3CE176AD}"/>
              </a:ext>
            </a:extLst>
          </p:cNvPr>
          <p:cNvSpPr txBox="1"/>
          <p:nvPr/>
        </p:nvSpPr>
        <p:spPr>
          <a:xfrm>
            <a:off x="5473791" y="5174071"/>
            <a:ext cx="5011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Response: SE AV, KSEAF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1ADFA8-8F23-CDAB-A2AF-FFBCC3ACB2C3}"/>
              </a:ext>
            </a:extLst>
          </p:cNvPr>
          <p:cNvCxnSpPr>
            <a:cxnSpLocks/>
          </p:cNvCxnSpPr>
          <p:nvPr/>
        </p:nvCxnSpPr>
        <p:spPr>
          <a:xfrm>
            <a:off x="4615252" y="3353614"/>
            <a:ext cx="10125" cy="3783355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80AA2F-F615-41BC-EE39-C85048D6C651}"/>
              </a:ext>
            </a:extLst>
          </p:cNvPr>
          <p:cNvCxnSpPr>
            <a:cxnSpLocks/>
          </p:cNvCxnSpPr>
          <p:nvPr/>
        </p:nvCxnSpPr>
        <p:spPr>
          <a:xfrm flipH="1">
            <a:off x="4638011" y="5968676"/>
            <a:ext cx="5036577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F2DE91-4DBE-5AD8-BE86-7AA5F6EF3257}"/>
              </a:ext>
            </a:extLst>
          </p:cNvPr>
          <p:cNvSpPr txBox="1"/>
          <p:nvPr/>
        </p:nvSpPr>
        <p:spPr>
          <a:xfrm>
            <a:off x="4715544" y="5689513"/>
            <a:ext cx="56251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PUT /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nausf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-auth/v1/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ue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-authentications/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#id/5g-aka-confirmation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6FAC92-554C-DC76-803D-FF067F46CEC2}"/>
              </a:ext>
            </a:extLst>
          </p:cNvPr>
          <p:cNvCxnSpPr>
            <a:cxnSpLocks/>
          </p:cNvCxnSpPr>
          <p:nvPr/>
        </p:nvCxnSpPr>
        <p:spPr>
          <a:xfrm>
            <a:off x="9690125" y="3352616"/>
            <a:ext cx="10125" cy="3783355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A0496A8-A30B-6345-850B-B140672D7932}"/>
              </a:ext>
            </a:extLst>
          </p:cNvPr>
          <p:cNvSpPr/>
          <p:nvPr/>
        </p:nvSpPr>
        <p:spPr>
          <a:xfrm>
            <a:off x="8837025" y="4835517"/>
            <a:ext cx="1648608" cy="248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ECEAB-763F-3B9E-CFBA-810864649880}"/>
              </a:ext>
            </a:extLst>
          </p:cNvPr>
          <p:cNvSpPr txBox="1"/>
          <p:nvPr/>
        </p:nvSpPr>
        <p:spPr>
          <a:xfrm>
            <a:off x="8827524" y="4799191"/>
            <a:ext cx="17252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Derive SE AV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96F945-69D0-5442-A224-062543CC21E1}"/>
              </a:ext>
            </a:extLst>
          </p:cNvPr>
          <p:cNvSpPr/>
          <p:nvPr/>
        </p:nvSpPr>
        <p:spPr>
          <a:xfrm>
            <a:off x="8837025" y="4124236"/>
            <a:ext cx="1648607" cy="4584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A624B5-BC56-0BD5-4A33-EB656A6918DE}"/>
              </a:ext>
            </a:extLst>
          </p:cNvPr>
          <p:cNvCxnSpPr>
            <a:cxnSpLocks/>
          </p:cNvCxnSpPr>
          <p:nvPr/>
        </p:nvCxnSpPr>
        <p:spPr>
          <a:xfrm>
            <a:off x="10562226" y="4200671"/>
            <a:ext cx="392520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7C5A2-9084-5C9F-6A27-BF38A1F6C955}"/>
              </a:ext>
            </a:extLst>
          </p:cNvPr>
          <p:cNvSpPr txBox="1"/>
          <p:nvPr/>
        </p:nvSpPr>
        <p:spPr>
          <a:xfrm>
            <a:off x="8837025" y="4068306"/>
            <a:ext cx="1725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Home Network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interactions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E739E-AC83-C90D-6A33-CFD658C12FF9}"/>
              </a:ext>
            </a:extLst>
          </p:cNvPr>
          <p:cNvCxnSpPr>
            <a:cxnSpLocks/>
          </p:cNvCxnSpPr>
          <p:nvPr/>
        </p:nvCxnSpPr>
        <p:spPr>
          <a:xfrm>
            <a:off x="10562305" y="4557502"/>
            <a:ext cx="392520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D91528-9E72-A561-9E15-935FC5EE7CD8}"/>
              </a:ext>
            </a:extLst>
          </p:cNvPr>
          <p:cNvCxnSpPr>
            <a:cxnSpLocks/>
          </p:cNvCxnSpPr>
          <p:nvPr/>
        </p:nvCxnSpPr>
        <p:spPr>
          <a:xfrm flipV="1">
            <a:off x="10742988" y="4314166"/>
            <a:ext cx="0" cy="124049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1B79868-5C60-A1CA-EC93-444DBF4237A8}"/>
              </a:ext>
            </a:extLst>
          </p:cNvPr>
          <p:cNvSpPr/>
          <p:nvPr/>
        </p:nvSpPr>
        <p:spPr>
          <a:xfrm>
            <a:off x="8823146" y="6292757"/>
            <a:ext cx="1648607" cy="4584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E54591-1D26-A436-CDC9-E58271B2A121}"/>
              </a:ext>
            </a:extLst>
          </p:cNvPr>
          <p:cNvCxnSpPr>
            <a:cxnSpLocks/>
          </p:cNvCxnSpPr>
          <p:nvPr/>
        </p:nvCxnSpPr>
        <p:spPr>
          <a:xfrm>
            <a:off x="10548347" y="6369192"/>
            <a:ext cx="392520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822979-E364-BCA5-B7C9-E225D32AB172}"/>
              </a:ext>
            </a:extLst>
          </p:cNvPr>
          <p:cNvSpPr txBox="1"/>
          <p:nvPr/>
        </p:nvSpPr>
        <p:spPr>
          <a:xfrm>
            <a:off x="8837024" y="6236827"/>
            <a:ext cx="1725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Home Network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interactions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20312D-C8C8-A173-6028-F1D12AC579CD}"/>
              </a:ext>
            </a:extLst>
          </p:cNvPr>
          <p:cNvCxnSpPr>
            <a:cxnSpLocks/>
          </p:cNvCxnSpPr>
          <p:nvPr/>
        </p:nvCxnSpPr>
        <p:spPr>
          <a:xfrm>
            <a:off x="10548426" y="6726023"/>
            <a:ext cx="392520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B3DF2E-B940-CAFD-D01B-E1B8E4CC14F3}"/>
              </a:ext>
            </a:extLst>
          </p:cNvPr>
          <p:cNvCxnSpPr>
            <a:cxnSpLocks/>
          </p:cNvCxnSpPr>
          <p:nvPr/>
        </p:nvCxnSpPr>
        <p:spPr>
          <a:xfrm flipV="1">
            <a:off x="10729109" y="6482687"/>
            <a:ext cx="0" cy="124049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9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5395</TotalTime>
  <Words>36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Tolga Atalay</dc:creator>
  <cp:lastModifiedBy>Atalay, Tolga</cp:lastModifiedBy>
  <cp:revision>21</cp:revision>
  <dcterms:created xsi:type="dcterms:W3CDTF">2022-10-26T06:40:25Z</dcterms:created>
  <dcterms:modified xsi:type="dcterms:W3CDTF">2024-11-01T17:30:54Z</dcterms:modified>
</cp:coreProperties>
</file>