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14387513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/>
    <p:restoredTop sz="96327"/>
  </p:normalViewPr>
  <p:slideViewPr>
    <p:cSldViewPr snapToGrid="0">
      <p:cViewPr varScale="1">
        <p:scale>
          <a:sx n="87" d="100"/>
          <a:sy n="87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64" y="1646133"/>
            <a:ext cx="12229386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439" y="5282989"/>
            <a:ext cx="10790635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6065" y="535517"/>
            <a:ext cx="3102307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142" y="535517"/>
            <a:ext cx="9127079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49" y="2507618"/>
            <a:ext cx="1240923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649" y="6731215"/>
            <a:ext cx="1240923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142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3678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5" y="535519"/>
            <a:ext cx="124092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017" y="2465706"/>
            <a:ext cx="608659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017" y="3674110"/>
            <a:ext cx="60865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3679" y="2465706"/>
            <a:ext cx="611656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3679" y="3674110"/>
            <a:ext cx="611656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567" y="1448226"/>
            <a:ext cx="72836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6567" y="1448226"/>
            <a:ext cx="7283678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142" y="535519"/>
            <a:ext cx="124092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142" y="2677584"/>
            <a:ext cx="124092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142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5864" y="9322649"/>
            <a:ext cx="485578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1181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2F9024-3745-D97F-36AA-78E70122E3EF}"/>
              </a:ext>
            </a:extLst>
          </p:cNvPr>
          <p:cNvCxnSpPr>
            <a:cxnSpLocks/>
          </p:cNvCxnSpPr>
          <p:nvPr/>
        </p:nvCxnSpPr>
        <p:spPr>
          <a:xfrm flipH="1">
            <a:off x="3905342" y="2391145"/>
            <a:ext cx="2311292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3705E3-E85F-0F94-0F5D-E222B42A92A8}"/>
              </a:ext>
            </a:extLst>
          </p:cNvPr>
          <p:cNvSpPr/>
          <p:nvPr/>
        </p:nvSpPr>
        <p:spPr>
          <a:xfrm>
            <a:off x="5839149" y="1480354"/>
            <a:ext cx="635672" cy="284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56C4F-DA5E-0C7F-80CB-5DDF875EDF53}"/>
              </a:ext>
            </a:extLst>
          </p:cNvPr>
          <p:cNvSpPr txBox="1"/>
          <p:nvPr/>
        </p:nvSpPr>
        <p:spPr>
          <a:xfrm>
            <a:off x="5801622" y="1426223"/>
            <a:ext cx="67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B91E8-E6C8-CEC8-B766-028CF2429D3D}"/>
              </a:ext>
            </a:extLst>
          </p:cNvPr>
          <p:cNvSpPr txBox="1"/>
          <p:nvPr/>
        </p:nvSpPr>
        <p:spPr>
          <a:xfrm>
            <a:off x="3955700" y="2119956"/>
            <a:ext cx="2384048" cy="46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nausf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-auth/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v1/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-authentications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01E7F-D753-01F7-F9B9-3350F8585581}"/>
              </a:ext>
            </a:extLst>
          </p:cNvPr>
          <p:cNvCxnSpPr>
            <a:cxnSpLocks/>
          </p:cNvCxnSpPr>
          <p:nvPr/>
        </p:nvCxnSpPr>
        <p:spPr>
          <a:xfrm flipH="1">
            <a:off x="3912461" y="5450570"/>
            <a:ext cx="2297053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E1BC58-ADA3-D833-5D03-A27A3CE176AD}"/>
              </a:ext>
            </a:extLst>
          </p:cNvPr>
          <p:cNvSpPr txBox="1"/>
          <p:nvPr/>
        </p:nvSpPr>
        <p:spPr>
          <a:xfrm>
            <a:off x="4018788" y="5208815"/>
            <a:ext cx="5011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Response: SE AV, KSEAF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0AA2F-F615-41BC-EE39-C85048D6C651}"/>
              </a:ext>
            </a:extLst>
          </p:cNvPr>
          <p:cNvCxnSpPr>
            <a:cxnSpLocks/>
          </p:cNvCxnSpPr>
          <p:nvPr/>
        </p:nvCxnSpPr>
        <p:spPr>
          <a:xfrm flipH="1">
            <a:off x="3924024" y="5851287"/>
            <a:ext cx="2288912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F2DE91-4DBE-5AD8-BE86-7AA5F6EF3257}"/>
              </a:ext>
            </a:extLst>
          </p:cNvPr>
          <p:cNvSpPr txBox="1"/>
          <p:nvPr/>
        </p:nvSpPr>
        <p:spPr>
          <a:xfrm>
            <a:off x="3924024" y="5601057"/>
            <a:ext cx="2316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PUT /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nausf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-auth/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v1/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-authentications/</a:t>
            </a:r>
          </a:p>
          <a:p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#id/5g-aka-confirmation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0496A8-A30B-6345-850B-B140672D7932}"/>
              </a:ext>
            </a:extLst>
          </p:cNvPr>
          <p:cNvSpPr/>
          <p:nvPr/>
        </p:nvSpPr>
        <p:spPr>
          <a:xfrm>
            <a:off x="5391705" y="4841398"/>
            <a:ext cx="1648608" cy="248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ECEAB-763F-3B9E-CFBA-810864649880}"/>
              </a:ext>
            </a:extLst>
          </p:cNvPr>
          <p:cNvSpPr txBox="1"/>
          <p:nvPr/>
        </p:nvSpPr>
        <p:spPr>
          <a:xfrm>
            <a:off x="5382204" y="4805072"/>
            <a:ext cx="1725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Derive SE AV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BEABD-9D1A-75EF-A7DF-8BB78CFA9AF1}"/>
              </a:ext>
            </a:extLst>
          </p:cNvPr>
          <p:cNvSpPr txBox="1"/>
          <p:nvPr/>
        </p:nvSpPr>
        <p:spPr>
          <a:xfrm>
            <a:off x="6163376" y="2476550"/>
            <a:ext cx="2288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nudm-ueau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/v1/#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/security-information/generate-auth-data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EC8A3-9EA8-7ED8-7D6A-E38217350629}"/>
              </a:ext>
            </a:extLst>
          </p:cNvPr>
          <p:cNvSpPr txBox="1"/>
          <p:nvPr/>
        </p:nvSpPr>
        <p:spPr>
          <a:xfrm>
            <a:off x="8309778" y="2998440"/>
            <a:ext cx="2479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nudr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/v1/subscription-data/#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/authentication-data/authentication-subscription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E1449D-DE90-6DF0-0091-C064AE7D477B}"/>
              </a:ext>
            </a:extLst>
          </p:cNvPr>
          <p:cNvSpPr txBox="1"/>
          <p:nvPr/>
        </p:nvSpPr>
        <p:spPr>
          <a:xfrm>
            <a:off x="8231785" y="4432438"/>
            <a:ext cx="2248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PATCH/nudr-dr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/v1/subscription-data/#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/authentication-data/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7DFDD2-C94F-F6BF-2238-DE04AB5739E9}"/>
              </a:ext>
            </a:extLst>
          </p:cNvPr>
          <p:cNvSpPr txBox="1"/>
          <p:nvPr/>
        </p:nvSpPr>
        <p:spPr>
          <a:xfrm>
            <a:off x="6228838" y="5975570"/>
            <a:ext cx="2094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nudm-ueau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/v1/#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/auth-events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D69799-1B0B-D690-C12D-646C21246228}"/>
              </a:ext>
            </a:extLst>
          </p:cNvPr>
          <p:cNvSpPr txBox="1"/>
          <p:nvPr/>
        </p:nvSpPr>
        <p:spPr>
          <a:xfrm>
            <a:off x="8309779" y="6391068"/>
            <a:ext cx="1993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/nudr-dr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/v1/subscription-data/#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/authentication-data/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10FFE3-EFB6-39CA-EDA0-6AD9D6F0888F}"/>
              </a:ext>
            </a:extLst>
          </p:cNvPr>
          <p:cNvSpPr txBox="1"/>
          <p:nvPr/>
        </p:nvSpPr>
        <p:spPr>
          <a:xfrm>
            <a:off x="8271934" y="7391871"/>
            <a:ext cx="20944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</a:rPr>
              <a:t>PUT /nudr-dr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/v1/subscription-data/#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</a:rPr>
              <a:t>/authentication-data/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55B300-E72F-18F2-5DBE-854ED855D36F}"/>
              </a:ext>
            </a:extLst>
          </p:cNvPr>
          <p:cNvCxnSpPr>
            <a:cxnSpLocks/>
          </p:cNvCxnSpPr>
          <p:nvPr/>
        </p:nvCxnSpPr>
        <p:spPr>
          <a:xfrm flipH="1">
            <a:off x="8284740" y="4663143"/>
            <a:ext cx="1989956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C0C6E-A0B1-CEB3-E1C5-EC9BBE94DC75}"/>
              </a:ext>
            </a:extLst>
          </p:cNvPr>
          <p:cNvCxnSpPr>
            <a:cxnSpLocks/>
          </p:cNvCxnSpPr>
          <p:nvPr/>
        </p:nvCxnSpPr>
        <p:spPr>
          <a:xfrm flipH="1">
            <a:off x="6254306" y="2714758"/>
            <a:ext cx="2021118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72EA46-59F2-92A1-6383-848C027577FA}"/>
              </a:ext>
            </a:extLst>
          </p:cNvPr>
          <p:cNvCxnSpPr>
            <a:cxnSpLocks/>
          </p:cNvCxnSpPr>
          <p:nvPr/>
        </p:nvCxnSpPr>
        <p:spPr>
          <a:xfrm flipH="1">
            <a:off x="8284740" y="3261507"/>
            <a:ext cx="1966249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9FCC1D-7F58-6BAB-929F-B26AF4FF661A}"/>
              </a:ext>
            </a:extLst>
          </p:cNvPr>
          <p:cNvCxnSpPr>
            <a:cxnSpLocks/>
          </p:cNvCxnSpPr>
          <p:nvPr/>
        </p:nvCxnSpPr>
        <p:spPr>
          <a:xfrm>
            <a:off x="10255790" y="1758606"/>
            <a:ext cx="54581" cy="6588981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00E91E-F2F3-AFFB-46D3-CE1A45FD13D6}"/>
              </a:ext>
            </a:extLst>
          </p:cNvPr>
          <p:cNvCxnSpPr>
            <a:cxnSpLocks/>
          </p:cNvCxnSpPr>
          <p:nvPr/>
        </p:nvCxnSpPr>
        <p:spPr>
          <a:xfrm flipH="1">
            <a:off x="6254306" y="6223634"/>
            <a:ext cx="2017628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A6E5AEB-84BB-51F3-1000-0323DC832B95}"/>
              </a:ext>
            </a:extLst>
          </p:cNvPr>
          <p:cNvCxnSpPr>
            <a:cxnSpLocks/>
          </p:cNvCxnSpPr>
          <p:nvPr/>
        </p:nvCxnSpPr>
        <p:spPr>
          <a:xfrm flipH="1">
            <a:off x="8309778" y="6621901"/>
            <a:ext cx="1963916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723AEF-55D9-6560-6911-2855C4B06977}"/>
              </a:ext>
            </a:extLst>
          </p:cNvPr>
          <p:cNvCxnSpPr>
            <a:cxnSpLocks/>
          </p:cNvCxnSpPr>
          <p:nvPr/>
        </p:nvCxnSpPr>
        <p:spPr>
          <a:xfrm flipH="1">
            <a:off x="8296841" y="7619550"/>
            <a:ext cx="1994757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9B850A-8378-A181-A54E-3DE8011D233F}"/>
              </a:ext>
            </a:extLst>
          </p:cNvPr>
          <p:cNvSpPr/>
          <p:nvPr/>
        </p:nvSpPr>
        <p:spPr>
          <a:xfrm>
            <a:off x="3588284" y="1480804"/>
            <a:ext cx="635672" cy="284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30AF4-6D73-BBDC-4DDE-EBAFCC0273C8}"/>
              </a:ext>
            </a:extLst>
          </p:cNvPr>
          <p:cNvSpPr txBox="1"/>
          <p:nvPr/>
        </p:nvSpPr>
        <p:spPr>
          <a:xfrm>
            <a:off x="3595001" y="14266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16E00-5713-8B36-D373-4E90C0E1E4E0}"/>
              </a:ext>
            </a:extLst>
          </p:cNvPr>
          <p:cNvSpPr/>
          <p:nvPr/>
        </p:nvSpPr>
        <p:spPr>
          <a:xfrm>
            <a:off x="7930118" y="1475946"/>
            <a:ext cx="635672" cy="284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F883-4268-5A2B-390C-389C337AECB8}"/>
              </a:ext>
            </a:extLst>
          </p:cNvPr>
          <p:cNvSpPr txBox="1"/>
          <p:nvPr/>
        </p:nvSpPr>
        <p:spPr>
          <a:xfrm>
            <a:off x="7892591" y="14218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441A87-9211-B574-CF3D-7356483B8D24}"/>
              </a:ext>
            </a:extLst>
          </p:cNvPr>
          <p:cNvSpPr/>
          <p:nvPr/>
        </p:nvSpPr>
        <p:spPr>
          <a:xfrm>
            <a:off x="9933153" y="1475946"/>
            <a:ext cx="635672" cy="284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C83A64-B146-53E8-BAE6-3F31D1657F94}"/>
              </a:ext>
            </a:extLst>
          </p:cNvPr>
          <p:cNvSpPr txBox="1"/>
          <p:nvPr/>
        </p:nvSpPr>
        <p:spPr>
          <a:xfrm>
            <a:off x="9895626" y="142181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8F5937-D938-E205-CEA2-AE1EDBD65EAD}"/>
              </a:ext>
            </a:extLst>
          </p:cNvPr>
          <p:cNvSpPr/>
          <p:nvPr/>
        </p:nvSpPr>
        <p:spPr>
          <a:xfrm>
            <a:off x="7447630" y="4045971"/>
            <a:ext cx="1648608" cy="248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E7217C-7B88-BB10-B415-E89984DC4E5D}"/>
              </a:ext>
            </a:extLst>
          </p:cNvPr>
          <p:cNvSpPr txBox="1"/>
          <p:nvPr/>
        </p:nvSpPr>
        <p:spPr>
          <a:xfrm>
            <a:off x="7438129" y="4009645"/>
            <a:ext cx="1725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Derive HE AV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AFB67-BF45-E984-F531-B60E7CC64176}"/>
              </a:ext>
            </a:extLst>
          </p:cNvPr>
          <p:cNvCxnSpPr>
            <a:cxnSpLocks/>
          </p:cNvCxnSpPr>
          <p:nvPr/>
        </p:nvCxnSpPr>
        <p:spPr>
          <a:xfrm>
            <a:off x="8284763" y="1765278"/>
            <a:ext cx="54581" cy="6588981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DB18B6-C06F-B4A3-EAE9-C1A0FE0E2BC7}"/>
              </a:ext>
            </a:extLst>
          </p:cNvPr>
          <p:cNvCxnSpPr>
            <a:cxnSpLocks/>
          </p:cNvCxnSpPr>
          <p:nvPr/>
        </p:nvCxnSpPr>
        <p:spPr>
          <a:xfrm>
            <a:off x="6209968" y="1758605"/>
            <a:ext cx="54581" cy="6588981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9ABE74-610B-7BDA-3C79-ACA346905126}"/>
              </a:ext>
            </a:extLst>
          </p:cNvPr>
          <p:cNvCxnSpPr>
            <a:cxnSpLocks/>
          </p:cNvCxnSpPr>
          <p:nvPr/>
        </p:nvCxnSpPr>
        <p:spPr>
          <a:xfrm>
            <a:off x="3898641" y="1765277"/>
            <a:ext cx="54581" cy="6588981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5415</TotalTime>
  <Words>105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Atalay</dc:creator>
  <cp:lastModifiedBy>Atalay, Tolga</cp:lastModifiedBy>
  <cp:revision>23</cp:revision>
  <dcterms:created xsi:type="dcterms:W3CDTF">2022-10-26T06:40:25Z</dcterms:created>
  <dcterms:modified xsi:type="dcterms:W3CDTF">2024-11-01T17:59:04Z</dcterms:modified>
</cp:coreProperties>
</file>