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14387513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/>
    <p:restoredTop sz="96327"/>
  </p:normalViewPr>
  <p:slideViewPr>
    <p:cSldViewPr snapToGrid="0">
      <p:cViewPr varScale="1">
        <p:scale>
          <a:sx n="87" d="100"/>
          <a:sy n="87" d="100"/>
        </p:scale>
        <p:origin x="9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064" y="1646133"/>
            <a:ext cx="12229386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439" y="5282989"/>
            <a:ext cx="10790635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9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6065" y="535517"/>
            <a:ext cx="3102307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142" y="535517"/>
            <a:ext cx="9127079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6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649" y="2507618"/>
            <a:ext cx="1240923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649" y="6731215"/>
            <a:ext cx="1240923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142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3678" y="2677584"/>
            <a:ext cx="6114693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5" y="535519"/>
            <a:ext cx="124092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017" y="2465706"/>
            <a:ext cx="608659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017" y="3674110"/>
            <a:ext cx="608659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3679" y="2465706"/>
            <a:ext cx="6116567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3679" y="3674110"/>
            <a:ext cx="611656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567" y="1448226"/>
            <a:ext cx="7283678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016" y="670560"/>
            <a:ext cx="4640347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16567" y="1448226"/>
            <a:ext cx="7283678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016" y="3017520"/>
            <a:ext cx="4640347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142" y="535519"/>
            <a:ext cx="124092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142" y="2677584"/>
            <a:ext cx="124092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142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70F2-7C7D-2548-A6C9-F0561F932903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5864" y="9322649"/>
            <a:ext cx="485578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1181" y="9322649"/>
            <a:ext cx="32371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122A-CB01-BF4E-8C8A-5F79C9FD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25A33D-7511-F8DF-2DEF-742CCC0D5A3B}"/>
              </a:ext>
            </a:extLst>
          </p:cNvPr>
          <p:cNvSpPr/>
          <p:nvPr/>
        </p:nvSpPr>
        <p:spPr>
          <a:xfrm>
            <a:off x="4217470" y="2763985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A1C56-1F01-54BC-8DBA-A2436D89A01D}"/>
              </a:ext>
            </a:extLst>
          </p:cNvPr>
          <p:cNvSpPr txBox="1"/>
          <p:nvPr/>
        </p:nvSpPr>
        <p:spPr>
          <a:xfrm>
            <a:off x="4249349" y="281922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AMF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2F9024-3745-D97F-36AA-78E70122E3EF}"/>
              </a:ext>
            </a:extLst>
          </p:cNvPr>
          <p:cNvCxnSpPr>
            <a:cxnSpLocks/>
          </p:cNvCxnSpPr>
          <p:nvPr/>
        </p:nvCxnSpPr>
        <p:spPr>
          <a:xfrm flipH="1">
            <a:off x="4625377" y="3932683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3705E3-E85F-0F94-0F5D-E222B42A92A8}"/>
              </a:ext>
            </a:extLst>
          </p:cNvPr>
          <p:cNvSpPr/>
          <p:nvPr/>
        </p:nvSpPr>
        <p:spPr>
          <a:xfrm>
            <a:off x="9284468" y="2763985"/>
            <a:ext cx="830317" cy="5780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56C4F-DA5E-0C7F-80CB-5DDF875EDF53}"/>
              </a:ext>
            </a:extLst>
          </p:cNvPr>
          <p:cNvSpPr txBox="1"/>
          <p:nvPr/>
        </p:nvSpPr>
        <p:spPr>
          <a:xfrm>
            <a:off x="9346767" y="282746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NRF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79E9C4-D43F-0395-0CB5-01172BEE78B2}"/>
              </a:ext>
            </a:extLst>
          </p:cNvPr>
          <p:cNvCxnSpPr>
            <a:cxnSpLocks/>
          </p:cNvCxnSpPr>
          <p:nvPr/>
        </p:nvCxnSpPr>
        <p:spPr>
          <a:xfrm>
            <a:off x="9671969" y="3353615"/>
            <a:ext cx="10236" cy="3131867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DB91E8-E6C8-CEC8-B766-028CF2429D3D}"/>
              </a:ext>
            </a:extLst>
          </p:cNvPr>
          <p:cNvSpPr txBox="1"/>
          <p:nvPr/>
        </p:nvSpPr>
        <p:spPr>
          <a:xfrm>
            <a:off x="4571008" y="3635585"/>
            <a:ext cx="5637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/nnrf-disc/v1/nf-instances?target-nf-type=SMF&amp;requester-nf-type=AMF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0496A8-A30B-6345-850B-B140672D7932}"/>
              </a:ext>
            </a:extLst>
          </p:cNvPr>
          <p:cNvSpPr/>
          <p:nvPr/>
        </p:nvSpPr>
        <p:spPr>
          <a:xfrm>
            <a:off x="8128798" y="4356461"/>
            <a:ext cx="2435937" cy="830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ED217-C3FF-ACF7-54B6-C766CDEBA3DB}"/>
              </a:ext>
            </a:extLst>
          </p:cNvPr>
          <p:cNvSpPr txBox="1"/>
          <p:nvPr/>
        </p:nvSpPr>
        <p:spPr>
          <a:xfrm>
            <a:off x="7648846" y="4362613"/>
            <a:ext cx="339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Lookup target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SMF Profile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01E7F-D753-01F7-F9B9-3350F8585581}"/>
              </a:ext>
            </a:extLst>
          </p:cNvPr>
          <p:cNvCxnSpPr>
            <a:cxnSpLocks/>
          </p:cNvCxnSpPr>
          <p:nvPr/>
        </p:nvCxnSpPr>
        <p:spPr>
          <a:xfrm flipH="1">
            <a:off x="4625377" y="5698381"/>
            <a:ext cx="5036577" cy="0"/>
          </a:xfrm>
          <a:prstGeom prst="straightConnector1">
            <a:avLst/>
          </a:prstGeom>
          <a:ln w="9525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E1BC58-ADA3-D833-5D03-A27A3CE176AD}"/>
              </a:ext>
            </a:extLst>
          </p:cNvPr>
          <p:cNvSpPr txBox="1"/>
          <p:nvPr/>
        </p:nvSpPr>
        <p:spPr>
          <a:xfrm>
            <a:off x="5015906" y="5351929"/>
            <a:ext cx="501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</a:rPr>
              <a:t>Response: SMF Profile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1ADFA8-8F23-CDAB-A2AF-FFBCC3ACB2C3}"/>
              </a:ext>
            </a:extLst>
          </p:cNvPr>
          <p:cNvCxnSpPr>
            <a:cxnSpLocks/>
          </p:cNvCxnSpPr>
          <p:nvPr/>
        </p:nvCxnSpPr>
        <p:spPr>
          <a:xfrm>
            <a:off x="4615252" y="3353614"/>
            <a:ext cx="10236" cy="3131867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9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5384</TotalTime>
  <Words>25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Tolga Atalay</dc:creator>
  <cp:lastModifiedBy>Atalay, Tolga</cp:lastModifiedBy>
  <cp:revision>20</cp:revision>
  <dcterms:created xsi:type="dcterms:W3CDTF">2022-10-26T06:40:25Z</dcterms:created>
  <dcterms:modified xsi:type="dcterms:W3CDTF">2024-11-01T17:05:18Z</dcterms:modified>
</cp:coreProperties>
</file>