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4387513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/>
    <p:restoredTop sz="96327"/>
  </p:normalViewPr>
  <p:slideViewPr>
    <p:cSldViewPr snapToGrid="0">
      <p:cViewPr varScale="1">
        <p:scale>
          <a:sx n="87" d="100"/>
          <a:sy n="87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64" y="1646133"/>
            <a:ext cx="12229386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439" y="5282989"/>
            <a:ext cx="10790635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6065" y="535517"/>
            <a:ext cx="3102307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142" y="535517"/>
            <a:ext cx="9127079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49" y="2507618"/>
            <a:ext cx="1240923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49" y="6731215"/>
            <a:ext cx="1240923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142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3678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5" y="535519"/>
            <a:ext cx="124092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017" y="2465706"/>
            <a:ext cx="608659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017" y="3674110"/>
            <a:ext cx="60865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3679" y="2465706"/>
            <a:ext cx="611656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3679" y="3674110"/>
            <a:ext cx="61165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567" y="1448226"/>
            <a:ext cx="72836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6567" y="1448226"/>
            <a:ext cx="7283678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142" y="535519"/>
            <a:ext cx="124092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142" y="2677584"/>
            <a:ext cx="124092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142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864" y="9322649"/>
            <a:ext cx="485578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1181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34133-0956-96DC-B2C5-5645B7F6253B}"/>
              </a:ext>
            </a:extLst>
          </p:cNvPr>
          <p:cNvCxnSpPr>
            <a:cxnSpLocks/>
          </p:cNvCxnSpPr>
          <p:nvPr/>
        </p:nvCxnSpPr>
        <p:spPr>
          <a:xfrm>
            <a:off x="5149503" y="1837718"/>
            <a:ext cx="0" cy="693870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5A33D-7511-F8DF-2DEF-742CCC0D5A3B}"/>
              </a:ext>
            </a:extLst>
          </p:cNvPr>
          <p:cNvSpPr/>
          <p:nvPr/>
        </p:nvSpPr>
        <p:spPr>
          <a:xfrm>
            <a:off x="4730713" y="1259649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A1C56-1F01-54BC-8DBA-A2436D89A01D}"/>
              </a:ext>
            </a:extLst>
          </p:cNvPr>
          <p:cNvSpPr txBox="1"/>
          <p:nvPr/>
        </p:nvSpPr>
        <p:spPr>
          <a:xfrm>
            <a:off x="4762592" y="131489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F9024-3745-D97F-36AA-78E70122E3EF}"/>
              </a:ext>
            </a:extLst>
          </p:cNvPr>
          <p:cNvCxnSpPr>
            <a:cxnSpLocks/>
          </p:cNvCxnSpPr>
          <p:nvPr/>
        </p:nvCxnSpPr>
        <p:spPr>
          <a:xfrm flipH="1">
            <a:off x="5138620" y="3084835"/>
            <a:ext cx="3942671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3705E3-E85F-0F94-0F5D-E222B42A92A8}"/>
              </a:ext>
            </a:extLst>
          </p:cNvPr>
          <p:cNvSpPr/>
          <p:nvPr/>
        </p:nvSpPr>
        <p:spPr>
          <a:xfrm>
            <a:off x="8693790" y="1261701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56C4F-DA5E-0C7F-80CB-5DDF875EDF53}"/>
              </a:ext>
            </a:extLst>
          </p:cNvPr>
          <p:cNvSpPr txBox="1"/>
          <p:nvPr/>
        </p:nvSpPr>
        <p:spPr>
          <a:xfrm>
            <a:off x="8756089" y="1325184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79E9C4-D43F-0395-0CB5-01172BEE78B2}"/>
              </a:ext>
            </a:extLst>
          </p:cNvPr>
          <p:cNvCxnSpPr>
            <a:cxnSpLocks/>
          </p:cNvCxnSpPr>
          <p:nvPr/>
        </p:nvCxnSpPr>
        <p:spPr>
          <a:xfrm>
            <a:off x="9081291" y="1851331"/>
            <a:ext cx="0" cy="693870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496A8-A30B-6345-850B-B140672D7932}"/>
              </a:ext>
            </a:extLst>
          </p:cNvPr>
          <p:cNvSpPr/>
          <p:nvPr/>
        </p:nvSpPr>
        <p:spPr>
          <a:xfrm>
            <a:off x="8114490" y="3278617"/>
            <a:ext cx="1982463" cy="633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ED217-C3FF-ACF7-54B6-C766CDEBA3DB}"/>
              </a:ext>
            </a:extLst>
          </p:cNvPr>
          <p:cNvSpPr txBox="1"/>
          <p:nvPr/>
        </p:nvSpPr>
        <p:spPr>
          <a:xfrm>
            <a:off x="8065628" y="3257968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NRF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01E7F-D753-01F7-F9B9-3350F8585581}"/>
              </a:ext>
            </a:extLst>
          </p:cNvPr>
          <p:cNvCxnSpPr>
            <a:cxnSpLocks/>
          </p:cNvCxnSpPr>
          <p:nvPr/>
        </p:nvCxnSpPr>
        <p:spPr>
          <a:xfrm flipH="1">
            <a:off x="5144481" y="5047774"/>
            <a:ext cx="3942671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92495-30FF-F352-C2C1-DA8C08C1B371}"/>
              </a:ext>
            </a:extLst>
          </p:cNvPr>
          <p:cNvSpPr txBox="1"/>
          <p:nvPr/>
        </p:nvSpPr>
        <p:spPr>
          <a:xfrm>
            <a:off x="5134013" y="2752497"/>
            <a:ext cx="5266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/nsmf-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pdusession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/v1/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sm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-contexts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63CF1-71FA-B342-293A-E1201C17D2F3}"/>
              </a:ext>
            </a:extLst>
          </p:cNvPr>
          <p:cNvSpPr txBox="1"/>
          <p:nvPr/>
        </p:nvSpPr>
        <p:spPr>
          <a:xfrm>
            <a:off x="5134013" y="6442422"/>
            <a:ext cx="5149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/nsmf-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pdusession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/v1/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sm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-contexts/1/modify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2A86D-9F38-19B3-D86E-63822FC9839E}"/>
              </a:ext>
            </a:extLst>
          </p:cNvPr>
          <p:cNvSpPr txBox="1"/>
          <p:nvPr/>
        </p:nvSpPr>
        <p:spPr>
          <a:xfrm>
            <a:off x="5217773" y="4765924"/>
            <a:ext cx="41422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namf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-comm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/v1/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-contexts/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-#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imsi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/n1-n2-messages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D1366-D57A-57C6-133D-AE8E782E8465}"/>
              </a:ext>
            </a:extLst>
          </p:cNvPr>
          <p:cNvCxnSpPr>
            <a:cxnSpLocks/>
          </p:cNvCxnSpPr>
          <p:nvPr/>
        </p:nvCxnSpPr>
        <p:spPr>
          <a:xfrm flipH="1">
            <a:off x="10183257" y="3747540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0C1645-6C14-54FA-06DF-F95971332E54}"/>
              </a:ext>
            </a:extLst>
          </p:cNvPr>
          <p:cNvCxnSpPr>
            <a:cxnSpLocks/>
          </p:cNvCxnSpPr>
          <p:nvPr/>
        </p:nvCxnSpPr>
        <p:spPr>
          <a:xfrm flipH="1">
            <a:off x="10183257" y="3466185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3201841-C4A9-F1D6-F2E1-0AEB905BA0F1}"/>
              </a:ext>
            </a:extLst>
          </p:cNvPr>
          <p:cNvSpPr/>
          <p:nvPr/>
        </p:nvSpPr>
        <p:spPr>
          <a:xfrm>
            <a:off x="4171819" y="1985385"/>
            <a:ext cx="1982463" cy="633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BB2F9E-3BAE-B988-82FA-9D110FD64EB0}"/>
              </a:ext>
            </a:extLst>
          </p:cNvPr>
          <p:cNvSpPr txBox="1"/>
          <p:nvPr/>
        </p:nvSpPr>
        <p:spPr>
          <a:xfrm>
            <a:off x="4122957" y="196473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NRF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C11CBF-65EB-3E11-4F89-F270536C6DAD}"/>
              </a:ext>
            </a:extLst>
          </p:cNvPr>
          <p:cNvCxnSpPr>
            <a:cxnSpLocks/>
          </p:cNvCxnSpPr>
          <p:nvPr/>
        </p:nvCxnSpPr>
        <p:spPr>
          <a:xfrm flipH="1">
            <a:off x="3584000" y="2430862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9B26F0-2687-D4A2-5270-4A23B74EBFE5}"/>
              </a:ext>
            </a:extLst>
          </p:cNvPr>
          <p:cNvCxnSpPr>
            <a:cxnSpLocks/>
          </p:cNvCxnSpPr>
          <p:nvPr/>
        </p:nvCxnSpPr>
        <p:spPr>
          <a:xfrm flipH="1">
            <a:off x="3584000" y="2149507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B1CBB7-0E4F-7B5B-C649-23FEC2D6DE71}"/>
              </a:ext>
            </a:extLst>
          </p:cNvPr>
          <p:cNvSpPr/>
          <p:nvPr/>
        </p:nvSpPr>
        <p:spPr>
          <a:xfrm>
            <a:off x="8114490" y="4207091"/>
            <a:ext cx="1982463" cy="633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F34C3A-BCB2-BDD1-A4A9-262C9D6013E4}"/>
              </a:ext>
            </a:extLst>
          </p:cNvPr>
          <p:cNvSpPr txBox="1"/>
          <p:nvPr/>
        </p:nvSpPr>
        <p:spPr>
          <a:xfrm>
            <a:off x="8296461" y="4186442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Create SM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Context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DF0B68-373F-1905-CBBF-1D8B63378D2F}"/>
              </a:ext>
            </a:extLst>
          </p:cNvPr>
          <p:cNvSpPr/>
          <p:nvPr/>
        </p:nvSpPr>
        <p:spPr>
          <a:xfrm>
            <a:off x="4220681" y="5771016"/>
            <a:ext cx="1982463" cy="633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7C7C52-AA3D-4996-E7D5-5926AF4E36D0}"/>
              </a:ext>
            </a:extLst>
          </p:cNvPr>
          <p:cNvSpPr txBox="1"/>
          <p:nvPr/>
        </p:nvSpPr>
        <p:spPr>
          <a:xfrm>
            <a:off x="4171820" y="5750367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91AF70-D0BF-D131-7707-B9283E59B7BC}"/>
              </a:ext>
            </a:extLst>
          </p:cNvPr>
          <p:cNvCxnSpPr>
            <a:cxnSpLocks/>
          </p:cNvCxnSpPr>
          <p:nvPr/>
        </p:nvCxnSpPr>
        <p:spPr>
          <a:xfrm flipH="1">
            <a:off x="3632862" y="6216493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0EA5B0B-C940-C9DA-05A7-D0541ABD1DE2}"/>
              </a:ext>
            </a:extLst>
          </p:cNvPr>
          <p:cNvCxnSpPr>
            <a:cxnSpLocks/>
          </p:cNvCxnSpPr>
          <p:nvPr/>
        </p:nvCxnSpPr>
        <p:spPr>
          <a:xfrm flipH="1">
            <a:off x="3632862" y="5935138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BF19DD-E5BA-FDCB-C1AC-E031A47C0723}"/>
              </a:ext>
            </a:extLst>
          </p:cNvPr>
          <p:cNvCxnSpPr>
            <a:cxnSpLocks/>
          </p:cNvCxnSpPr>
          <p:nvPr/>
        </p:nvCxnSpPr>
        <p:spPr>
          <a:xfrm flipH="1">
            <a:off x="5145870" y="6733230"/>
            <a:ext cx="3935421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602405C-B50D-3957-A2D8-FE2C346E47E1}"/>
              </a:ext>
            </a:extLst>
          </p:cNvPr>
          <p:cNvSpPr/>
          <p:nvPr/>
        </p:nvSpPr>
        <p:spPr>
          <a:xfrm>
            <a:off x="8114490" y="7028857"/>
            <a:ext cx="1982463" cy="633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96428E-16B6-7386-2134-6E3690696B1F}"/>
              </a:ext>
            </a:extLst>
          </p:cNvPr>
          <p:cNvSpPr txBox="1"/>
          <p:nvPr/>
        </p:nvSpPr>
        <p:spPr>
          <a:xfrm>
            <a:off x="8065628" y="7008208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UPF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Interactions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D092D9-C718-AF0D-D76C-27F608C06D62}"/>
              </a:ext>
            </a:extLst>
          </p:cNvPr>
          <p:cNvCxnSpPr>
            <a:cxnSpLocks/>
          </p:cNvCxnSpPr>
          <p:nvPr/>
        </p:nvCxnSpPr>
        <p:spPr>
          <a:xfrm flipH="1">
            <a:off x="10183257" y="7497780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B31B40B-5B20-84E7-6243-AA42340B3AC4}"/>
              </a:ext>
            </a:extLst>
          </p:cNvPr>
          <p:cNvCxnSpPr>
            <a:cxnSpLocks/>
          </p:cNvCxnSpPr>
          <p:nvPr/>
        </p:nvCxnSpPr>
        <p:spPr>
          <a:xfrm flipH="1">
            <a:off x="10183257" y="7216425"/>
            <a:ext cx="475302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5BA049-13CA-62EC-D867-C78234BB6277}"/>
              </a:ext>
            </a:extLst>
          </p:cNvPr>
          <p:cNvSpPr txBox="1"/>
          <p:nvPr/>
        </p:nvSpPr>
        <p:spPr>
          <a:xfrm>
            <a:off x="5153606" y="7729650"/>
            <a:ext cx="5149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POST /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nsmf-pdusession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/v1/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ue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sm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-contexts/1/update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3C5348-270B-7717-EC73-4378A6ED4262}"/>
              </a:ext>
            </a:extLst>
          </p:cNvPr>
          <p:cNvCxnSpPr>
            <a:cxnSpLocks/>
          </p:cNvCxnSpPr>
          <p:nvPr/>
        </p:nvCxnSpPr>
        <p:spPr>
          <a:xfrm flipH="1">
            <a:off x="5165463" y="8020458"/>
            <a:ext cx="3935421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5398</TotalTime>
  <Words>55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Atalay</dc:creator>
  <cp:lastModifiedBy>Atalay, Tolga</cp:lastModifiedBy>
  <cp:revision>20</cp:revision>
  <dcterms:created xsi:type="dcterms:W3CDTF">2022-10-26T06:40:25Z</dcterms:created>
  <dcterms:modified xsi:type="dcterms:W3CDTF">2024-11-01T19:29:27Z</dcterms:modified>
</cp:coreProperties>
</file>