
<file path=[Content_Types].xml><?xml version="1.0" encoding="utf-8"?>
<Types xmlns="http://schemas.openxmlformats.org/package/2006/content-types">
  <Default Extension="bin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media/image2.bin" ContentType="image/jpeg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media/image3.bin" ContentType="image/jpeg"/>
  <Override PartName="/ppt/media/image4.bin" ContentType="image/jpeg"/>
  <Override PartName="/ppt/embeddings/oleObject2.bin" ContentType="application/vnd.openxmlformats-officedocument.oleObject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embeddings/oleObject5.bin" ContentType="application/vnd.openxmlformats-officedocument.oleObject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embeddings/oleObject6.bin" ContentType="application/vnd.openxmlformats-officedocument.oleObject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embeddings/oleObject7.bin" ContentType="application/vnd.openxmlformats-officedocument.oleObject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embeddings/oleObject8.bin" ContentType="application/vnd.openxmlformats-officedocument.oleObject"/>
  <Override PartName="/ppt/tags/tag36.xml" ContentType="application/vnd.openxmlformats-officedocument.presentationml.tags+xml"/>
  <Override PartName="/ppt/embeddings/oleObject9.bin" ContentType="application/vnd.openxmlformats-officedocument.oleObject"/>
  <Override PartName="/ppt/theme/theme3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bin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bin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bin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bin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bin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bin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bin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bin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75FB-875C-4AFC-ADD2-02C4D6B5218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9E12C-D57F-425D-8249-4E0182141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7331947-506F-4842-B794-130605DC082F}" type="datetime1">
              <a:rPr lang="en-US" smtClean="0">
                <a:solidFill>
                  <a:prstClr val="black"/>
                </a:solidFill>
              </a:rPr>
              <a:pPr/>
              <a:t>7/13/2017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3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13" Type="http://schemas.openxmlformats.org/officeDocument/2006/relationships/image" Target="../media/image5.bin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2.xml"/><Relationship Id="rId10" Type="http://schemas.openxmlformats.org/officeDocument/2006/relationships/image" Target="../media/image4.bin"/><Relationship Id="rId4" Type="http://schemas.openxmlformats.org/officeDocument/2006/relationships/tags" Target="../tags/tag11.xml"/><Relationship Id="rId9" Type="http://schemas.openxmlformats.org/officeDocument/2006/relationships/image" Target="../media/image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bin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.bin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bin"/><Relationship Id="rId3" Type="http://schemas.openxmlformats.org/officeDocument/2006/relationships/tags" Target="../tags/tag21.xml"/><Relationship Id="rId7" Type="http://schemas.openxmlformats.org/officeDocument/2006/relationships/oleObject" Target="../embeddings/oleObject5.bin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bin"/><Relationship Id="rId3" Type="http://schemas.openxmlformats.org/officeDocument/2006/relationships/tags" Target="../tags/tag25.xml"/><Relationship Id="rId7" Type="http://schemas.openxmlformats.org/officeDocument/2006/relationships/oleObject" Target="../embeddings/oleObject6.bin"/><Relationship Id="rId2" Type="http://schemas.openxmlformats.org/officeDocument/2006/relationships/tags" Target="../tags/tag24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7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bin"/><Relationship Id="rId4" Type="http://schemas.openxmlformats.org/officeDocument/2006/relationships/tags" Target="../tags/tag30.xml"/><Relationship Id="rId9" Type="http://schemas.openxmlformats.org/officeDocument/2006/relationships/oleObject" Target="../embeddings/oleObject7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bin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bin"/><Relationship Id="rId4" Type="http://schemas.openxmlformats.org/officeDocument/2006/relationships/oleObject" Target="../embeddings/oleObject9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930D-0B7D-45B7-9A05-885A62B3B4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CEA8-AD59-4AD4-803A-F02BB74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556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930D-0B7D-45B7-9A05-885A62B3B4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CEA8-AD59-4AD4-803A-F02BB74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930D-0B7D-45B7-9A05-885A62B3B4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CEA8-AD59-4AD4-803A-F02BB74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08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 defTabSz="957756"/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145226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57756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90909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41216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7493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1246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1201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53935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908180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00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930D-0B7D-45B7-9A05-885A62B3B4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CEA8-AD59-4AD4-803A-F02BB74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6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67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930D-0B7D-45B7-9A05-885A62B3B4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CEA8-AD59-4AD4-803A-F02BB74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2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930D-0B7D-45B7-9A05-885A62B3B4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CEA8-AD59-4AD4-803A-F02BB74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930D-0B7D-45B7-9A05-885A62B3B4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CEA8-AD59-4AD4-803A-F02BB74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7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930D-0B7D-45B7-9A05-885A62B3B4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CEA8-AD59-4AD4-803A-F02BB74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930D-0B7D-45B7-9A05-885A62B3B4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CEA8-AD59-4AD4-803A-F02BB74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930D-0B7D-45B7-9A05-885A62B3B4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CEA8-AD59-4AD4-803A-F02BB74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930D-0B7D-45B7-9A05-885A62B3B4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CEA8-AD59-4AD4-803A-F02BB74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bin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5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4.xml"/><Relationship Id="rId10" Type="http://schemas.openxmlformats.org/officeDocument/2006/relationships/theme" Target="../theme/theme2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Relationship Id="rId22" Type="http://schemas.openxmlformats.org/officeDocument/2006/relationships/image" Target="../media/image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930D-0B7D-45B7-9A05-885A62B3B40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CEA8-AD59-4AD4-803A-F02BB7485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3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57756"/>
            <a:fld id="{6A895693-0027-4F28-9367-92E39A51F51C}" type="slidenum">
              <a:rPr lang="en-US" sz="700">
                <a:solidFill>
                  <a:srgbClr val="9F958F"/>
                </a:solidFill>
              </a:rPr>
              <a:pPr algn="ctr" defTabSz="957756"/>
              <a:t>‹#›</a:t>
            </a:fld>
            <a:endParaRPr lang="en-US" sz="700" dirty="0">
              <a:solidFill>
                <a:srgbClr val="9F958F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pPr defTabSz="957756"/>
            <a:endParaRPr lang="fr-FR" sz="1900">
              <a:solidFill>
                <a:srgbClr val="00264A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algn="r"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 dirty="0">
                <a:solidFill>
                  <a:srgbClr val="9F958F"/>
                </a:solidFill>
                <a:cs typeface="Helvetica Light"/>
              </a:rPr>
              <a:t>Copyright © Capgemini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6911926" y="6427223"/>
            <a:ext cx="1767281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 defTabSz="957756"/>
            <a:r>
              <a:rPr lang="en-US" sz="700" dirty="0">
                <a:solidFill>
                  <a:srgbClr val="9F958F"/>
                </a:solidFill>
              </a:rPr>
              <a:t>Presentation Title | Date</a:t>
            </a: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4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0.xml"/><Relationship Id="rId9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50" y="263348"/>
            <a:ext cx="8823960" cy="822960"/>
          </a:xfrm>
        </p:spPr>
        <p:txBody>
          <a:bodyPr/>
          <a:lstStyle/>
          <a:p>
            <a:r>
              <a:rPr lang="en-US" dirty="0" smtClean="0"/>
              <a:t>Consultant/Offshore Programmer</a:t>
            </a:r>
            <a:endParaRPr lang="en-US" dirty="0"/>
          </a:p>
        </p:txBody>
      </p:sp>
      <p:sp>
        <p:nvSpPr>
          <p:cNvPr id="5" name="Rounded Rectangle 32"/>
          <p:cNvSpPr>
            <a:spLocks/>
          </p:cNvSpPr>
          <p:nvPr/>
        </p:nvSpPr>
        <p:spPr>
          <a:xfrm>
            <a:off x="4781311" y="1820450"/>
            <a:ext cx="4149969" cy="4477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45720" rIns="91440" bIns="45720" anchor="t" anchorCtr="0"/>
          <a:lstStyle/>
          <a:p>
            <a:pPr marL="128588" lvl="1" indent="-128588" defTabSz="957756" eaLnBrk="0" hangingPunct="0">
              <a:buClr>
                <a:srgbClr val="0098CC"/>
              </a:buClr>
              <a:buSzPct val="120000"/>
              <a:buFont typeface="Wingdings" pitchFamily="2" charset="2"/>
              <a:buChar char="§"/>
              <a:tabLst>
                <a:tab pos="6464300" algn="r"/>
              </a:tabLst>
              <a:defRPr/>
            </a:pP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Consultant with over 8 years of professional </a:t>
            </a: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experience, extensively worked in Supply Chain Domain.</a:t>
            </a:r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  <a:p>
            <a:pPr marL="0" lvl="1" defTabSz="957756" eaLnBrk="0" hangingPunct="0">
              <a:buClr>
                <a:srgbClr val="0098CC"/>
              </a:buClr>
              <a:buSzPct val="120000"/>
              <a:tabLst>
                <a:tab pos="6464300" algn="r"/>
              </a:tabLst>
              <a:defRPr/>
            </a:pPr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  <a:p>
            <a:pPr marL="128588" lvl="1" indent="-128588" defTabSz="957756" eaLnBrk="0" hangingPunct="0">
              <a:buClr>
                <a:srgbClr val="0098CC"/>
              </a:buClr>
              <a:buSzPct val="120000"/>
              <a:buFont typeface="Wingdings" pitchFamily="2" charset="2"/>
              <a:buChar char="§"/>
              <a:tabLst>
                <a:tab pos="6464300" algn="r"/>
              </a:tabLst>
              <a:defRPr/>
            </a:pP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Trained in Python Programming ; </a:t>
            </a:r>
          </a:p>
          <a:p>
            <a:pPr marL="128588" lvl="1" indent="-128588" defTabSz="957756" eaLnBrk="0" hangingPunct="0">
              <a:buClr>
                <a:srgbClr val="0098CC"/>
              </a:buClr>
              <a:buSzPct val="120000"/>
              <a:buFont typeface="Wingdings" pitchFamily="2" charset="2"/>
              <a:buChar char="§"/>
              <a:tabLst>
                <a:tab pos="6464300" algn="r"/>
              </a:tabLst>
              <a:defRPr/>
            </a:pP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Have Hands on with Python 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Analytics </a:t>
            </a: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 for mathematical applications and 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Python </a:t>
            </a: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essentials in Predix.</a:t>
            </a:r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  <a:p>
            <a:pPr marL="128588" lvl="1" indent="-128588" defTabSz="957756" eaLnBrk="0" hangingPunct="0">
              <a:buClr>
                <a:srgbClr val="0098CC"/>
              </a:buClr>
              <a:buSzPct val="120000"/>
              <a:buFont typeface="Wingdings" pitchFamily="2" charset="2"/>
              <a:buChar char="§"/>
              <a:tabLst>
                <a:tab pos="6464300" algn="r"/>
              </a:tabLst>
              <a:defRPr/>
            </a:pPr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  <a:p>
            <a:pPr marL="128588" lvl="1" indent="-128588" defTabSz="957756" eaLnBrk="0" hangingPunct="0">
              <a:buClr>
                <a:srgbClr val="0098CC"/>
              </a:buClr>
              <a:buSzPct val="120000"/>
              <a:buFont typeface="Wingdings" pitchFamily="2" charset="2"/>
              <a:buChar char="§"/>
              <a:tabLst>
                <a:tab pos="6464300" algn="r"/>
              </a:tabLst>
              <a:defRPr/>
            </a:pP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Lead CMS Project of GE Aviation from Offshore (with sub units includes Group Property System and STAS) . Responsible for people/task management activity, schedule/priority management for  L2/L3 Tickets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 </a:t>
            </a: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&amp; Quality Adherence activity such as Defect Prevention.</a:t>
            </a:r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  <a:p>
            <a:pPr marL="128588" lvl="1" indent="-128588" defTabSz="957756" eaLnBrk="0" hangingPunct="0">
              <a:buClr>
                <a:srgbClr val="0098CC"/>
              </a:buClr>
              <a:buSzPct val="120000"/>
              <a:buFont typeface="Wingdings" pitchFamily="2" charset="2"/>
              <a:buChar char="§"/>
              <a:tabLst>
                <a:tab pos="6464300" algn="r"/>
              </a:tabLst>
              <a:defRPr/>
            </a:pPr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  <a:p>
            <a:pPr marL="128588" lvl="1" indent="-128588" defTabSz="957756" eaLnBrk="0" hangingPunct="0">
              <a:buClr>
                <a:srgbClr val="0098CC"/>
              </a:buClr>
              <a:buSzPct val="120000"/>
              <a:buFont typeface="Wingdings" pitchFamily="2" charset="2"/>
              <a:buChar char="§"/>
              <a:tabLst>
                <a:tab pos="6464300" algn="r"/>
              </a:tabLst>
              <a:defRPr/>
            </a:pP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Lead ISSES Military Migration 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to </a:t>
            </a: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Oracle AMPS System  from Offshore for Data Conversion &amp; Validation from ISSES, 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shut-down of ISSES jobs &amp; finally AMPS interface initiation</a:t>
            </a: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. Also involved in validation of Functionality Comparison of AMPS with Legacy System.</a:t>
            </a:r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  <a:p>
            <a:pPr marL="128588" lvl="1" indent="-128588" defTabSz="957756" eaLnBrk="0" hangingPunct="0">
              <a:buClr>
                <a:srgbClr val="0098CC"/>
              </a:buClr>
              <a:buSzPct val="120000"/>
              <a:buFont typeface="Wingdings" pitchFamily="2" charset="2"/>
              <a:buChar char="§"/>
              <a:tabLst>
                <a:tab pos="6464300" algn="r"/>
              </a:tabLst>
              <a:defRPr/>
            </a:pPr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  <a:p>
            <a:pPr marL="128588" lvl="1" indent="-128588" defTabSz="957756" eaLnBrk="0" hangingPunct="0">
              <a:buClr>
                <a:srgbClr val="0098CC"/>
              </a:buClr>
              <a:buSzPct val="120000"/>
              <a:buFont typeface="Wingdings" pitchFamily="2" charset="2"/>
              <a:buChar char="§"/>
              <a:tabLst>
                <a:tab pos="6464300" algn="r"/>
              </a:tabLst>
              <a:defRPr/>
            </a:pP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Lead Export Control Reform </a:t>
            </a: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Initiative for ISSES from  GE Aviation in accordance with change in Compliance  Process 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proposed 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to streamline the export control </a:t>
            </a: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process. Involved in Design and Module Changes. Also Handled L3 Enhancement Tasks.</a:t>
            </a:r>
          </a:p>
          <a:p>
            <a:pPr marL="128588" lvl="1" indent="-128588" defTabSz="957756" eaLnBrk="0" hangingPunct="0">
              <a:buClr>
                <a:srgbClr val="0098CC"/>
              </a:buClr>
              <a:buSzPct val="120000"/>
              <a:buFont typeface="Wingdings" pitchFamily="2" charset="2"/>
              <a:buChar char="§"/>
              <a:tabLst>
                <a:tab pos="6464300" algn="r"/>
              </a:tabLst>
              <a:defRPr/>
            </a:pPr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  <a:p>
            <a:pPr marL="128588" lvl="1" indent="-128588" defTabSz="957756" eaLnBrk="0" hangingPunct="0">
              <a:buClr>
                <a:srgbClr val="0098CC"/>
              </a:buClr>
              <a:buSzPct val="120000"/>
              <a:buFont typeface="Wingdings" pitchFamily="2" charset="2"/>
              <a:buChar char="§"/>
              <a:tabLst>
                <a:tab pos="6464300" algn="r"/>
              </a:tabLst>
              <a:defRPr/>
            </a:pP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As 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Programmer in 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Mainframe 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SOA </a:t>
            </a: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POC of REXEL/GEXPRO 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for 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Creation of VSAM, CICS(Inbound and Outbound) adapters for communication between Mainframe and Oracle Database.</a:t>
            </a:r>
          </a:p>
          <a:p>
            <a:pPr marL="128588" lvl="1" indent="-128588" defTabSz="957756" eaLnBrk="0" hangingPunct="0">
              <a:buClr>
                <a:srgbClr val="0098CC"/>
              </a:buClr>
              <a:buSzPct val="120000"/>
              <a:buFont typeface="Wingdings" pitchFamily="2" charset="2"/>
              <a:buChar char="§"/>
              <a:tabLst>
                <a:tab pos="6464300" algn="r"/>
              </a:tabLst>
              <a:defRPr/>
            </a:pPr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  <a:p>
            <a:pPr marL="128588" lvl="1" indent="-128588" defTabSz="957756" eaLnBrk="0" hangingPunct="0">
              <a:buClr>
                <a:srgbClr val="0098CC"/>
              </a:buClr>
              <a:buSzPct val="120000"/>
              <a:buFont typeface="Wingdings" pitchFamily="2" charset="2"/>
              <a:buChar char="§"/>
              <a:tabLst>
                <a:tab pos="6464300" algn="r"/>
              </a:tabLst>
              <a:defRPr/>
            </a:pP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As a 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programmer for </a:t>
            </a: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REXEL/GEXPRO for L2/L3 activities.</a:t>
            </a:r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</p:txBody>
      </p:sp>
      <p:sp>
        <p:nvSpPr>
          <p:cNvPr id="6" name="Rounded Rectangle 33"/>
          <p:cNvSpPr>
            <a:spLocks/>
          </p:cNvSpPr>
          <p:nvPr/>
        </p:nvSpPr>
        <p:spPr>
          <a:xfrm>
            <a:off x="429247" y="2878253"/>
            <a:ext cx="4271677" cy="33701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45720" rIns="90000" bIns="45720" anchor="t" anchorCtr="0"/>
          <a:lstStyle/>
          <a:p>
            <a:pPr defTabSz="957756" fontAlgn="base">
              <a:spcAft>
                <a:spcPts val="600"/>
              </a:spcAft>
              <a:buClr>
                <a:srgbClr val="F9BE01"/>
              </a:buClr>
              <a:buSzPct val="100000"/>
            </a:pPr>
            <a:r>
              <a:rPr lang="en-US" sz="1000" b="1" dirty="0">
                <a:solidFill>
                  <a:srgbClr val="9F958F">
                    <a:lumMod val="50000"/>
                  </a:srgbClr>
                </a:solidFill>
                <a:cs typeface="Calibri" pitchFamily="34" charset="0"/>
              </a:rPr>
              <a:t>Focus Areas</a:t>
            </a:r>
          </a:p>
          <a:p>
            <a:pPr marL="171450" indent="-171450" fontAlgn="base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Cost Management</a:t>
            </a:r>
          </a:p>
          <a:p>
            <a:pPr marL="171450" indent="-171450" fontAlgn="base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Supply Chain (Quotation to Invoice/Shipment)</a:t>
            </a:r>
          </a:p>
          <a:p>
            <a:pPr marL="171450" indent="-171450" fontAlgn="base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Manufacturing 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  <a:cs typeface="Arial" charset="0"/>
            </a:endParaRPr>
          </a:p>
          <a:p>
            <a:pPr marL="171450" indent="-17145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2">
                  <a:lumMod val="50000"/>
                </a:schemeClr>
              </a:solidFill>
              <a:cs typeface="Arial" charset="0"/>
            </a:endParaRPr>
          </a:p>
          <a:p>
            <a:pPr fontAlgn="base">
              <a:spcAft>
                <a:spcPts val="600"/>
              </a:spcAft>
              <a:buClr>
                <a:schemeClr val="accent1"/>
              </a:buClr>
            </a:pPr>
            <a:r>
              <a:rPr lang="en-GB" sz="1000" b="1" dirty="0" smtClean="0">
                <a:solidFill>
                  <a:schemeClr val="tx2">
                    <a:lumMod val="50000"/>
                  </a:schemeClr>
                </a:solidFill>
                <a:cs typeface="Calibri" pitchFamily="34" charset="0"/>
              </a:rPr>
              <a:t>Training &amp; Certifications</a:t>
            </a:r>
            <a:endParaRPr lang="en-GB" sz="1000" b="1" dirty="0">
              <a:solidFill>
                <a:schemeClr val="tx2">
                  <a:lumMod val="50000"/>
                </a:schemeClr>
              </a:solidFill>
              <a:cs typeface="Calibri" pitchFamily="34" charset="0"/>
            </a:endParaRP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Capgemini Internal Training – Python &amp; Advanced Python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Capgemini 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internal certification  </a:t>
            </a: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: L1 in Mainframe (Patni)</a:t>
            </a:r>
            <a:endParaRPr lang="en-US" sz="1000" dirty="0">
              <a:solidFill>
                <a:schemeClr val="tx2">
                  <a:lumMod val="50000"/>
                </a:schemeClr>
              </a:solidFill>
              <a:cs typeface="Arial" charset="0"/>
            </a:endParaRP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Capgemini 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internal certification in FP estimation</a:t>
            </a:r>
          </a:p>
          <a:p>
            <a:pPr defTabSz="957756"/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  <a:p>
            <a:pPr defTabSz="957756"/>
            <a:r>
              <a:rPr lang="en-US" sz="1000" b="1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Client Projects</a:t>
            </a:r>
          </a:p>
          <a:p>
            <a:pPr defTabSz="957756"/>
            <a:endParaRPr lang="en-US" sz="1000" b="1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  <a:p>
            <a:pPr marL="171450" indent="-171450" defTabSz="957756">
              <a:buClr>
                <a:srgbClr val="0098CC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CMS(Cost Management System) for GE Aviation</a:t>
            </a:r>
          </a:p>
          <a:p>
            <a:pPr marL="171450" indent="-171450" defTabSz="957756">
              <a:buClr>
                <a:srgbClr val="0098CC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ISSES(Integrated Spares &amp; Support Equipment System) </a:t>
            </a:r>
          </a:p>
          <a:p>
            <a:pPr marL="171450" indent="-171450" defTabSz="957756">
              <a:buClr>
                <a:srgbClr val="0098CC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RTS(Real Time Application Support) for Manufacturing &amp; Supply </a:t>
            </a: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Unit for 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Rexel/GEXPRO</a:t>
            </a:r>
          </a:p>
          <a:p>
            <a:pPr defTabSz="957756">
              <a:buClr>
                <a:srgbClr val="0098CC"/>
              </a:buClr>
            </a:pPr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  <a:p>
            <a:pPr defTabSz="957756" fontAlgn="base">
              <a:spcAft>
                <a:spcPts val="600"/>
              </a:spcAft>
              <a:buClr>
                <a:srgbClr val="F9BE01"/>
              </a:buClr>
            </a:pPr>
            <a:r>
              <a:rPr lang="en-GB" sz="1000" b="1" dirty="0">
                <a:solidFill>
                  <a:srgbClr val="9F958F">
                    <a:lumMod val="50000"/>
                  </a:srgbClr>
                </a:solidFill>
                <a:cs typeface="Calibri" pitchFamily="34" charset="0"/>
              </a:rPr>
              <a:t>Awards &amp; Recognitions</a:t>
            </a:r>
          </a:p>
          <a:p>
            <a:pPr marL="171450" indent="-171450" defTabSz="957756" fontAlgn="base">
              <a:buClr>
                <a:srgbClr val="0098C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63147"/>
                </a:solidFill>
                <a:cs typeface="Arial" pitchFamily="34" charset="0"/>
              </a:rPr>
              <a:t>Certificate of Excellence in the Year 2016 for Successful Implementation of Military AMPS project.</a:t>
            </a:r>
          </a:p>
          <a:p>
            <a:pPr marL="171450" indent="-171450" defTabSz="957756">
              <a:buClr>
                <a:srgbClr val="0098CC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9F958F">
                  <a:lumMod val="50000"/>
                </a:srgbClr>
              </a:solidFill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07883" y="1486045"/>
            <a:ext cx="2591612" cy="229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45720" tIns="18288" rIns="18288" bIns="18288" anchor="ctr" anchorCtr="0"/>
          <a:lstStyle/>
          <a:p>
            <a:pPr marL="0" lvl="1" defTabSz="914342" fontAlgn="base">
              <a:spcAft>
                <a:spcPct val="0"/>
              </a:spcAft>
              <a:buClr>
                <a:srgbClr val="6A1A41"/>
              </a:buClr>
              <a:tabLst>
                <a:tab pos="2349500" algn="l"/>
                <a:tab pos="3492500" algn="r"/>
              </a:tabLst>
            </a:pPr>
            <a:r>
              <a:rPr lang="en-US" sz="1000" dirty="0" smtClean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Pugazhenthi P M</a:t>
            </a: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	</a:t>
            </a: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07883" y="1763139"/>
            <a:ext cx="2591612" cy="229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45720" tIns="18288" rIns="18288" bIns="18288" anchor="ctr" anchorCtr="0"/>
          <a:lstStyle/>
          <a:p>
            <a:pPr marL="0" lvl="1" defTabSz="914342" fontAlgn="base">
              <a:spcAft>
                <a:spcPct val="0"/>
              </a:spcAft>
              <a:buClr>
                <a:srgbClr val="6A1A41"/>
              </a:buClr>
              <a:tabLst>
                <a:tab pos="2349500" algn="l"/>
                <a:tab pos="3492500" algn="r"/>
              </a:tabLst>
            </a:pP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Consultant	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07883" y="2040233"/>
            <a:ext cx="2591612" cy="229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45720" tIns="18288" rIns="18288" bIns="18288" anchor="ctr" anchorCtr="0"/>
          <a:lstStyle/>
          <a:p>
            <a:pPr marL="0" lvl="1" defTabSz="914342" fontAlgn="base">
              <a:spcAft>
                <a:spcPct val="0"/>
              </a:spcAft>
              <a:buClr>
                <a:srgbClr val="6A1A41"/>
              </a:buClr>
              <a:tabLst>
                <a:tab pos="2349500" algn="l"/>
                <a:tab pos="3492500" algn="r"/>
              </a:tabLst>
            </a:pP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Indian</a:t>
            </a:r>
          </a:p>
        </p:txBody>
      </p:sp>
      <p:sp>
        <p:nvSpPr>
          <p:cNvPr id="1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07883" y="2317327"/>
            <a:ext cx="2591612" cy="229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45720" tIns="18288" rIns="18288" bIns="18288" anchor="ctr" anchorCtr="0"/>
          <a:lstStyle/>
          <a:p>
            <a:pPr marL="0" lvl="1" defTabSz="914342" fontAlgn="base">
              <a:spcAft>
                <a:spcPct val="0"/>
              </a:spcAft>
              <a:buClr>
                <a:srgbClr val="6A1A41"/>
              </a:buClr>
              <a:tabLst>
                <a:tab pos="2349500" algn="l"/>
                <a:tab pos="3492500" algn="r"/>
              </a:tabLst>
            </a:pPr>
            <a:r>
              <a:rPr lang="en-US" sz="1000" dirty="0">
                <a:solidFill>
                  <a:srgbClr val="9F958F">
                    <a:lumMod val="50000"/>
                  </a:srgbClr>
                </a:solidFill>
                <a:cs typeface="Arial" charset="0"/>
              </a:rPr>
              <a:t>English, Tamil</a:t>
            </a: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9246" y="1486045"/>
            <a:ext cx="1640007" cy="22933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bg1"/>
            </a:solidFill>
            <a:miter lim="800000"/>
            <a:headEnd type="none" w="sm" len="sm"/>
            <a:tailEnd/>
          </a:ln>
          <a:effectLst/>
        </p:spPr>
        <p:txBody>
          <a:bodyPr lIns="45720" tIns="0" rIns="0" bIns="0" anchor="ctr" anchorCtr="0"/>
          <a:lstStyle/>
          <a:p>
            <a:pPr marL="0" lvl="1" algn="ctr" defTabSz="957756" eaLnBrk="0" fontAlgn="base" hangingPunct="0"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  <a:cs typeface="Calibri" pitchFamily="34" charset="0"/>
              </a:rPr>
              <a:t>Name</a:t>
            </a:r>
          </a:p>
        </p:txBody>
      </p:sp>
      <p:sp>
        <p:nvSpPr>
          <p:cNvPr id="12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9246" y="1763139"/>
            <a:ext cx="1640007" cy="22933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bg1"/>
            </a:solidFill>
            <a:miter lim="800000"/>
            <a:headEnd type="none" w="sm" len="sm"/>
            <a:tailEnd/>
          </a:ln>
          <a:effectLst/>
        </p:spPr>
        <p:txBody>
          <a:bodyPr lIns="45720" tIns="0" rIns="0" bIns="0" anchor="ctr" anchorCtr="0"/>
          <a:lstStyle/>
          <a:p>
            <a:pPr marL="0" lvl="1" algn="ctr" defTabSz="957756" eaLnBrk="0" fontAlgn="base" hangingPunct="0"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  <a:cs typeface="Calibri" pitchFamily="34" charset="0"/>
              </a:rPr>
              <a:t>Level</a:t>
            </a:r>
          </a:p>
        </p:txBody>
      </p:sp>
      <p:sp>
        <p:nvSpPr>
          <p:cNvPr id="13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9246" y="2040233"/>
            <a:ext cx="1640007" cy="22933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bg1"/>
            </a:solidFill>
            <a:miter lim="800000"/>
            <a:headEnd type="none" w="sm" len="sm"/>
            <a:tailEnd/>
          </a:ln>
          <a:effectLst/>
        </p:spPr>
        <p:txBody>
          <a:bodyPr lIns="45720" tIns="0" rIns="0" bIns="0" anchor="ctr" anchorCtr="0"/>
          <a:lstStyle/>
          <a:p>
            <a:pPr marL="0" lvl="1" algn="ctr" defTabSz="957756" eaLnBrk="0" fontAlgn="base" hangingPunct="0"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  <a:cs typeface="Calibri" pitchFamily="34" charset="0"/>
              </a:rPr>
              <a:t>Nationality</a:t>
            </a:r>
          </a:p>
        </p:txBody>
      </p:sp>
      <p:sp>
        <p:nvSpPr>
          <p:cNvPr id="14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29246" y="2317327"/>
            <a:ext cx="1640007" cy="229334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bg1"/>
            </a:solidFill>
            <a:miter lim="800000"/>
            <a:headEnd type="none" w="sm" len="sm"/>
            <a:tailEnd/>
          </a:ln>
          <a:effectLst/>
        </p:spPr>
        <p:txBody>
          <a:bodyPr lIns="45720" tIns="0" rIns="0" bIns="0" anchor="ctr" anchorCtr="0"/>
          <a:lstStyle/>
          <a:p>
            <a:pPr marL="0" lvl="1" algn="ctr" defTabSz="957756" eaLnBrk="0" fontAlgn="base" hangingPunct="0"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  <a:cs typeface="Calibri" pitchFamily="34" charset="0"/>
              </a:rPr>
              <a:t>Languages</a:t>
            </a:r>
          </a:p>
        </p:txBody>
      </p:sp>
      <p:sp>
        <p:nvSpPr>
          <p:cNvPr id="15" name="Round Same Side Corner Rectangle 44"/>
          <p:cNvSpPr/>
          <p:nvPr/>
        </p:nvSpPr>
        <p:spPr>
          <a:xfrm>
            <a:off x="4781311" y="1486045"/>
            <a:ext cx="4149969" cy="29044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bg1"/>
            </a:solidFill>
            <a:miter lim="800000"/>
            <a:headEnd type="none" w="sm" len="sm"/>
            <a:tailEnd/>
          </a:ln>
          <a:effectLst/>
        </p:spPr>
        <p:txBody>
          <a:bodyPr lIns="45720" tIns="0" rIns="0" bIns="0" anchor="ctr" anchorCtr="0"/>
          <a:lstStyle/>
          <a:p>
            <a:pPr marL="0" lvl="1" algn="ctr" defTabSz="957756" eaLnBrk="0" fontAlgn="base" hangingPunct="0"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  <a:cs typeface="Calibri" pitchFamily="34" charset="0"/>
              </a:rPr>
              <a:t>Professional Experience (excerpt)</a:t>
            </a:r>
          </a:p>
        </p:txBody>
      </p:sp>
      <p:sp>
        <p:nvSpPr>
          <p:cNvPr id="16" name="Round Same Side Corner Rectangle 45"/>
          <p:cNvSpPr/>
          <p:nvPr/>
        </p:nvSpPr>
        <p:spPr>
          <a:xfrm>
            <a:off x="429247" y="2594419"/>
            <a:ext cx="4270248" cy="290448"/>
          </a:xfrm>
          <a:prstGeom prst="rect">
            <a:avLst/>
          </a:prstGeom>
          <a:solidFill>
            <a:schemeClr val="accent5"/>
          </a:solidFill>
          <a:ln w="12700" algn="ctr">
            <a:solidFill>
              <a:schemeClr val="bg1"/>
            </a:solidFill>
            <a:miter lim="800000"/>
            <a:headEnd type="none" w="sm" len="sm"/>
            <a:tailEnd/>
          </a:ln>
          <a:effectLst/>
        </p:spPr>
        <p:txBody>
          <a:bodyPr lIns="45720" tIns="0" rIns="0" bIns="0" anchor="ctr" anchorCtr="0"/>
          <a:lstStyle/>
          <a:p>
            <a:pPr marL="0" lvl="1" algn="ctr" defTabSz="957756" eaLnBrk="0" fontAlgn="base" hangingPunct="0"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  <a:cs typeface="Calibri" pitchFamily="34" charset="0"/>
              </a:rPr>
              <a:t>Overview</a:t>
            </a:r>
          </a:p>
        </p:txBody>
      </p:sp>
      <p:cxnSp>
        <p:nvCxnSpPr>
          <p:cNvPr id="17" name="Connecteur droit 17"/>
          <p:cNvCxnSpPr/>
          <p:nvPr/>
        </p:nvCxnSpPr>
        <p:spPr>
          <a:xfrm>
            <a:off x="429247" y="6298102"/>
            <a:ext cx="4270248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9"/>
          <p:cNvCxnSpPr/>
          <p:nvPr/>
        </p:nvCxnSpPr>
        <p:spPr>
          <a:xfrm>
            <a:off x="4781311" y="6300169"/>
            <a:ext cx="4149969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G Powerpoint template 4x3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297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CG Powerpoint template 4x3</vt:lpstr>
      <vt:lpstr>think-cell Slide</vt:lpstr>
      <vt:lpstr>Consultant/Offshore Programmer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Offshore Developer/Consultant</dc:title>
  <dc:creator>Pugazhenthi P M</dc:creator>
  <cp:lastModifiedBy>Pugazhenthi</cp:lastModifiedBy>
  <cp:revision>5</cp:revision>
  <dcterms:created xsi:type="dcterms:W3CDTF">2017-07-13T11:43:40Z</dcterms:created>
  <dcterms:modified xsi:type="dcterms:W3CDTF">2017-07-13T12:22:28Z</dcterms:modified>
</cp:coreProperties>
</file>