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0B20C-2A38-4055-B956-F54AD3F928EC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15BE1-B772-456A-858A-76ED663E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D7A8B-FF52-4056-A2BF-5335CEC85B0F}" type="slidenum">
              <a:rPr lang="en-US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875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77F-229F-4E4E-A315-DF85EFEEEAA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AD30-C5C4-4443-9350-85032ABC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0078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77F-229F-4E4E-A315-DF85EFEEEAA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AD30-C5C4-4443-9350-85032ABC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77F-229F-4E4E-A315-DF85EFEEEAA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AD30-C5C4-4443-9350-85032ABC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734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77F-229F-4E4E-A315-DF85EFEEEAA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AD30-C5C4-4443-9350-85032ABC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77F-229F-4E4E-A315-DF85EFEEEAA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AD30-C5C4-4443-9350-85032ABC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77F-229F-4E4E-A315-DF85EFEEEAA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AD30-C5C4-4443-9350-85032ABC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77F-229F-4E4E-A315-DF85EFEEEAA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AD30-C5C4-4443-9350-85032ABC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77F-229F-4E4E-A315-DF85EFEEEAA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AD30-C5C4-4443-9350-85032ABC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77F-229F-4E4E-A315-DF85EFEEEAA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AD30-C5C4-4443-9350-85032ABC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77F-229F-4E4E-A315-DF85EFEEEAA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AD30-C5C4-4443-9350-85032ABC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4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77F-229F-4E4E-A315-DF85EFEEEAA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AD30-C5C4-4443-9350-85032ABC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1F77F-229F-4E4E-A315-DF85EFEEEAA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AD30-C5C4-4443-9350-85032ABC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" y="275365"/>
            <a:ext cx="9143999" cy="45140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defTabSz="957508">
              <a:lnSpc>
                <a:spcPts val="2800"/>
              </a:lnSpc>
            </a:pPr>
            <a:r>
              <a:rPr lang="en-US" sz="2600" dirty="0" smtClean="0"/>
              <a:t>Python Programmer </a:t>
            </a:r>
            <a:r>
              <a:rPr lang="en-US" sz="2600" dirty="0"/>
              <a:t>Indicative Profile </a:t>
            </a:r>
            <a:r>
              <a:rPr lang="en-US" sz="2600" dirty="0" smtClean="0"/>
              <a:t>– Pugazhenthi P M</a:t>
            </a:r>
            <a:endParaRPr lang="en-US" sz="2600" dirty="0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76200" y="2286000"/>
            <a:ext cx="2057400" cy="4038600"/>
          </a:xfrm>
          <a:prstGeom prst="rect">
            <a:avLst/>
          </a:prstGeom>
          <a:noFill/>
          <a:ln w="9525">
            <a:solidFill>
              <a:srgbClr val="00A1E4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defTabSz="957508">
              <a:spcBef>
                <a:spcPct val="20000"/>
              </a:spcBef>
              <a:buClr>
                <a:srgbClr val="CC3300"/>
              </a:buClr>
              <a:defRPr/>
            </a:pPr>
            <a:r>
              <a:rPr lang="en-US" sz="1050" b="1" u="sng" dirty="0">
                <a:solidFill>
                  <a:srgbClr val="263147"/>
                </a:solidFill>
                <a:cs typeface="Arial" pitchFamily="34" charset="0"/>
              </a:rPr>
              <a:t>Core Skills:</a:t>
            </a:r>
          </a:p>
          <a:p>
            <a:pPr marL="171450" indent="-171450" defTabSz="957508">
              <a:spcBef>
                <a:spcPct val="20000"/>
              </a:spcBef>
              <a:buClr>
                <a:srgbClr val="CC33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100" b="1" dirty="0" smtClean="0">
                <a:solidFill>
                  <a:srgbClr val="263147"/>
                </a:solidFill>
                <a:cs typeface="Arial" pitchFamily="34" charset="0"/>
              </a:rPr>
              <a:t>Mainframe </a:t>
            </a:r>
            <a:r>
              <a:rPr lang="en-US" altLang="en-US" sz="1100" b="1" dirty="0">
                <a:solidFill>
                  <a:srgbClr val="263147"/>
                </a:solidFill>
                <a:cs typeface="Arial" pitchFamily="34" charset="0"/>
              </a:rPr>
              <a:t>: </a:t>
            </a:r>
            <a:r>
              <a:rPr lang="en-US" altLang="en-US" sz="1100" dirty="0" smtClean="0">
                <a:solidFill>
                  <a:srgbClr val="263147"/>
                </a:solidFill>
                <a:cs typeface="Arial" pitchFamily="34" charset="0"/>
              </a:rPr>
              <a:t>Requirement </a:t>
            </a:r>
            <a:r>
              <a:rPr lang="en-US" altLang="en-US" sz="1100" dirty="0" smtClean="0">
                <a:solidFill>
                  <a:srgbClr val="263147"/>
                </a:solidFill>
                <a:cs typeface="Arial" pitchFamily="34" charset="0"/>
              </a:rPr>
              <a:t>Gathering</a:t>
            </a:r>
            <a:r>
              <a:rPr lang="en-US" altLang="en-US" sz="1100" dirty="0">
                <a:solidFill>
                  <a:srgbClr val="263147"/>
                </a:solidFill>
                <a:cs typeface="Arial" pitchFamily="34" charset="0"/>
              </a:rPr>
              <a:t>, </a:t>
            </a:r>
            <a:r>
              <a:rPr lang="en-US" altLang="en-US" sz="1100" dirty="0" smtClean="0">
                <a:solidFill>
                  <a:srgbClr val="263147"/>
                </a:solidFill>
                <a:cs typeface="Arial" pitchFamily="34" charset="0"/>
              </a:rPr>
              <a:t>Design, Job/code development &amp; </a:t>
            </a:r>
            <a:r>
              <a:rPr lang="en-US" altLang="en-US" sz="1100" dirty="0" smtClean="0">
                <a:solidFill>
                  <a:srgbClr val="263147"/>
                </a:solidFill>
                <a:cs typeface="Arial" pitchFamily="34" charset="0"/>
              </a:rPr>
              <a:t>Client interaction</a:t>
            </a:r>
          </a:p>
          <a:p>
            <a:pPr marL="171450" indent="-171450" defTabSz="957508">
              <a:spcBef>
                <a:spcPct val="20000"/>
              </a:spcBef>
              <a:buClr>
                <a:srgbClr val="CC3300"/>
              </a:buClr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263147"/>
                </a:solidFill>
                <a:cs typeface="Arial" pitchFamily="34" charset="0"/>
              </a:rPr>
              <a:t>Python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: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POC, On-Hand on Analytics</a:t>
            </a:r>
            <a:endParaRPr lang="en-US" altLang="en-US" sz="1100" dirty="0">
              <a:solidFill>
                <a:srgbClr val="263147"/>
              </a:solidFill>
              <a:cs typeface="Arial" pitchFamily="34" charset="0"/>
            </a:endParaRPr>
          </a:p>
          <a:p>
            <a:pPr marL="171450" indent="-171450" defTabSz="957508">
              <a:spcBef>
                <a:spcPct val="20000"/>
              </a:spcBef>
              <a:buClr>
                <a:srgbClr val="CC3300"/>
              </a:buClr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263147"/>
                </a:solidFill>
                <a:cs typeface="Arial" pitchFamily="34" charset="0"/>
              </a:rPr>
              <a:t>Domain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: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Manufacturing, Retailing, Supply Chain &amp;Cost Management</a:t>
            </a:r>
            <a:endParaRPr lang="en-US" sz="1100" dirty="0">
              <a:solidFill>
                <a:srgbClr val="263147"/>
              </a:solidFill>
              <a:cs typeface="Arial" pitchFamily="34" charset="0"/>
            </a:endParaRPr>
          </a:p>
          <a:p>
            <a:pPr marL="171450" indent="-171450" defTabSz="957508">
              <a:spcBef>
                <a:spcPct val="20000"/>
              </a:spcBef>
              <a:buClr>
                <a:srgbClr val="CC33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100" dirty="0" smtClean="0">
                <a:solidFill>
                  <a:srgbClr val="263147"/>
                </a:solidFill>
                <a:cs typeface="Arial" pitchFamily="34" charset="0"/>
              </a:rPr>
              <a:t> Analysis/Problem Solving </a:t>
            </a:r>
            <a:r>
              <a:rPr lang="en-US" altLang="en-US" sz="1100" dirty="0">
                <a:solidFill>
                  <a:srgbClr val="263147"/>
                </a:solidFill>
                <a:cs typeface="Arial" pitchFamily="34" charset="0"/>
              </a:rPr>
              <a:t>skills.</a:t>
            </a:r>
          </a:p>
          <a:p>
            <a:pPr algn="just" defTabSz="957508">
              <a:spcBef>
                <a:spcPct val="20000"/>
              </a:spcBef>
              <a:buClr>
                <a:srgbClr val="CC3300"/>
              </a:buClr>
              <a:defRPr/>
            </a:pPr>
            <a:endParaRPr lang="en-US" altLang="en-US" sz="1100" dirty="0">
              <a:solidFill>
                <a:srgbClr val="263147"/>
              </a:solidFill>
              <a:cs typeface="Arial" pitchFamily="34" charset="0"/>
            </a:endParaRPr>
          </a:p>
          <a:p>
            <a:pPr marL="342900" indent="-342900" algn="just" defTabSz="957508">
              <a:spcBef>
                <a:spcPct val="20000"/>
              </a:spcBef>
              <a:buClr>
                <a:srgbClr val="CC3300"/>
              </a:buClr>
              <a:defRPr/>
            </a:pPr>
            <a:r>
              <a:rPr lang="en-US" sz="1100" b="1" u="sng" dirty="0">
                <a:solidFill>
                  <a:srgbClr val="263147"/>
                </a:solidFill>
                <a:cs typeface="Arial" pitchFamily="34" charset="0"/>
              </a:rPr>
              <a:t>Clients</a:t>
            </a:r>
            <a:r>
              <a:rPr lang="en-US" sz="1100" u="sng" dirty="0">
                <a:solidFill>
                  <a:srgbClr val="263147"/>
                </a:solidFill>
                <a:cs typeface="Arial" pitchFamily="34" charset="0"/>
              </a:rPr>
              <a:t>:</a:t>
            </a:r>
          </a:p>
          <a:p>
            <a:pPr marL="117475" indent="-117475" algn="just" defTabSz="957508">
              <a:buFont typeface="Arial" pitchFamily="34" charset="0"/>
              <a:buChar char="•"/>
              <a:defRPr/>
            </a:pPr>
            <a:r>
              <a:rPr lang="en-IN" sz="1100" dirty="0">
                <a:solidFill>
                  <a:srgbClr val="263147"/>
                </a:solidFill>
                <a:cs typeface="Arial" pitchFamily="34" charset="0"/>
              </a:rPr>
              <a:t>GE  </a:t>
            </a:r>
            <a:r>
              <a:rPr lang="en-IN" sz="1100" dirty="0" smtClean="0">
                <a:solidFill>
                  <a:srgbClr val="263147"/>
                </a:solidFill>
                <a:cs typeface="Arial" pitchFamily="34" charset="0"/>
              </a:rPr>
              <a:t>Aviation</a:t>
            </a:r>
            <a:endParaRPr lang="en-IN" sz="1100" dirty="0">
              <a:solidFill>
                <a:srgbClr val="263147"/>
              </a:solidFill>
              <a:cs typeface="Arial" pitchFamily="34" charset="0"/>
            </a:endParaRPr>
          </a:p>
          <a:p>
            <a:pPr marL="117475" indent="-117475" algn="just" defTabSz="957508">
              <a:buFont typeface="Arial" pitchFamily="34" charset="0"/>
              <a:buChar char="•"/>
              <a:defRPr/>
            </a:pPr>
            <a:endParaRPr lang="en-IN" sz="1100" dirty="0">
              <a:solidFill>
                <a:srgbClr val="263147"/>
              </a:solidFill>
              <a:cs typeface="Arial" pitchFamily="34" charset="0"/>
            </a:endParaRPr>
          </a:p>
          <a:p>
            <a:pPr algn="just" defTabSz="957508">
              <a:defRPr/>
            </a:pPr>
            <a:r>
              <a:rPr lang="en-US" sz="1100" b="1" u="sng" dirty="0">
                <a:solidFill>
                  <a:srgbClr val="263147"/>
                </a:solidFill>
                <a:cs typeface="Arial" pitchFamily="34" charset="0"/>
              </a:rPr>
              <a:t>Technical Skills:</a:t>
            </a:r>
          </a:p>
          <a:p>
            <a:pPr algn="just" defTabSz="957508">
              <a:buClr>
                <a:srgbClr val="CC3300"/>
              </a:buClr>
              <a:buSzPct val="45000"/>
            </a:pPr>
            <a:r>
              <a:rPr lang="en-US" altLang="en-US" sz="1100" dirty="0" smtClean="0">
                <a:solidFill>
                  <a:srgbClr val="263147"/>
                </a:solidFill>
                <a:cs typeface="Arial" pitchFamily="34" charset="0"/>
              </a:rPr>
              <a:t>Cobol,DB2,IDMS,ADSO, Python</a:t>
            </a:r>
          </a:p>
          <a:p>
            <a:pPr algn="just" defTabSz="957508">
              <a:buClr>
                <a:srgbClr val="CC3300"/>
              </a:buClr>
              <a:buSzPct val="45000"/>
            </a:pPr>
            <a:endParaRPr lang="en-US" sz="1100" dirty="0">
              <a:solidFill>
                <a:srgbClr val="263147"/>
              </a:solidFill>
              <a:cs typeface="Arial" pitchFamily="34" charset="0"/>
            </a:endParaRPr>
          </a:p>
          <a:p>
            <a:pPr algn="just" defTabSz="957508">
              <a:buClr>
                <a:srgbClr val="CC3300"/>
              </a:buClr>
              <a:buSzPct val="45000"/>
            </a:pPr>
            <a:r>
              <a:rPr lang="en-US" sz="1100" b="1" u="sng" dirty="0" smtClean="0">
                <a:solidFill>
                  <a:srgbClr val="263147"/>
                </a:solidFill>
                <a:cs typeface="Arial" pitchFamily="34" charset="0"/>
              </a:rPr>
              <a:t>Educational Background:</a:t>
            </a:r>
          </a:p>
          <a:p>
            <a:pPr marL="171450" indent="-171450" defTabSz="957508">
              <a:spcBef>
                <a:spcPct val="20000"/>
              </a:spcBef>
              <a:buClr>
                <a:srgbClr val="CC3300"/>
              </a:buClr>
              <a:buSzPct val="45000"/>
              <a:buFont typeface="Arial" panose="020B0604020202020204" pitchFamily="34" charset="0"/>
              <a:buChar char="•"/>
              <a:defRPr/>
            </a:pPr>
            <a:r>
              <a:rPr lang="en-IN" sz="1100" dirty="0" smtClean="0">
                <a:solidFill>
                  <a:srgbClr val="263147"/>
                </a:solidFill>
                <a:cs typeface="Arial" pitchFamily="34" charset="0"/>
              </a:rPr>
              <a:t>Bachelor of Technology in Production Engineering</a:t>
            </a:r>
            <a:endParaRPr lang="en-IN" sz="1100" dirty="0">
              <a:solidFill>
                <a:srgbClr val="263147"/>
              </a:solidFill>
              <a:cs typeface="Arial" pitchFamily="34" charset="0"/>
            </a:endParaRPr>
          </a:p>
          <a:p>
            <a:pPr algn="just" defTabSz="957508">
              <a:buClr>
                <a:srgbClr val="CC3300"/>
              </a:buClr>
              <a:buSzPct val="45000"/>
            </a:pPr>
            <a:endParaRPr lang="en-US" sz="1100" dirty="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64851" y="1143000"/>
            <a:ext cx="8985738" cy="1066800"/>
          </a:xfrm>
          <a:prstGeom prst="rect">
            <a:avLst/>
          </a:prstGeom>
          <a:noFill/>
          <a:ln w="9525">
            <a:solidFill>
              <a:srgbClr val="00A1E4"/>
            </a:solidFill>
            <a:miter lim="800000"/>
            <a:headEnd/>
            <a:tailEnd/>
          </a:ln>
        </p:spPr>
        <p:txBody>
          <a:bodyPr bIns="0"/>
          <a:lstStyle/>
          <a:p>
            <a:pPr marL="342900" indent="-342900" algn="just" defTabSz="957508">
              <a:spcBef>
                <a:spcPct val="20000"/>
              </a:spcBef>
              <a:defRPr/>
            </a:pPr>
            <a:r>
              <a:rPr lang="en-US" sz="1050" b="1" u="sng" dirty="0" smtClean="0">
                <a:solidFill>
                  <a:srgbClr val="263147"/>
                </a:solidFill>
                <a:cs typeface="Arial" pitchFamily="34" charset="0"/>
              </a:rPr>
              <a:t>Experience:</a:t>
            </a:r>
            <a:endParaRPr lang="en-US" sz="1050" b="1" u="sng" dirty="0">
              <a:solidFill>
                <a:srgbClr val="263147"/>
              </a:solidFill>
              <a:cs typeface="Arial" pitchFamily="34" charset="0"/>
            </a:endParaRPr>
          </a:p>
          <a:p>
            <a:pPr marL="171450" indent="-171450" defTabSz="957508" fontAlgn="base">
              <a:buFont typeface="Arial" pitchFamily="34" charset="0"/>
              <a:buChar char="•"/>
            </a:pP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Total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8+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years of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IT experience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with expertise in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Mainframe /Legacy Systems.</a:t>
            </a:r>
          </a:p>
          <a:p>
            <a:pPr marL="171450" indent="-171450" defTabSz="957508" fontAlgn="base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Total 7 Years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of experience in GE and worked for GE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Aviation. </a:t>
            </a:r>
          </a:p>
          <a:p>
            <a:pPr marL="171450" indent="-171450" defTabSz="957508" fontAlgn="base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Having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hands on 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Python to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create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Python Analytics and Python essential activities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like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File Handling, Data Manipulation.</a:t>
            </a:r>
            <a:endParaRPr lang="en-US" sz="1100" dirty="0">
              <a:solidFill>
                <a:srgbClr val="263147"/>
              </a:solidFill>
              <a:cs typeface="Arial" pitchFamily="34" charset="0"/>
            </a:endParaRPr>
          </a:p>
          <a:p>
            <a:pPr marL="171450" indent="-171450" algn="just" defTabSz="957508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Experienced in environments requiring direct Customer interaction during design, development, testing and implementation phases.</a:t>
            </a:r>
          </a:p>
          <a:p>
            <a:pPr marL="171450" indent="-171450" algn="just" defTabSz="957508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Highly collaborative team player with the ability to coordinate and communicate well with others.</a:t>
            </a:r>
          </a:p>
          <a:p>
            <a:pPr marL="171450" indent="-171450" algn="just" defTabSz="957508">
              <a:buFont typeface="Arial" panose="020B0604020202020204" pitchFamily="34" charset="0"/>
              <a:buChar char="•"/>
              <a:defRPr/>
            </a:pPr>
            <a:endParaRPr lang="en-US" sz="1050" dirty="0">
              <a:solidFill>
                <a:srgbClr val="263147"/>
              </a:solidFill>
              <a:cs typeface="Arial" pitchFamily="34" charset="0"/>
            </a:endParaRPr>
          </a:p>
          <a:p>
            <a:pPr algn="just" defTabSz="957508">
              <a:defRPr/>
            </a:pPr>
            <a:endParaRPr lang="en-US" sz="1100" dirty="0">
              <a:solidFill>
                <a:srgbClr val="263147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133600" y="2286000"/>
            <a:ext cx="6928552" cy="4038600"/>
          </a:xfrm>
          <a:prstGeom prst="rect">
            <a:avLst/>
          </a:prstGeom>
          <a:noFill/>
          <a:ln w="9525">
            <a:solidFill>
              <a:srgbClr val="00A1E4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defTabSz="957508">
              <a:spcBef>
                <a:spcPct val="20000"/>
              </a:spcBef>
              <a:buClr>
                <a:srgbClr val="CC3300"/>
              </a:buClr>
              <a:defRPr/>
            </a:pPr>
            <a:r>
              <a:rPr lang="en-US" sz="1050" b="1" u="sng" dirty="0">
                <a:solidFill>
                  <a:srgbClr val="263147"/>
                </a:solidFill>
                <a:cs typeface="Arial" pitchFamily="34" charset="0"/>
              </a:rPr>
              <a:t>Project details: </a:t>
            </a:r>
          </a:p>
          <a:p>
            <a:pPr defTabSz="957508"/>
            <a:r>
              <a:rPr lang="en-US" sz="1100" b="1" u="sng" dirty="0" smtClean="0">
                <a:solidFill>
                  <a:srgbClr val="263147"/>
                </a:solidFill>
                <a:cs typeface="Arial" pitchFamily="34" charset="0"/>
              </a:rPr>
              <a:t>Military ISSES (Legacy)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: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ISSES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dealt with the military orders maintenance, enhancement and migration process of analysis, planning, execution and verification from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multiple regions.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Sub Projects include Enhancements like Military CPLC Direct Shipments, Export Control Reforms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Compliance.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GE Aviation is making and supplying Aircraft Engines and parts worldwide to its vast client base.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The ISSES facilitate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this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Supply Chain Process from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Order/Quotation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to Invoice/Shipment.</a:t>
            </a:r>
          </a:p>
          <a:p>
            <a:r>
              <a:rPr lang="en-US" sz="1100" b="1" u="sng" dirty="0">
                <a:solidFill>
                  <a:srgbClr val="263147"/>
                </a:solidFill>
                <a:cs typeface="Arial" pitchFamily="34" charset="0"/>
              </a:rPr>
              <a:t>Cost Management System(Legacy):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CMS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is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a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Finance module in Supply Chain for GE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Aviation maintaining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inventory balances by Part Number for component shops, engine assembly.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CMS computes the output cost for each shipment based on moving average unit cost for every part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. This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development  includes complex calculations and dashboards built from multiple data sources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according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to requirement provided by Business End users. </a:t>
            </a:r>
          </a:p>
          <a:p>
            <a:pPr marL="342900" indent="-342900" algn="just" defTabSz="957508">
              <a:buClr>
                <a:srgbClr val="CC3300"/>
              </a:buClr>
              <a:defRPr/>
            </a:pPr>
            <a:endParaRPr lang="en-US" sz="1100" dirty="0">
              <a:solidFill>
                <a:srgbClr val="263147"/>
              </a:solidFill>
              <a:cs typeface="Arial" pitchFamily="34" charset="0"/>
            </a:endParaRPr>
          </a:p>
          <a:p>
            <a:pPr indent="-342900">
              <a:buClr>
                <a:srgbClr val="CC3300"/>
              </a:buClr>
              <a:defRPr/>
            </a:pPr>
            <a:r>
              <a:rPr lang="en-US" sz="1100" b="1" u="sng" dirty="0">
                <a:solidFill>
                  <a:srgbClr val="263147"/>
                </a:solidFill>
                <a:cs typeface="Arial" pitchFamily="34" charset="0"/>
              </a:rPr>
              <a:t>ISSES Large &amp; Small Military Business </a:t>
            </a:r>
            <a:r>
              <a:rPr lang="en-US" sz="1100" b="1" u="sng" dirty="0" smtClean="0">
                <a:solidFill>
                  <a:srgbClr val="263147"/>
                </a:solidFill>
                <a:cs typeface="Arial" pitchFamily="34" charset="0"/>
              </a:rPr>
              <a:t>:-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This is a migration Project of GE Aviation Military Business from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Mainframe Based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ISSES System to Oracle Based AMPS Systems. Migration includes replication of Customer, Order, Products Data Conversion along with reports of Order Status and Flow with Export and Shipment preferences.</a:t>
            </a:r>
          </a:p>
          <a:p>
            <a:pPr marL="342900" indent="-342900" algn="just" defTabSz="957508">
              <a:buClr>
                <a:srgbClr val="CC3300"/>
              </a:buClr>
              <a:defRPr/>
            </a:pPr>
            <a:endParaRPr lang="en-US" sz="1100" dirty="0">
              <a:solidFill>
                <a:srgbClr val="263147"/>
              </a:solidFill>
              <a:cs typeface="Arial" pitchFamily="34" charset="0"/>
            </a:endParaRPr>
          </a:p>
          <a:p>
            <a:pPr indent="-342900" defTabSz="957508">
              <a:buClr>
                <a:srgbClr val="CC3300"/>
              </a:buClr>
              <a:defRPr/>
            </a:pPr>
            <a:r>
              <a:rPr lang="en-US" sz="1100" b="1" u="sng" dirty="0">
                <a:solidFill>
                  <a:srgbClr val="263147"/>
                </a:solidFill>
                <a:cs typeface="Arial" pitchFamily="34" charset="0"/>
              </a:rPr>
              <a:t>Roles &amp; Responsibilities</a:t>
            </a:r>
            <a:r>
              <a:rPr lang="en-US" sz="1100" u="sng" dirty="0">
                <a:solidFill>
                  <a:srgbClr val="263147"/>
                </a:solidFill>
                <a:cs typeface="Arial" pitchFamily="34" charset="0"/>
              </a:rPr>
              <a:t>:</a:t>
            </a:r>
          </a:p>
          <a:p>
            <a:pPr defTabSz="957508"/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1. </a:t>
            </a:r>
            <a:r>
              <a:rPr lang="en-US" altLang="en-US" sz="1100" dirty="0">
                <a:solidFill>
                  <a:srgbClr val="263147"/>
                </a:solidFill>
                <a:cs typeface="Arial" pitchFamily="34" charset="0"/>
              </a:rPr>
              <a:t>Requirement gathering and creating design for the same.</a:t>
            </a:r>
          </a:p>
          <a:p>
            <a:pPr defTabSz="957508"/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2.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Impact Analysis and High Level Design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development 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&amp; implementation.</a:t>
            </a:r>
            <a:endParaRPr lang="en-US" sz="1100" dirty="0">
              <a:solidFill>
                <a:srgbClr val="263147"/>
              </a:solidFill>
              <a:cs typeface="Arial" pitchFamily="34" charset="0"/>
            </a:endParaRPr>
          </a:p>
          <a:p>
            <a:pPr lvl="0"/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3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.</a:t>
            </a:r>
            <a:r>
              <a:rPr lang="en-IN" sz="1100" dirty="0" smtClean="0">
                <a:solidFill>
                  <a:srgbClr val="263147"/>
                </a:solidFill>
                <a:cs typeface="Arial" pitchFamily="34" charset="0"/>
              </a:rPr>
              <a:t> </a:t>
            </a:r>
            <a:r>
              <a:rPr lang="en-US" sz="1100" dirty="0"/>
              <a:t>WBS , Estimation, WSR &amp; Audit document preparation for all the release</a:t>
            </a:r>
          </a:p>
          <a:p>
            <a:pPr defTabSz="957508"/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4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. </a:t>
            </a:r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Analysis, Design, coding and unit testing for new request and enhancement activities.</a:t>
            </a:r>
          </a:p>
          <a:p>
            <a:pPr defTabSz="957508"/>
            <a:r>
              <a:rPr lang="en-US" sz="1100" dirty="0">
                <a:solidFill>
                  <a:srgbClr val="263147"/>
                </a:solidFill>
                <a:cs typeface="Arial" pitchFamily="34" charset="0"/>
              </a:rPr>
              <a:t>5</a:t>
            </a:r>
            <a:r>
              <a:rPr lang="en-US" sz="1100" dirty="0" smtClean="0">
                <a:solidFill>
                  <a:srgbClr val="263147"/>
                </a:solidFill>
                <a:cs typeface="Arial" pitchFamily="34" charset="0"/>
              </a:rPr>
              <a:t>.</a:t>
            </a:r>
            <a:r>
              <a:rPr lang="en-US" altLang="en-US" sz="1100" dirty="0" smtClean="0">
                <a:solidFill>
                  <a:srgbClr val="263147"/>
                </a:solidFill>
                <a:cs typeface="Arial" pitchFamily="34" charset="0"/>
              </a:rPr>
              <a:t> </a:t>
            </a:r>
            <a:r>
              <a:rPr lang="en-US" altLang="en-US" sz="1100" dirty="0">
                <a:solidFill>
                  <a:srgbClr val="263147"/>
                </a:solidFill>
                <a:cs typeface="Arial" pitchFamily="34" charset="0"/>
              </a:rPr>
              <a:t>Coordinate and own all report development activities .</a:t>
            </a:r>
          </a:p>
          <a:p>
            <a:pPr defTabSz="957508"/>
            <a:r>
              <a:rPr lang="en-US" altLang="en-US" sz="1100" dirty="0">
                <a:solidFill>
                  <a:srgbClr val="263147"/>
                </a:solidFill>
                <a:cs typeface="Arial" pitchFamily="34" charset="0"/>
              </a:rPr>
              <a:t>6</a:t>
            </a:r>
            <a:r>
              <a:rPr lang="en-US" altLang="en-US" sz="1100" dirty="0" smtClean="0">
                <a:solidFill>
                  <a:srgbClr val="263147"/>
                </a:solidFill>
                <a:cs typeface="Arial" pitchFamily="34" charset="0"/>
              </a:rPr>
              <a:t>.Having </a:t>
            </a:r>
            <a:r>
              <a:rPr lang="en-US" altLang="en-US" sz="1100" dirty="0">
                <a:solidFill>
                  <a:srgbClr val="263147"/>
                </a:solidFill>
                <a:cs typeface="Arial" pitchFamily="34" charset="0"/>
              </a:rPr>
              <a:t>daily calls with end users and understand the issues and provide solutions.</a:t>
            </a:r>
          </a:p>
          <a:p>
            <a:pPr defTabSz="957508"/>
            <a:endParaRPr lang="en-US" sz="1050" dirty="0">
              <a:solidFill>
                <a:srgbClr val="263147"/>
              </a:solidFill>
            </a:endParaRPr>
          </a:p>
          <a:p>
            <a:pPr defTabSz="957508"/>
            <a:endParaRPr lang="en-US" sz="1050" dirty="0">
              <a:solidFill>
                <a:srgbClr val="263147"/>
              </a:solidFill>
            </a:endParaRPr>
          </a:p>
          <a:p>
            <a:pPr defTabSz="957508"/>
            <a:endParaRPr lang="en-US" sz="1050" dirty="0">
              <a:solidFill>
                <a:srgbClr val="263147"/>
              </a:solidFill>
            </a:endParaRPr>
          </a:p>
          <a:p>
            <a:pPr defTabSz="957508"/>
            <a:endParaRPr lang="en-US" sz="1100" dirty="0">
              <a:solidFill>
                <a:srgbClr val="263147"/>
              </a:solidFill>
            </a:endParaRPr>
          </a:p>
        </p:txBody>
      </p:sp>
      <p:pic>
        <p:nvPicPr>
          <p:cNvPr id="2050" name="Picture 2" descr="C:\Users\pp661386\Documents\Emerging Pugazh\Pugal Ne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020" y="1"/>
            <a:ext cx="93913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427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think-cell Slide</vt:lpstr>
      <vt:lpstr>Python Programmer Indicative Profile – Pugazhenthi P 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Offshore Senior Predix Developer – Representative profile</dc:title>
  <dc:creator>Sekar Rangaswamy</dc:creator>
  <cp:lastModifiedBy>Pugazhenthi</cp:lastModifiedBy>
  <cp:revision>10</cp:revision>
  <dcterms:created xsi:type="dcterms:W3CDTF">2017-06-27T04:45:26Z</dcterms:created>
  <dcterms:modified xsi:type="dcterms:W3CDTF">2017-06-27T07:50:45Z</dcterms:modified>
</cp:coreProperties>
</file>