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1687" r:id="rId3"/>
    <p:sldId id="274" r:id="rId4"/>
    <p:sldId id="287" r:id="rId5"/>
    <p:sldId id="275" r:id="rId6"/>
    <p:sldId id="283" r:id="rId7"/>
    <p:sldId id="1689" r:id="rId8"/>
    <p:sldId id="1690" r:id="rId9"/>
    <p:sldId id="1691" r:id="rId10"/>
    <p:sldId id="276" r:id="rId11"/>
    <p:sldId id="26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140"/>
    <a:srgbClr val="E60000"/>
    <a:srgbClr val="A20000"/>
    <a:srgbClr val="A40000"/>
    <a:srgbClr val="9E0000"/>
    <a:srgbClr val="C7450B"/>
    <a:srgbClr val="E24E0C"/>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29" autoAdjust="0"/>
    <p:restoredTop sz="86530" autoAdjust="0"/>
  </p:normalViewPr>
  <p:slideViewPr>
    <p:cSldViewPr snapToGrid="0">
      <p:cViewPr>
        <p:scale>
          <a:sx n="89" d="100"/>
          <a:sy n="89" d="100"/>
        </p:scale>
        <p:origin x="1040" y="6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tags" Target="tags/tag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88503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5432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50203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xmlns="" id="{82DE4879-3031-46CA-811E-E397CAB92584}"/>
              </a:ext>
            </a:extLst>
          </p:cNvPr>
          <p:cNvSpPr/>
          <p:nvPr userDrawn="1"/>
        </p:nvSpPr>
        <p:spPr>
          <a:xfrm>
            <a:off x="5500365" y="2857499"/>
            <a:ext cx="180000" cy="4012413"/>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xmlns="" id="{141963EB-625A-4665-A423-F9FE6402AA38}"/>
              </a:ext>
            </a:extLst>
          </p:cNvPr>
          <p:cNvSpPr/>
          <p:nvPr userDrawn="1"/>
        </p:nvSpPr>
        <p:spPr>
          <a:xfrm flipH="1">
            <a:off x="2367860" y="2402823"/>
            <a:ext cx="72000" cy="4445855"/>
          </a:xfrm>
          <a:custGeom>
            <a:avLst/>
            <a:gdLst>
              <a:gd name="connsiteX0" fmla="*/ 72000 w 72000"/>
              <a:gd name="connsiteY0" fmla="*/ 0 h 4445855"/>
              <a:gd name="connsiteX1" fmla="*/ 0 w 72000"/>
              <a:gd name="connsiteY1" fmla="*/ 0 h 4445855"/>
              <a:gd name="connsiteX2" fmla="*/ 0 w 72000"/>
              <a:gd name="connsiteY2" fmla="*/ 4445855 h 4445855"/>
              <a:gd name="connsiteX3" fmla="*/ 72000 w 72000"/>
              <a:gd name="connsiteY3" fmla="*/ 4445855 h 4445855"/>
            </a:gdLst>
            <a:ahLst/>
            <a:cxnLst>
              <a:cxn ang="0">
                <a:pos x="connsiteX0" y="connsiteY0"/>
              </a:cxn>
              <a:cxn ang="0">
                <a:pos x="connsiteX1" y="connsiteY1"/>
              </a:cxn>
              <a:cxn ang="0">
                <a:pos x="connsiteX2" y="connsiteY2"/>
              </a:cxn>
              <a:cxn ang="0">
                <a:pos x="connsiteX3" y="connsiteY3"/>
              </a:cxn>
            </a:cxnLst>
            <a:rect l="l" t="t" r="r" b="b"/>
            <a:pathLst>
              <a:path w="72000" h="4445855">
                <a:moveTo>
                  <a:pt x="72000" y="0"/>
                </a:moveTo>
                <a:lnTo>
                  <a:pt x="0" y="0"/>
                </a:lnTo>
                <a:lnTo>
                  <a:pt x="0" y="4445855"/>
                </a:lnTo>
                <a:lnTo>
                  <a:pt x="72000" y="4445855"/>
                </a:lnTo>
                <a:close/>
              </a:path>
            </a:pathLst>
          </a:cu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a:extLst>
              <a:ext uri="{FF2B5EF4-FFF2-40B4-BE49-F238E27FC236}">
                <a16:creationId xmlns:a16="http://schemas.microsoft.com/office/drawing/2014/main" xmlns="" id="{95611070-6A77-484B-B774-3482BF798831}"/>
              </a:ext>
            </a:extLst>
          </p:cNvPr>
          <p:cNvSpPr/>
          <p:nvPr userDrawn="1"/>
        </p:nvSpPr>
        <p:spPr>
          <a:xfrm>
            <a:off x="1192300" y="0"/>
            <a:ext cx="360000" cy="6869912"/>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xmlns="" id="{38637218-6F55-4A60-9FD7-274259DDAF35}"/>
              </a:ext>
            </a:extLst>
          </p:cNvPr>
          <p:cNvSpPr/>
          <p:nvPr userDrawn="1"/>
        </p:nvSpPr>
        <p:spPr>
          <a:xfrm>
            <a:off x="5904282" y="88901"/>
            <a:ext cx="118045" cy="6794499"/>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E9A7ECDF-6DF6-4789-8AC2-D65A8B8497B7}"/>
              </a:ext>
            </a:extLst>
          </p:cNvPr>
          <p:cNvSpPr/>
          <p:nvPr userDrawn="1"/>
        </p:nvSpPr>
        <p:spPr>
          <a:xfrm>
            <a:off x="3677711" y="88901"/>
            <a:ext cx="351190" cy="6781011"/>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xmlns="" id="{FCEAF9FB-B526-4F26-8161-0A4C17D83B53}"/>
              </a:ext>
            </a:extLst>
          </p:cNvPr>
          <p:cNvSpPr/>
          <p:nvPr/>
        </p:nvSpPr>
        <p:spPr>
          <a:xfrm>
            <a:off x="6395157" y="2069021"/>
            <a:ext cx="360000" cy="4800891"/>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xmlns="" id="{771E011A-3C36-4CD2-9213-B6D98FFC3D5D}"/>
              </a:ext>
            </a:extLst>
          </p:cNvPr>
          <p:cNvSpPr/>
          <p:nvPr/>
        </p:nvSpPr>
        <p:spPr>
          <a:xfrm>
            <a:off x="10665087" y="466725"/>
            <a:ext cx="76200" cy="6381952"/>
          </a:xfrm>
          <a:custGeom>
            <a:avLst/>
            <a:gdLst>
              <a:gd name="connsiteX0" fmla="*/ 0 w 76200"/>
              <a:gd name="connsiteY0" fmla="*/ 0 h 6381952"/>
              <a:gd name="connsiteX1" fmla="*/ 76200 w 76200"/>
              <a:gd name="connsiteY1" fmla="*/ 0 h 6381952"/>
              <a:gd name="connsiteX2" fmla="*/ 76200 w 76200"/>
              <a:gd name="connsiteY2" fmla="*/ 6381952 h 6381952"/>
              <a:gd name="connsiteX3" fmla="*/ 0 w 76200"/>
              <a:gd name="connsiteY3" fmla="*/ 6381952 h 6381952"/>
            </a:gdLst>
            <a:ahLst/>
            <a:cxnLst>
              <a:cxn ang="0">
                <a:pos x="connsiteX0" y="connsiteY0"/>
              </a:cxn>
              <a:cxn ang="0">
                <a:pos x="connsiteX1" y="connsiteY1"/>
              </a:cxn>
              <a:cxn ang="0">
                <a:pos x="connsiteX2" y="connsiteY2"/>
              </a:cxn>
              <a:cxn ang="0">
                <a:pos x="connsiteX3" y="connsiteY3"/>
              </a:cxn>
            </a:cxnLst>
            <a:rect l="l" t="t" r="r" b="b"/>
            <a:pathLst>
              <a:path w="76200" h="6381952">
                <a:moveTo>
                  <a:pt x="0" y="0"/>
                </a:moveTo>
                <a:lnTo>
                  <a:pt x="76200" y="0"/>
                </a:lnTo>
                <a:lnTo>
                  <a:pt x="76200" y="6381952"/>
                </a:lnTo>
                <a:lnTo>
                  <a:pt x="0" y="6381952"/>
                </a:lnTo>
                <a:close/>
              </a:path>
            </a:pathLst>
          </a:cu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xmlns="" id="{24E713F7-69CE-4C2F-952F-14842CE8318C}"/>
              </a:ext>
            </a:extLst>
          </p:cNvPr>
          <p:cNvSpPr/>
          <p:nvPr/>
        </p:nvSpPr>
        <p:spPr>
          <a:xfrm>
            <a:off x="10806729" y="555626"/>
            <a:ext cx="180000" cy="6293051"/>
          </a:xfrm>
          <a:custGeom>
            <a:avLst/>
            <a:gdLst>
              <a:gd name="connsiteX0" fmla="*/ 0 w 180000"/>
              <a:gd name="connsiteY0" fmla="*/ 0 h 6293051"/>
              <a:gd name="connsiteX1" fmla="*/ 180000 w 180000"/>
              <a:gd name="connsiteY1" fmla="*/ 0 h 6293051"/>
              <a:gd name="connsiteX2" fmla="*/ 180000 w 180000"/>
              <a:gd name="connsiteY2" fmla="*/ 6293051 h 6293051"/>
              <a:gd name="connsiteX3" fmla="*/ 0 w 180000"/>
              <a:gd name="connsiteY3" fmla="*/ 6293051 h 6293051"/>
            </a:gdLst>
            <a:ahLst/>
            <a:cxnLst>
              <a:cxn ang="0">
                <a:pos x="connsiteX0" y="connsiteY0"/>
              </a:cxn>
              <a:cxn ang="0">
                <a:pos x="connsiteX1" y="connsiteY1"/>
              </a:cxn>
              <a:cxn ang="0">
                <a:pos x="connsiteX2" y="connsiteY2"/>
              </a:cxn>
              <a:cxn ang="0">
                <a:pos x="connsiteX3" y="connsiteY3"/>
              </a:cxn>
            </a:cxnLst>
            <a:rect l="l" t="t" r="r" b="b"/>
            <a:pathLst>
              <a:path w="180000" h="6293051">
                <a:moveTo>
                  <a:pt x="0" y="0"/>
                </a:moveTo>
                <a:lnTo>
                  <a:pt x="180000" y="0"/>
                </a:lnTo>
                <a:lnTo>
                  <a:pt x="180000" y="6293051"/>
                </a:lnTo>
                <a:lnTo>
                  <a:pt x="0" y="6293051"/>
                </a:lnTo>
                <a:close/>
              </a:path>
            </a:pathLst>
          </a:cu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22">
            <a:extLst>
              <a:ext uri="{FF2B5EF4-FFF2-40B4-BE49-F238E27FC236}">
                <a16:creationId xmlns:a16="http://schemas.microsoft.com/office/drawing/2014/main" xmlns="" id="{E3B88C46-8C46-4F41-B3F4-601FA6B85574}"/>
              </a:ext>
            </a:extLst>
          </p:cNvPr>
          <p:cNvSpPr/>
          <p:nvPr/>
        </p:nvSpPr>
        <p:spPr>
          <a:xfrm>
            <a:off x="6155010" y="0"/>
            <a:ext cx="72000" cy="6869912"/>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xmlns="" id="{27AC9951-5BD9-458E-BE37-CE2EC4DA30A3}"/>
              </a:ext>
            </a:extLst>
          </p:cNvPr>
          <p:cNvSpPr/>
          <p:nvPr/>
        </p:nvSpPr>
        <p:spPr>
          <a:xfrm>
            <a:off x="11117807" y="3148355"/>
            <a:ext cx="360000" cy="3721557"/>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xmlns="" id="{D483A355-9F0F-4972-ACFA-74FFF937D009}"/>
              </a:ext>
            </a:extLst>
          </p:cNvPr>
          <p:cNvSpPr/>
          <p:nvPr/>
        </p:nvSpPr>
        <p:spPr>
          <a:xfrm>
            <a:off x="11629947" y="0"/>
            <a:ext cx="180000" cy="6869912"/>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62">
            <a:extLst>
              <a:ext uri="{FF2B5EF4-FFF2-40B4-BE49-F238E27FC236}">
                <a16:creationId xmlns:a16="http://schemas.microsoft.com/office/drawing/2014/main" xmlns="" id="{DE6EB3D1-83F8-4565-B29B-97FC0CA6536D}"/>
              </a:ext>
            </a:extLst>
          </p:cNvPr>
          <p:cNvSpPr/>
          <p:nvPr userDrawn="1"/>
        </p:nvSpPr>
        <p:spPr>
          <a:xfrm>
            <a:off x="11530792" y="0"/>
            <a:ext cx="36000" cy="6869912"/>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42DD2A6D-E653-48B4-A27E-92F00A36FADD}"/>
              </a:ext>
            </a:extLst>
          </p:cNvPr>
          <p:cNvSpPr/>
          <p:nvPr/>
        </p:nvSpPr>
        <p:spPr>
          <a:xfrm>
            <a:off x="10067003" y="6019120"/>
            <a:ext cx="1053880" cy="83809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7BDD776A-8C33-49BF-A582-91035B3A5F23}"/>
              </a:ext>
            </a:extLst>
          </p:cNvPr>
          <p:cNvSpPr/>
          <p:nvPr/>
        </p:nvSpPr>
        <p:spPr>
          <a:xfrm>
            <a:off x="11120883" y="5943529"/>
            <a:ext cx="1077563" cy="905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xmlns="" id="{753F7604-BC10-40D4-8D90-FCB7F42C2C34}"/>
              </a:ext>
            </a:extLst>
          </p:cNvPr>
          <p:cNvSpPr/>
          <p:nvPr/>
        </p:nvSpPr>
        <p:spPr>
          <a:xfrm rot="20700000" flipH="1">
            <a:off x="10119231" y="5734909"/>
            <a:ext cx="2161870" cy="688200"/>
          </a:xfrm>
          <a:custGeom>
            <a:avLst/>
            <a:gdLst>
              <a:gd name="connsiteX0" fmla="*/ 169506 w 2161870"/>
              <a:gd name="connsiteY0" fmla="*/ 0 h 688200"/>
              <a:gd name="connsiteX1" fmla="*/ 0 w 2161870"/>
              <a:gd name="connsiteY1" fmla="*/ 128855 h 688200"/>
              <a:gd name="connsiteX2" fmla="*/ 149876 w 2161870"/>
              <a:gd name="connsiteY2" fmla="*/ 688200 h 688200"/>
              <a:gd name="connsiteX3" fmla="*/ 1256550 w 2161870"/>
              <a:gd name="connsiteY3" fmla="*/ 688200 h 688200"/>
              <a:gd name="connsiteX4" fmla="*/ 2161870 w 2161870"/>
              <a:gd name="connsiteY4" fmla="*/ 0 h 68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870" h="688200">
                <a:moveTo>
                  <a:pt x="169506" y="0"/>
                </a:moveTo>
                <a:lnTo>
                  <a:pt x="0" y="128855"/>
                </a:lnTo>
                <a:lnTo>
                  <a:pt x="149876" y="688200"/>
                </a:lnTo>
                <a:lnTo>
                  <a:pt x="1256550" y="688200"/>
                </a:lnTo>
                <a:lnTo>
                  <a:pt x="216187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a:extLst>
              <a:ext uri="{FF2B5EF4-FFF2-40B4-BE49-F238E27FC236}">
                <a16:creationId xmlns:a16="http://schemas.microsoft.com/office/drawing/2014/main" xmlns="" id="{270D4E39-467E-4CC5-8C6A-D2DCAE6D41A9}"/>
              </a:ext>
            </a:extLst>
          </p:cNvPr>
          <p:cNvGrpSpPr/>
          <p:nvPr userDrawn="1"/>
        </p:nvGrpSpPr>
        <p:grpSpPr>
          <a:xfrm>
            <a:off x="6681498" y="5004025"/>
            <a:ext cx="4156550" cy="1867846"/>
            <a:chOff x="2155350" y="4114285"/>
            <a:chExt cx="3131502" cy="1407216"/>
          </a:xfrm>
        </p:grpSpPr>
        <p:sp>
          <p:nvSpPr>
            <p:cNvPr id="11" name="矩形 10">
              <a:extLst>
                <a:ext uri="{FF2B5EF4-FFF2-40B4-BE49-F238E27FC236}">
                  <a16:creationId xmlns:a16="http://schemas.microsoft.com/office/drawing/2014/main" xmlns="" id="{093C9D8B-F9D0-4334-B210-3D5A306549D5}"/>
                </a:ext>
              </a:extLst>
            </p:cNvPr>
            <p:cNvSpPr/>
            <p:nvPr/>
          </p:nvSpPr>
          <p:spPr>
            <a:xfrm>
              <a:off x="2155350" y="4523148"/>
              <a:ext cx="1108550" cy="99835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150AF62D-6108-46CF-83BA-E0DFFFB1C28F}"/>
                </a:ext>
              </a:extLst>
            </p:cNvPr>
            <p:cNvSpPr/>
            <p:nvPr/>
          </p:nvSpPr>
          <p:spPr>
            <a:xfrm>
              <a:off x="3263900" y="4433887"/>
              <a:ext cx="2022952" cy="108761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xmlns="" id="{A636823B-007A-4556-AF5E-389769548034}"/>
                </a:ext>
              </a:extLst>
            </p:cNvPr>
            <p:cNvSpPr/>
            <p:nvPr/>
          </p:nvSpPr>
          <p:spPr>
            <a:xfrm rot="20700000" flipH="1">
              <a:off x="2197101" y="4114285"/>
              <a:ext cx="3048000" cy="723900"/>
            </a:xfrm>
            <a:prstGeom prst="parallelogram">
              <a:avLst>
                <a:gd name="adj" fmla="val 13154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xmlns="" id="{26A36BA4-2CB9-4E9E-8898-68708DF94727}"/>
              </a:ext>
            </a:extLst>
          </p:cNvPr>
          <p:cNvSpPr/>
          <p:nvPr/>
        </p:nvSpPr>
        <p:spPr>
          <a:xfrm>
            <a:off x="5587992" y="6745507"/>
            <a:ext cx="2020859" cy="13789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xmlns="" id="{3F69D60F-DE01-4E91-9EE0-70FBF004E57E}"/>
              </a:ext>
            </a:extLst>
          </p:cNvPr>
          <p:cNvSpPr/>
          <p:nvPr/>
        </p:nvSpPr>
        <p:spPr>
          <a:xfrm rot="20700000" flipH="1">
            <a:off x="4522296" y="6426234"/>
            <a:ext cx="3044847" cy="723151"/>
          </a:xfrm>
          <a:custGeom>
            <a:avLst/>
            <a:gdLst>
              <a:gd name="connsiteX0" fmla="*/ 951298 w 3044847"/>
              <a:gd name="connsiteY0" fmla="*/ 0 h 723151"/>
              <a:gd name="connsiteX1" fmla="*/ 0 w 3044847"/>
              <a:gd name="connsiteY1" fmla="*/ 723151 h 723151"/>
              <a:gd name="connsiteX2" fmla="*/ 408179 w 3044847"/>
              <a:gd name="connsiteY2" fmla="*/ 723151 h 723151"/>
              <a:gd name="connsiteX3" fmla="*/ 3011004 w 3044847"/>
              <a:gd name="connsiteY3" fmla="*/ 25726 h 723151"/>
              <a:gd name="connsiteX4" fmla="*/ 3044847 w 3044847"/>
              <a:gd name="connsiteY4" fmla="*/ 0 h 723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847" h="723151">
                <a:moveTo>
                  <a:pt x="951298" y="0"/>
                </a:moveTo>
                <a:lnTo>
                  <a:pt x="0" y="723151"/>
                </a:lnTo>
                <a:lnTo>
                  <a:pt x="408179" y="723151"/>
                </a:lnTo>
                <a:lnTo>
                  <a:pt x="3011004" y="25726"/>
                </a:lnTo>
                <a:lnTo>
                  <a:pt x="30448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任意多边形: 形状 30">
            <a:extLst>
              <a:ext uri="{FF2B5EF4-FFF2-40B4-BE49-F238E27FC236}">
                <a16:creationId xmlns:a16="http://schemas.microsoft.com/office/drawing/2014/main" xmlns="" id="{4F9A2AA4-FA98-4452-9656-B0A19D112C9B}"/>
              </a:ext>
            </a:extLst>
          </p:cNvPr>
          <p:cNvSpPr/>
          <p:nvPr userDrawn="1"/>
        </p:nvSpPr>
        <p:spPr>
          <a:xfrm>
            <a:off x="7679703" y="4732633"/>
            <a:ext cx="2244199" cy="988580"/>
          </a:xfrm>
          <a:custGeom>
            <a:avLst/>
            <a:gdLst>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378460 h 378460"/>
              <a:gd name="connsiteX1" fmla="*/ 0 w 899160"/>
              <a:gd name="connsiteY1" fmla="*/ 119380 h 378460"/>
              <a:gd name="connsiteX2" fmla="*/ 327025 w 899160"/>
              <a:gd name="connsiteY2" fmla="*/ 0 h 378460"/>
              <a:gd name="connsiteX3" fmla="*/ 899160 w 899160"/>
              <a:gd name="connsiteY3" fmla="*/ 325120 h 378460"/>
              <a:gd name="connsiteX4" fmla="*/ 518160 w 899160"/>
              <a:gd name="connsiteY4" fmla="*/ 378460 h 378460"/>
              <a:gd name="connsiteX0" fmla="*/ 518160 w 816610"/>
              <a:gd name="connsiteY0" fmla="*/ 378460 h 378460"/>
              <a:gd name="connsiteX1" fmla="*/ 0 w 816610"/>
              <a:gd name="connsiteY1" fmla="*/ 119380 h 378460"/>
              <a:gd name="connsiteX2" fmla="*/ 327025 w 816610"/>
              <a:gd name="connsiteY2" fmla="*/ 0 h 378460"/>
              <a:gd name="connsiteX3" fmla="*/ 816610 w 816610"/>
              <a:gd name="connsiteY3" fmla="*/ 277495 h 378460"/>
              <a:gd name="connsiteX4" fmla="*/ 518160 w 816610"/>
              <a:gd name="connsiteY4" fmla="*/ 378460 h 378460"/>
              <a:gd name="connsiteX0" fmla="*/ 734060 w 816610"/>
              <a:gd name="connsiteY0" fmla="*/ 483235 h 483235"/>
              <a:gd name="connsiteX1" fmla="*/ 0 w 816610"/>
              <a:gd name="connsiteY1" fmla="*/ 119380 h 483235"/>
              <a:gd name="connsiteX2" fmla="*/ 327025 w 816610"/>
              <a:gd name="connsiteY2" fmla="*/ 0 h 483235"/>
              <a:gd name="connsiteX3" fmla="*/ 816610 w 816610"/>
              <a:gd name="connsiteY3" fmla="*/ 277495 h 483235"/>
              <a:gd name="connsiteX4" fmla="*/ 734060 w 816610"/>
              <a:gd name="connsiteY4" fmla="*/ 483235 h 483235"/>
              <a:gd name="connsiteX0" fmla="*/ 734060 w 997585"/>
              <a:gd name="connsiteY0" fmla="*/ 483235 h 483235"/>
              <a:gd name="connsiteX1" fmla="*/ 0 w 997585"/>
              <a:gd name="connsiteY1" fmla="*/ 119380 h 483235"/>
              <a:gd name="connsiteX2" fmla="*/ 327025 w 997585"/>
              <a:gd name="connsiteY2" fmla="*/ 0 h 483235"/>
              <a:gd name="connsiteX3" fmla="*/ 997585 w 997585"/>
              <a:gd name="connsiteY3" fmla="*/ 410845 h 483235"/>
              <a:gd name="connsiteX4" fmla="*/ 734060 w 99758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57835 h 457835"/>
              <a:gd name="connsiteX1" fmla="*/ 0 w 1054735"/>
              <a:gd name="connsiteY1" fmla="*/ 132080 h 457835"/>
              <a:gd name="connsiteX2" fmla="*/ 292100 w 1054735"/>
              <a:gd name="connsiteY2" fmla="*/ 0 h 457835"/>
              <a:gd name="connsiteX3" fmla="*/ 1054735 w 1054735"/>
              <a:gd name="connsiteY3" fmla="*/ 385445 h 457835"/>
              <a:gd name="connsiteX4" fmla="*/ 791210 w 1054735"/>
              <a:gd name="connsiteY4" fmla="*/ 457835 h 457835"/>
              <a:gd name="connsiteX0" fmla="*/ 791210 w 1054735"/>
              <a:gd name="connsiteY0" fmla="*/ 441960 h 441960"/>
              <a:gd name="connsiteX1" fmla="*/ 0 w 1054735"/>
              <a:gd name="connsiteY1" fmla="*/ 116205 h 441960"/>
              <a:gd name="connsiteX2" fmla="*/ 273050 w 1054735"/>
              <a:gd name="connsiteY2" fmla="*/ 0 h 441960"/>
              <a:gd name="connsiteX3" fmla="*/ 1054735 w 1054735"/>
              <a:gd name="connsiteY3" fmla="*/ 369570 h 441960"/>
              <a:gd name="connsiteX4" fmla="*/ 791210 w 1054735"/>
              <a:gd name="connsiteY4" fmla="*/ 441960 h 441960"/>
              <a:gd name="connsiteX0" fmla="*/ 575310 w 838835"/>
              <a:gd name="connsiteY0" fmla="*/ 441960 h 441960"/>
              <a:gd name="connsiteX1" fmla="*/ 0 w 838835"/>
              <a:gd name="connsiteY1" fmla="*/ 201930 h 441960"/>
              <a:gd name="connsiteX2" fmla="*/ 57150 w 838835"/>
              <a:gd name="connsiteY2" fmla="*/ 0 h 441960"/>
              <a:gd name="connsiteX3" fmla="*/ 838835 w 838835"/>
              <a:gd name="connsiteY3" fmla="*/ 369570 h 441960"/>
              <a:gd name="connsiteX4" fmla="*/ 575310 w 838835"/>
              <a:gd name="connsiteY4" fmla="*/ 441960 h 441960"/>
              <a:gd name="connsiteX0" fmla="*/ 591185 w 854710"/>
              <a:gd name="connsiteY0" fmla="*/ 441960 h 441960"/>
              <a:gd name="connsiteX1" fmla="*/ 0 w 854710"/>
              <a:gd name="connsiteY1" fmla="*/ 214630 h 441960"/>
              <a:gd name="connsiteX2" fmla="*/ 73025 w 854710"/>
              <a:gd name="connsiteY2" fmla="*/ 0 h 441960"/>
              <a:gd name="connsiteX3" fmla="*/ 854710 w 854710"/>
              <a:gd name="connsiteY3" fmla="*/ 369570 h 441960"/>
              <a:gd name="connsiteX4" fmla="*/ 591185 w 854710"/>
              <a:gd name="connsiteY4" fmla="*/ 441960 h 441960"/>
              <a:gd name="connsiteX0" fmla="*/ 591185 w 854710"/>
              <a:gd name="connsiteY0" fmla="*/ 381635 h 381635"/>
              <a:gd name="connsiteX1" fmla="*/ 0 w 854710"/>
              <a:gd name="connsiteY1" fmla="*/ 154305 h 381635"/>
              <a:gd name="connsiteX2" fmla="*/ 187325 w 854710"/>
              <a:gd name="connsiteY2" fmla="*/ 0 h 381635"/>
              <a:gd name="connsiteX3" fmla="*/ 854710 w 854710"/>
              <a:gd name="connsiteY3" fmla="*/ 309245 h 381635"/>
              <a:gd name="connsiteX4" fmla="*/ 591185 w 854710"/>
              <a:gd name="connsiteY4" fmla="*/ 381635 h 381635"/>
              <a:gd name="connsiteX0" fmla="*/ 591185 w 854710"/>
              <a:gd name="connsiteY0" fmla="*/ 330835 h 330835"/>
              <a:gd name="connsiteX1" fmla="*/ 0 w 854710"/>
              <a:gd name="connsiteY1" fmla="*/ 103505 h 330835"/>
              <a:gd name="connsiteX2" fmla="*/ 304800 w 854710"/>
              <a:gd name="connsiteY2" fmla="*/ 0 h 330835"/>
              <a:gd name="connsiteX3" fmla="*/ 854710 w 854710"/>
              <a:gd name="connsiteY3" fmla="*/ 258445 h 330835"/>
              <a:gd name="connsiteX4" fmla="*/ 591185 w 854710"/>
              <a:gd name="connsiteY4" fmla="*/ 330835 h 330835"/>
              <a:gd name="connsiteX0" fmla="*/ 591185 w 854710"/>
              <a:gd name="connsiteY0" fmla="*/ 321310 h 321310"/>
              <a:gd name="connsiteX1" fmla="*/ 0 w 854710"/>
              <a:gd name="connsiteY1" fmla="*/ 93980 h 321310"/>
              <a:gd name="connsiteX2" fmla="*/ 323850 w 854710"/>
              <a:gd name="connsiteY2" fmla="*/ 0 h 321310"/>
              <a:gd name="connsiteX3" fmla="*/ 854710 w 854710"/>
              <a:gd name="connsiteY3" fmla="*/ 248920 h 321310"/>
              <a:gd name="connsiteX4" fmla="*/ 591185 w 854710"/>
              <a:gd name="connsiteY4" fmla="*/ 321310 h 321310"/>
              <a:gd name="connsiteX0" fmla="*/ 591185 w 854710"/>
              <a:gd name="connsiteY0" fmla="*/ 314960 h 314960"/>
              <a:gd name="connsiteX1" fmla="*/ 0 w 854710"/>
              <a:gd name="connsiteY1" fmla="*/ 87630 h 314960"/>
              <a:gd name="connsiteX2" fmla="*/ 333375 w 854710"/>
              <a:gd name="connsiteY2" fmla="*/ 0 h 314960"/>
              <a:gd name="connsiteX3" fmla="*/ 854710 w 854710"/>
              <a:gd name="connsiteY3" fmla="*/ 242570 h 314960"/>
              <a:gd name="connsiteX4" fmla="*/ 591185 w 854710"/>
              <a:gd name="connsiteY4" fmla="*/ 314960 h 314960"/>
              <a:gd name="connsiteX0" fmla="*/ 591185 w 854710"/>
              <a:gd name="connsiteY0" fmla="*/ 302260 h 302260"/>
              <a:gd name="connsiteX1" fmla="*/ 0 w 854710"/>
              <a:gd name="connsiteY1" fmla="*/ 74930 h 302260"/>
              <a:gd name="connsiteX2" fmla="*/ 276225 w 854710"/>
              <a:gd name="connsiteY2" fmla="*/ 0 h 302260"/>
              <a:gd name="connsiteX3" fmla="*/ 854710 w 854710"/>
              <a:gd name="connsiteY3" fmla="*/ 229870 h 302260"/>
              <a:gd name="connsiteX4" fmla="*/ 591185 w 854710"/>
              <a:gd name="connsiteY4" fmla="*/ 302260 h 302260"/>
              <a:gd name="connsiteX0" fmla="*/ 591185 w 789712"/>
              <a:gd name="connsiteY0" fmla="*/ 302260 h 302260"/>
              <a:gd name="connsiteX1" fmla="*/ 0 w 789712"/>
              <a:gd name="connsiteY1" fmla="*/ 74930 h 302260"/>
              <a:gd name="connsiteX2" fmla="*/ 276225 w 789712"/>
              <a:gd name="connsiteY2" fmla="*/ 0 h 302260"/>
              <a:gd name="connsiteX3" fmla="*/ 789712 w 789712"/>
              <a:gd name="connsiteY3" fmla="*/ 247800 h 302260"/>
              <a:gd name="connsiteX4" fmla="*/ 591185 w 789712"/>
              <a:gd name="connsiteY4" fmla="*/ 302260 h 302260"/>
              <a:gd name="connsiteX0" fmla="*/ 591185 w 789712"/>
              <a:gd name="connsiteY0" fmla="*/ 282088 h 282088"/>
              <a:gd name="connsiteX1" fmla="*/ 0 w 789712"/>
              <a:gd name="connsiteY1" fmla="*/ 54758 h 282088"/>
              <a:gd name="connsiteX2" fmla="*/ 204502 w 789712"/>
              <a:gd name="connsiteY2" fmla="*/ 0 h 282088"/>
              <a:gd name="connsiteX3" fmla="*/ 789712 w 789712"/>
              <a:gd name="connsiteY3" fmla="*/ 227628 h 282088"/>
              <a:gd name="connsiteX4" fmla="*/ 591185 w 789712"/>
              <a:gd name="connsiteY4" fmla="*/ 282088 h 282088"/>
              <a:gd name="connsiteX0" fmla="*/ 591185 w 789712"/>
              <a:gd name="connsiteY0" fmla="*/ 275364 h 275364"/>
              <a:gd name="connsiteX1" fmla="*/ 0 w 789712"/>
              <a:gd name="connsiteY1" fmla="*/ 48034 h 275364"/>
              <a:gd name="connsiteX2" fmla="*/ 179847 w 789712"/>
              <a:gd name="connsiteY2" fmla="*/ 0 h 275364"/>
              <a:gd name="connsiteX3" fmla="*/ 789712 w 789712"/>
              <a:gd name="connsiteY3" fmla="*/ 220904 h 275364"/>
              <a:gd name="connsiteX4" fmla="*/ 591185 w 789712"/>
              <a:gd name="connsiteY4" fmla="*/ 275364 h 275364"/>
              <a:gd name="connsiteX0" fmla="*/ 591185 w 945731"/>
              <a:gd name="connsiteY0" fmla="*/ 535616 h 535616"/>
              <a:gd name="connsiteX1" fmla="*/ 0 w 945731"/>
              <a:gd name="connsiteY1" fmla="*/ 308286 h 535616"/>
              <a:gd name="connsiteX2" fmla="*/ 945731 w 945731"/>
              <a:gd name="connsiteY2" fmla="*/ 0 h 535616"/>
              <a:gd name="connsiteX3" fmla="*/ 789712 w 945731"/>
              <a:gd name="connsiteY3" fmla="*/ 481156 h 535616"/>
              <a:gd name="connsiteX4" fmla="*/ 591185 w 945731"/>
              <a:gd name="connsiteY4" fmla="*/ 535616 h 535616"/>
              <a:gd name="connsiteX0" fmla="*/ 591185 w 1061118"/>
              <a:gd name="connsiteY0" fmla="*/ 535616 h 535616"/>
              <a:gd name="connsiteX1" fmla="*/ 0 w 1061118"/>
              <a:gd name="connsiteY1" fmla="*/ 308286 h 535616"/>
              <a:gd name="connsiteX2" fmla="*/ 945731 w 1061118"/>
              <a:gd name="connsiteY2" fmla="*/ 0 h 535616"/>
              <a:gd name="connsiteX3" fmla="*/ 1061118 w 1061118"/>
              <a:gd name="connsiteY3" fmla="*/ 319428 h 535616"/>
              <a:gd name="connsiteX4" fmla="*/ 591185 w 1061118"/>
              <a:gd name="connsiteY4" fmla="*/ 535616 h 535616"/>
              <a:gd name="connsiteX0" fmla="*/ 557724 w 1061118"/>
              <a:gd name="connsiteY0" fmla="*/ 511450 h 511450"/>
              <a:gd name="connsiteX1" fmla="*/ 0 w 1061118"/>
              <a:gd name="connsiteY1" fmla="*/ 308286 h 511450"/>
              <a:gd name="connsiteX2" fmla="*/ 945731 w 1061118"/>
              <a:gd name="connsiteY2" fmla="*/ 0 h 511450"/>
              <a:gd name="connsiteX3" fmla="*/ 1061118 w 1061118"/>
              <a:gd name="connsiteY3" fmla="*/ 319428 h 511450"/>
              <a:gd name="connsiteX4" fmla="*/ 557724 w 1061118"/>
              <a:gd name="connsiteY4" fmla="*/ 511450 h 511450"/>
              <a:gd name="connsiteX0" fmla="*/ 557724 w 1061118"/>
              <a:gd name="connsiteY0" fmla="*/ 511450 h 519477"/>
              <a:gd name="connsiteX1" fmla="*/ 529939 w 1061118"/>
              <a:gd name="connsiteY1" fmla="*/ 519398 h 519477"/>
              <a:gd name="connsiteX2" fmla="*/ 0 w 1061118"/>
              <a:gd name="connsiteY2" fmla="*/ 308286 h 519477"/>
              <a:gd name="connsiteX3" fmla="*/ 945731 w 1061118"/>
              <a:gd name="connsiteY3" fmla="*/ 0 h 519477"/>
              <a:gd name="connsiteX4" fmla="*/ 1061118 w 1061118"/>
              <a:gd name="connsiteY4" fmla="*/ 319428 h 519477"/>
              <a:gd name="connsiteX5" fmla="*/ 557724 w 1061118"/>
              <a:gd name="connsiteY5" fmla="*/ 511450 h 519477"/>
              <a:gd name="connsiteX0" fmla="*/ 557724 w 1061118"/>
              <a:gd name="connsiteY0" fmla="*/ 477989 h 486016"/>
              <a:gd name="connsiteX1" fmla="*/ 529939 w 1061118"/>
              <a:gd name="connsiteY1" fmla="*/ 485937 h 486016"/>
              <a:gd name="connsiteX2" fmla="*/ 0 w 1061118"/>
              <a:gd name="connsiteY2" fmla="*/ 274825 h 486016"/>
              <a:gd name="connsiteX3" fmla="*/ 953167 w 1061118"/>
              <a:gd name="connsiteY3" fmla="*/ 0 h 486016"/>
              <a:gd name="connsiteX4" fmla="*/ 1061118 w 1061118"/>
              <a:gd name="connsiteY4" fmla="*/ 285967 h 486016"/>
              <a:gd name="connsiteX5" fmla="*/ 557724 w 1061118"/>
              <a:gd name="connsiteY5" fmla="*/ 477989 h 486016"/>
              <a:gd name="connsiteX0" fmla="*/ 557724 w 1061118"/>
              <a:gd name="connsiteY0" fmla="*/ 459400 h 467427"/>
              <a:gd name="connsiteX1" fmla="*/ 529939 w 1061118"/>
              <a:gd name="connsiteY1" fmla="*/ 467348 h 467427"/>
              <a:gd name="connsiteX2" fmla="*/ 0 w 1061118"/>
              <a:gd name="connsiteY2" fmla="*/ 256236 h 467427"/>
              <a:gd name="connsiteX3" fmla="*/ 971756 w 1061118"/>
              <a:gd name="connsiteY3" fmla="*/ 0 h 467427"/>
              <a:gd name="connsiteX4" fmla="*/ 1061118 w 1061118"/>
              <a:gd name="connsiteY4" fmla="*/ 267378 h 467427"/>
              <a:gd name="connsiteX5" fmla="*/ 557724 w 1061118"/>
              <a:gd name="connsiteY5" fmla="*/ 459400 h 46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1118" h="467427">
                <a:moveTo>
                  <a:pt x="557724" y="459400"/>
                </a:moveTo>
                <a:cubicBezTo>
                  <a:pt x="552800" y="458331"/>
                  <a:pt x="534863" y="468417"/>
                  <a:pt x="529939" y="467348"/>
                </a:cubicBezTo>
                <a:lnTo>
                  <a:pt x="0" y="256236"/>
                </a:lnTo>
                <a:lnTo>
                  <a:pt x="971756" y="0"/>
                </a:lnTo>
                <a:lnTo>
                  <a:pt x="1061118" y="267378"/>
                </a:lnTo>
                <a:lnTo>
                  <a:pt x="557724" y="459400"/>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xmlns="" id="{1A8A8686-9B79-43CE-B126-3B761D080465}"/>
              </a:ext>
            </a:extLst>
          </p:cNvPr>
          <p:cNvSpPr/>
          <p:nvPr userDrawn="1"/>
        </p:nvSpPr>
        <p:spPr>
          <a:xfrm>
            <a:off x="7485763" y="5428102"/>
            <a:ext cx="1385250" cy="483022"/>
          </a:xfrm>
          <a:custGeom>
            <a:avLst/>
            <a:gdLst>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378460 h 378460"/>
              <a:gd name="connsiteX1" fmla="*/ 0 w 899160"/>
              <a:gd name="connsiteY1" fmla="*/ 119380 h 378460"/>
              <a:gd name="connsiteX2" fmla="*/ 327025 w 899160"/>
              <a:gd name="connsiteY2" fmla="*/ 0 h 378460"/>
              <a:gd name="connsiteX3" fmla="*/ 899160 w 899160"/>
              <a:gd name="connsiteY3" fmla="*/ 325120 h 378460"/>
              <a:gd name="connsiteX4" fmla="*/ 518160 w 899160"/>
              <a:gd name="connsiteY4" fmla="*/ 378460 h 378460"/>
              <a:gd name="connsiteX0" fmla="*/ 518160 w 816610"/>
              <a:gd name="connsiteY0" fmla="*/ 378460 h 378460"/>
              <a:gd name="connsiteX1" fmla="*/ 0 w 816610"/>
              <a:gd name="connsiteY1" fmla="*/ 119380 h 378460"/>
              <a:gd name="connsiteX2" fmla="*/ 327025 w 816610"/>
              <a:gd name="connsiteY2" fmla="*/ 0 h 378460"/>
              <a:gd name="connsiteX3" fmla="*/ 816610 w 816610"/>
              <a:gd name="connsiteY3" fmla="*/ 277495 h 378460"/>
              <a:gd name="connsiteX4" fmla="*/ 518160 w 816610"/>
              <a:gd name="connsiteY4" fmla="*/ 378460 h 378460"/>
              <a:gd name="connsiteX0" fmla="*/ 734060 w 816610"/>
              <a:gd name="connsiteY0" fmla="*/ 483235 h 483235"/>
              <a:gd name="connsiteX1" fmla="*/ 0 w 816610"/>
              <a:gd name="connsiteY1" fmla="*/ 119380 h 483235"/>
              <a:gd name="connsiteX2" fmla="*/ 327025 w 816610"/>
              <a:gd name="connsiteY2" fmla="*/ 0 h 483235"/>
              <a:gd name="connsiteX3" fmla="*/ 816610 w 816610"/>
              <a:gd name="connsiteY3" fmla="*/ 277495 h 483235"/>
              <a:gd name="connsiteX4" fmla="*/ 734060 w 816610"/>
              <a:gd name="connsiteY4" fmla="*/ 483235 h 483235"/>
              <a:gd name="connsiteX0" fmla="*/ 734060 w 997585"/>
              <a:gd name="connsiteY0" fmla="*/ 483235 h 483235"/>
              <a:gd name="connsiteX1" fmla="*/ 0 w 997585"/>
              <a:gd name="connsiteY1" fmla="*/ 119380 h 483235"/>
              <a:gd name="connsiteX2" fmla="*/ 327025 w 997585"/>
              <a:gd name="connsiteY2" fmla="*/ 0 h 483235"/>
              <a:gd name="connsiteX3" fmla="*/ 997585 w 997585"/>
              <a:gd name="connsiteY3" fmla="*/ 410845 h 483235"/>
              <a:gd name="connsiteX4" fmla="*/ 734060 w 99758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57835 h 457835"/>
              <a:gd name="connsiteX1" fmla="*/ 0 w 1054735"/>
              <a:gd name="connsiteY1" fmla="*/ 132080 h 457835"/>
              <a:gd name="connsiteX2" fmla="*/ 292100 w 1054735"/>
              <a:gd name="connsiteY2" fmla="*/ 0 h 457835"/>
              <a:gd name="connsiteX3" fmla="*/ 1054735 w 1054735"/>
              <a:gd name="connsiteY3" fmla="*/ 385445 h 457835"/>
              <a:gd name="connsiteX4" fmla="*/ 791210 w 1054735"/>
              <a:gd name="connsiteY4" fmla="*/ 457835 h 457835"/>
              <a:gd name="connsiteX0" fmla="*/ 791210 w 1054735"/>
              <a:gd name="connsiteY0" fmla="*/ 441960 h 441960"/>
              <a:gd name="connsiteX1" fmla="*/ 0 w 1054735"/>
              <a:gd name="connsiteY1" fmla="*/ 116205 h 441960"/>
              <a:gd name="connsiteX2" fmla="*/ 273050 w 1054735"/>
              <a:gd name="connsiteY2" fmla="*/ 0 h 441960"/>
              <a:gd name="connsiteX3" fmla="*/ 1054735 w 1054735"/>
              <a:gd name="connsiteY3" fmla="*/ 369570 h 441960"/>
              <a:gd name="connsiteX4" fmla="*/ 791210 w 1054735"/>
              <a:gd name="connsiteY4" fmla="*/ 441960 h 441960"/>
              <a:gd name="connsiteX0" fmla="*/ 575310 w 838835"/>
              <a:gd name="connsiteY0" fmla="*/ 441960 h 441960"/>
              <a:gd name="connsiteX1" fmla="*/ 0 w 838835"/>
              <a:gd name="connsiteY1" fmla="*/ 201930 h 441960"/>
              <a:gd name="connsiteX2" fmla="*/ 57150 w 838835"/>
              <a:gd name="connsiteY2" fmla="*/ 0 h 441960"/>
              <a:gd name="connsiteX3" fmla="*/ 838835 w 838835"/>
              <a:gd name="connsiteY3" fmla="*/ 369570 h 441960"/>
              <a:gd name="connsiteX4" fmla="*/ 575310 w 838835"/>
              <a:gd name="connsiteY4" fmla="*/ 441960 h 441960"/>
              <a:gd name="connsiteX0" fmla="*/ 591185 w 854710"/>
              <a:gd name="connsiteY0" fmla="*/ 441960 h 441960"/>
              <a:gd name="connsiteX1" fmla="*/ 0 w 854710"/>
              <a:gd name="connsiteY1" fmla="*/ 214630 h 441960"/>
              <a:gd name="connsiteX2" fmla="*/ 73025 w 854710"/>
              <a:gd name="connsiteY2" fmla="*/ 0 h 441960"/>
              <a:gd name="connsiteX3" fmla="*/ 854710 w 854710"/>
              <a:gd name="connsiteY3" fmla="*/ 369570 h 441960"/>
              <a:gd name="connsiteX4" fmla="*/ 591185 w 854710"/>
              <a:gd name="connsiteY4" fmla="*/ 441960 h 441960"/>
              <a:gd name="connsiteX0" fmla="*/ 591185 w 854710"/>
              <a:gd name="connsiteY0" fmla="*/ 381635 h 381635"/>
              <a:gd name="connsiteX1" fmla="*/ 0 w 854710"/>
              <a:gd name="connsiteY1" fmla="*/ 154305 h 381635"/>
              <a:gd name="connsiteX2" fmla="*/ 187325 w 854710"/>
              <a:gd name="connsiteY2" fmla="*/ 0 h 381635"/>
              <a:gd name="connsiteX3" fmla="*/ 854710 w 854710"/>
              <a:gd name="connsiteY3" fmla="*/ 309245 h 381635"/>
              <a:gd name="connsiteX4" fmla="*/ 591185 w 854710"/>
              <a:gd name="connsiteY4" fmla="*/ 381635 h 381635"/>
              <a:gd name="connsiteX0" fmla="*/ 591185 w 854710"/>
              <a:gd name="connsiteY0" fmla="*/ 330835 h 330835"/>
              <a:gd name="connsiteX1" fmla="*/ 0 w 854710"/>
              <a:gd name="connsiteY1" fmla="*/ 103505 h 330835"/>
              <a:gd name="connsiteX2" fmla="*/ 304800 w 854710"/>
              <a:gd name="connsiteY2" fmla="*/ 0 h 330835"/>
              <a:gd name="connsiteX3" fmla="*/ 854710 w 854710"/>
              <a:gd name="connsiteY3" fmla="*/ 258445 h 330835"/>
              <a:gd name="connsiteX4" fmla="*/ 591185 w 854710"/>
              <a:gd name="connsiteY4" fmla="*/ 330835 h 330835"/>
              <a:gd name="connsiteX0" fmla="*/ 591185 w 854710"/>
              <a:gd name="connsiteY0" fmla="*/ 321310 h 321310"/>
              <a:gd name="connsiteX1" fmla="*/ 0 w 854710"/>
              <a:gd name="connsiteY1" fmla="*/ 93980 h 321310"/>
              <a:gd name="connsiteX2" fmla="*/ 323850 w 854710"/>
              <a:gd name="connsiteY2" fmla="*/ 0 h 321310"/>
              <a:gd name="connsiteX3" fmla="*/ 854710 w 854710"/>
              <a:gd name="connsiteY3" fmla="*/ 248920 h 321310"/>
              <a:gd name="connsiteX4" fmla="*/ 591185 w 854710"/>
              <a:gd name="connsiteY4" fmla="*/ 321310 h 321310"/>
              <a:gd name="connsiteX0" fmla="*/ 591185 w 854710"/>
              <a:gd name="connsiteY0" fmla="*/ 314960 h 314960"/>
              <a:gd name="connsiteX1" fmla="*/ 0 w 854710"/>
              <a:gd name="connsiteY1" fmla="*/ 87630 h 314960"/>
              <a:gd name="connsiteX2" fmla="*/ 333375 w 854710"/>
              <a:gd name="connsiteY2" fmla="*/ 0 h 314960"/>
              <a:gd name="connsiteX3" fmla="*/ 854710 w 854710"/>
              <a:gd name="connsiteY3" fmla="*/ 242570 h 314960"/>
              <a:gd name="connsiteX4" fmla="*/ 591185 w 854710"/>
              <a:gd name="connsiteY4" fmla="*/ 314960 h 314960"/>
              <a:gd name="connsiteX0" fmla="*/ 591185 w 854710"/>
              <a:gd name="connsiteY0" fmla="*/ 302260 h 302260"/>
              <a:gd name="connsiteX1" fmla="*/ 0 w 854710"/>
              <a:gd name="connsiteY1" fmla="*/ 74930 h 302260"/>
              <a:gd name="connsiteX2" fmla="*/ 276225 w 854710"/>
              <a:gd name="connsiteY2" fmla="*/ 0 h 302260"/>
              <a:gd name="connsiteX3" fmla="*/ 854710 w 854710"/>
              <a:gd name="connsiteY3" fmla="*/ 229870 h 302260"/>
              <a:gd name="connsiteX4" fmla="*/ 591185 w 854710"/>
              <a:gd name="connsiteY4" fmla="*/ 302260 h 302260"/>
              <a:gd name="connsiteX0" fmla="*/ 591185 w 789712"/>
              <a:gd name="connsiteY0" fmla="*/ 302260 h 302260"/>
              <a:gd name="connsiteX1" fmla="*/ 0 w 789712"/>
              <a:gd name="connsiteY1" fmla="*/ 74930 h 302260"/>
              <a:gd name="connsiteX2" fmla="*/ 276225 w 789712"/>
              <a:gd name="connsiteY2" fmla="*/ 0 h 302260"/>
              <a:gd name="connsiteX3" fmla="*/ 789712 w 789712"/>
              <a:gd name="connsiteY3" fmla="*/ 247800 h 302260"/>
              <a:gd name="connsiteX4" fmla="*/ 591185 w 789712"/>
              <a:gd name="connsiteY4" fmla="*/ 302260 h 302260"/>
              <a:gd name="connsiteX0" fmla="*/ 591185 w 789712"/>
              <a:gd name="connsiteY0" fmla="*/ 282088 h 282088"/>
              <a:gd name="connsiteX1" fmla="*/ 0 w 789712"/>
              <a:gd name="connsiteY1" fmla="*/ 54758 h 282088"/>
              <a:gd name="connsiteX2" fmla="*/ 204502 w 789712"/>
              <a:gd name="connsiteY2" fmla="*/ 0 h 282088"/>
              <a:gd name="connsiteX3" fmla="*/ 789712 w 789712"/>
              <a:gd name="connsiteY3" fmla="*/ 227628 h 282088"/>
              <a:gd name="connsiteX4" fmla="*/ 591185 w 789712"/>
              <a:gd name="connsiteY4" fmla="*/ 282088 h 282088"/>
              <a:gd name="connsiteX0" fmla="*/ 591185 w 789712"/>
              <a:gd name="connsiteY0" fmla="*/ 275364 h 275364"/>
              <a:gd name="connsiteX1" fmla="*/ 0 w 789712"/>
              <a:gd name="connsiteY1" fmla="*/ 48034 h 275364"/>
              <a:gd name="connsiteX2" fmla="*/ 179847 w 789712"/>
              <a:gd name="connsiteY2" fmla="*/ 0 h 275364"/>
              <a:gd name="connsiteX3" fmla="*/ 789712 w 789712"/>
              <a:gd name="connsiteY3" fmla="*/ 220904 h 275364"/>
              <a:gd name="connsiteX4" fmla="*/ 591185 w 789712"/>
              <a:gd name="connsiteY4" fmla="*/ 275364 h 275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712" h="275364">
                <a:moveTo>
                  <a:pt x="591185" y="275364"/>
                </a:moveTo>
                <a:lnTo>
                  <a:pt x="0" y="48034"/>
                </a:lnTo>
                <a:lnTo>
                  <a:pt x="179847" y="0"/>
                </a:lnTo>
                <a:lnTo>
                  <a:pt x="789712" y="220904"/>
                </a:lnTo>
                <a:lnTo>
                  <a:pt x="591185" y="275364"/>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xmlns="" id="{1C8F5022-605B-4B78-988A-A1236E53E2BD}"/>
              </a:ext>
            </a:extLst>
          </p:cNvPr>
          <p:cNvGrpSpPr/>
          <p:nvPr userDrawn="1"/>
        </p:nvGrpSpPr>
        <p:grpSpPr>
          <a:xfrm>
            <a:off x="9495519" y="3662938"/>
            <a:ext cx="603631" cy="1887217"/>
            <a:chOff x="8778443" y="3685465"/>
            <a:chExt cx="487474" cy="1524059"/>
          </a:xfrm>
        </p:grpSpPr>
        <p:sp>
          <p:nvSpPr>
            <p:cNvPr id="58" name="isḷíḍe">
              <a:extLst>
                <a:ext uri="{FF2B5EF4-FFF2-40B4-BE49-F238E27FC236}">
                  <a16:creationId xmlns:a16="http://schemas.microsoft.com/office/drawing/2014/main" xmlns="" id="{16A11573-48AD-4F5A-AA67-6EDDCF123622}"/>
                </a:ext>
              </a:extLst>
            </p:cNvPr>
            <p:cNvSpPr/>
            <p:nvPr/>
          </p:nvSpPr>
          <p:spPr>
            <a:xfrm rot="5400000" flipH="1">
              <a:off x="8407180" y="4348830"/>
              <a:ext cx="1445637" cy="271837"/>
            </a:xfrm>
            <a:prstGeom prst="parallelogram">
              <a:avLst>
                <a:gd name="adj" fmla="val 25516"/>
              </a:avLst>
            </a:prstGeom>
            <a:solidFill>
              <a:schemeClr val="accent2">
                <a:lumMod val="60000"/>
                <a:lumOff val="40000"/>
              </a:schemeClr>
            </a:solidFill>
            <a:ln w="12700" cap="flat">
              <a:noFill/>
              <a:miter lim="400000"/>
            </a:ln>
            <a:effectLst/>
          </p:spPr>
          <p:txBody>
            <a:bodyPr anchor="ctr"/>
            <a:lstStyle/>
            <a:p>
              <a:pPr algn="ctr"/>
              <a:endParaRPr/>
            </a:p>
          </p:txBody>
        </p:sp>
        <p:sp>
          <p:nvSpPr>
            <p:cNvPr id="59" name="íşḷîďé">
              <a:extLst>
                <a:ext uri="{FF2B5EF4-FFF2-40B4-BE49-F238E27FC236}">
                  <a16:creationId xmlns:a16="http://schemas.microsoft.com/office/drawing/2014/main" xmlns="" id="{EF94A134-E95B-438E-9043-170166DCF76C}"/>
                </a:ext>
              </a:extLst>
            </p:cNvPr>
            <p:cNvSpPr/>
            <p:nvPr/>
          </p:nvSpPr>
          <p:spPr>
            <a:xfrm rot="5400000">
              <a:off x="8155801" y="4370733"/>
              <a:ext cx="1461433" cy="216150"/>
            </a:xfrm>
            <a:prstGeom prst="parallelogram">
              <a:avLst>
                <a:gd name="adj" fmla="val 39906"/>
              </a:avLst>
            </a:prstGeom>
            <a:solidFill>
              <a:schemeClr val="accent2"/>
            </a:solidFill>
            <a:ln w="12700" cap="flat">
              <a:noFill/>
              <a:miter lim="400000"/>
            </a:ln>
            <a:effectLst/>
          </p:spPr>
          <p:txBody>
            <a:bodyPr anchor="ctr"/>
            <a:lstStyle/>
            <a:p>
              <a:pPr algn="ctr"/>
              <a:endParaRPr/>
            </a:p>
          </p:txBody>
        </p:sp>
        <p:sp>
          <p:nvSpPr>
            <p:cNvPr id="60" name="平行四边形 59">
              <a:extLst>
                <a:ext uri="{FF2B5EF4-FFF2-40B4-BE49-F238E27FC236}">
                  <a16:creationId xmlns:a16="http://schemas.microsoft.com/office/drawing/2014/main" xmlns="" id="{55E8D454-EC10-4353-8A52-B12D1F61460B}"/>
                </a:ext>
              </a:extLst>
            </p:cNvPr>
            <p:cNvSpPr/>
            <p:nvPr/>
          </p:nvSpPr>
          <p:spPr>
            <a:xfrm rot="20700000" flipH="1">
              <a:off x="8788831" y="3685465"/>
              <a:ext cx="466700" cy="141701"/>
            </a:xfrm>
            <a:prstGeom prst="parallelogram">
              <a:avLst>
                <a:gd name="adj" fmla="val 131549"/>
              </a:avLst>
            </a:prstGeom>
            <a:solidFill>
              <a:schemeClr val="accent2">
                <a:lumMod val="20000"/>
                <a:lumOff val="80000"/>
              </a:schemeClr>
            </a:solidFill>
            <a:ln w="12700" cap="flat">
              <a:noFill/>
              <a:miter lim="400000"/>
            </a:ln>
            <a:effectLst/>
          </p:spPr>
          <p:txBody>
            <a:bodyPr anchor="ctr"/>
            <a:lstStyle/>
            <a:p>
              <a:pPr algn="ctr"/>
              <a:endParaRPr lang="zh-CN" altLang="en-US">
                <a:solidFill>
                  <a:schemeClr val="tx1"/>
                </a:solidFill>
              </a:endParaRPr>
            </a:p>
          </p:txBody>
        </p:sp>
      </p:grpSp>
      <p:grpSp>
        <p:nvGrpSpPr>
          <p:cNvPr id="34" name="组合 33">
            <a:extLst>
              <a:ext uri="{FF2B5EF4-FFF2-40B4-BE49-F238E27FC236}">
                <a16:creationId xmlns:a16="http://schemas.microsoft.com/office/drawing/2014/main" xmlns="" id="{468095CF-BD24-4B5A-9E3D-97539C4F30CF}"/>
              </a:ext>
            </a:extLst>
          </p:cNvPr>
          <p:cNvGrpSpPr/>
          <p:nvPr userDrawn="1"/>
        </p:nvGrpSpPr>
        <p:grpSpPr>
          <a:xfrm>
            <a:off x="9072757" y="4296768"/>
            <a:ext cx="603628" cy="1375541"/>
            <a:chOff x="8317169" y="4248579"/>
            <a:chExt cx="487472" cy="1110845"/>
          </a:xfrm>
        </p:grpSpPr>
        <p:sp>
          <p:nvSpPr>
            <p:cNvPr id="55" name="isḷíḍe">
              <a:extLst>
                <a:ext uri="{FF2B5EF4-FFF2-40B4-BE49-F238E27FC236}">
                  <a16:creationId xmlns:a16="http://schemas.microsoft.com/office/drawing/2014/main" xmlns="" id="{8678A052-2091-466E-BC3F-C20C320608E1}"/>
                </a:ext>
              </a:extLst>
            </p:cNvPr>
            <p:cNvSpPr/>
            <p:nvPr/>
          </p:nvSpPr>
          <p:spPr>
            <a:xfrm rot="5400000" flipH="1">
              <a:off x="8152806" y="4705630"/>
              <a:ext cx="1031833" cy="271837"/>
            </a:xfrm>
            <a:prstGeom prst="parallelogram">
              <a:avLst>
                <a:gd name="adj" fmla="val 25516"/>
              </a:avLst>
            </a:prstGeom>
            <a:solidFill>
              <a:schemeClr val="accent4"/>
            </a:solidFill>
            <a:ln w="12700" cap="flat">
              <a:noFill/>
              <a:miter lim="400000"/>
            </a:ln>
            <a:effectLst/>
          </p:spPr>
          <p:txBody>
            <a:bodyPr anchor="ctr"/>
            <a:lstStyle/>
            <a:p>
              <a:pPr algn="ctr"/>
              <a:endParaRPr/>
            </a:p>
          </p:txBody>
        </p:sp>
        <p:sp>
          <p:nvSpPr>
            <p:cNvPr id="56" name="íşḷîďé">
              <a:extLst>
                <a:ext uri="{FF2B5EF4-FFF2-40B4-BE49-F238E27FC236}">
                  <a16:creationId xmlns:a16="http://schemas.microsoft.com/office/drawing/2014/main" xmlns="" id="{3D7DA406-98DC-492B-A3F2-C8E649DC81F0}"/>
                </a:ext>
              </a:extLst>
            </p:cNvPr>
            <p:cNvSpPr/>
            <p:nvPr/>
          </p:nvSpPr>
          <p:spPr>
            <a:xfrm rot="5400000">
              <a:off x="7901204" y="4727310"/>
              <a:ext cx="1048079" cy="216150"/>
            </a:xfrm>
            <a:prstGeom prst="parallelogram">
              <a:avLst>
                <a:gd name="adj" fmla="val 39906"/>
              </a:avLst>
            </a:prstGeom>
            <a:solidFill>
              <a:schemeClr val="accent4">
                <a:lumMod val="75000"/>
              </a:schemeClr>
            </a:solidFill>
            <a:ln w="12700" cap="flat">
              <a:noFill/>
              <a:miter lim="400000"/>
            </a:ln>
            <a:effectLst/>
          </p:spPr>
          <p:txBody>
            <a:bodyPr anchor="ctr"/>
            <a:lstStyle/>
            <a:p>
              <a:pPr algn="ctr"/>
              <a:endParaRPr/>
            </a:p>
          </p:txBody>
        </p:sp>
        <p:sp>
          <p:nvSpPr>
            <p:cNvPr id="57" name="平行四边形 56">
              <a:extLst>
                <a:ext uri="{FF2B5EF4-FFF2-40B4-BE49-F238E27FC236}">
                  <a16:creationId xmlns:a16="http://schemas.microsoft.com/office/drawing/2014/main" xmlns="" id="{57DA6547-95FF-4371-8D66-A8ED69D38356}"/>
                </a:ext>
              </a:extLst>
            </p:cNvPr>
            <p:cNvSpPr/>
            <p:nvPr/>
          </p:nvSpPr>
          <p:spPr>
            <a:xfrm rot="20700000" flipH="1">
              <a:off x="8327557" y="4248579"/>
              <a:ext cx="466700" cy="141701"/>
            </a:xfrm>
            <a:prstGeom prst="parallelogram">
              <a:avLst>
                <a:gd name="adj" fmla="val 131549"/>
              </a:avLst>
            </a:prstGeom>
            <a:solidFill>
              <a:schemeClr val="accent4">
                <a:lumMod val="60000"/>
                <a:lumOff val="40000"/>
              </a:schemeClr>
            </a:solidFill>
            <a:ln w="12700" cap="flat">
              <a:noFill/>
              <a:miter lim="400000"/>
            </a:ln>
            <a:effectLst/>
          </p:spPr>
          <p:txBody>
            <a:bodyPr anchor="ctr"/>
            <a:lstStyle/>
            <a:p>
              <a:pPr algn="ctr"/>
              <a:endParaRPr lang="zh-CN" altLang="en-US">
                <a:solidFill>
                  <a:schemeClr val="tx1"/>
                </a:solidFill>
              </a:endParaRPr>
            </a:p>
          </p:txBody>
        </p:sp>
      </p:grpSp>
      <p:grpSp>
        <p:nvGrpSpPr>
          <p:cNvPr id="35" name="组合 34">
            <a:extLst>
              <a:ext uri="{FF2B5EF4-FFF2-40B4-BE49-F238E27FC236}">
                <a16:creationId xmlns:a16="http://schemas.microsoft.com/office/drawing/2014/main" xmlns="" id="{714AF80A-67D6-44BD-B89D-4D777E391DB6}"/>
              </a:ext>
            </a:extLst>
          </p:cNvPr>
          <p:cNvGrpSpPr/>
          <p:nvPr userDrawn="1"/>
        </p:nvGrpSpPr>
        <p:grpSpPr>
          <a:xfrm>
            <a:off x="8658561" y="4878166"/>
            <a:ext cx="603627" cy="900939"/>
            <a:chOff x="7926816" y="4804420"/>
            <a:chExt cx="487471" cy="727571"/>
          </a:xfrm>
        </p:grpSpPr>
        <p:sp>
          <p:nvSpPr>
            <p:cNvPr id="52" name="isḷíḍe">
              <a:extLst>
                <a:ext uri="{FF2B5EF4-FFF2-40B4-BE49-F238E27FC236}">
                  <a16:creationId xmlns:a16="http://schemas.microsoft.com/office/drawing/2014/main" xmlns="" id="{5AA8110B-52AB-4499-85BB-2C420BAB634F}"/>
                </a:ext>
              </a:extLst>
            </p:cNvPr>
            <p:cNvSpPr/>
            <p:nvPr/>
          </p:nvSpPr>
          <p:spPr>
            <a:xfrm rot="5400000" flipH="1">
              <a:off x="7955075" y="5070816"/>
              <a:ext cx="646588" cy="271837"/>
            </a:xfrm>
            <a:prstGeom prst="parallelogram">
              <a:avLst>
                <a:gd name="adj" fmla="val 25516"/>
              </a:avLst>
            </a:prstGeom>
            <a:solidFill>
              <a:schemeClr val="accent4"/>
            </a:solidFill>
            <a:ln w="12700" cap="flat">
              <a:noFill/>
              <a:miter lim="400000"/>
            </a:ln>
            <a:effectLst/>
          </p:spPr>
          <p:txBody>
            <a:bodyPr anchor="ctr"/>
            <a:lstStyle/>
            <a:p>
              <a:pPr algn="ctr"/>
              <a:endParaRPr/>
            </a:p>
          </p:txBody>
        </p:sp>
        <p:sp>
          <p:nvSpPr>
            <p:cNvPr id="53" name="íşḷîďé">
              <a:extLst>
                <a:ext uri="{FF2B5EF4-FFF2-40B4-BE49-F238E27FC236}">
                  <a16:creationId xmlns:a16="http://schemas.microsoft.com/office/drawing/2014/main" xmlns="" id="{9E1D5D8F-40C5-428C-A020-F86F1730E565}"/>
                </a:ext>
              </a:extLst>
            </p:cNvPr>
            <p:cNvSpPr/>
            <p:nvPr/>
          </p:nvSpPr>
          <p:spPr>
            <a:xfrm rot="5400000">
              <a:off x="7702284" y="5091309"/>
              <a:ext cx="665214" cy="216150"/>
            </a:xfrm>
            <a:prstGeom prst="parallelogram">
              <a:avLst>
                <a:gd name="adj" fmla="val 39906"/>
              </a:avLst>
            </a:prstGeom>
            <a:solidFill>
              <a:schemeClr val="accent4">
                <a:lumMod val="75000"/>
              </a:schemeClr>
            </a:solidFill>
            <a:ln w="12700" cap="flat">
              <a:noFill/>
              <a:miter lim="400000"/>
            </a:ln>
            <a:effectLst/>
          </p:spPr>
          <p:txBody>
            <a:bodyPr anchor="ctr"/>
            <a:lstStyle/>
            <a:p>
              <a:pPr algn="ctr"/>
              <a:endParaRPr/>
            </a:p>
          </p:txBody>
        </p:sp>
        <p:sp>
          <p:nvSpPr>
            <p:cNvPr id="54" name="平行四边形 53">
              <a:extLst>
                <a:ext uri="{FF2B5EF4-FFF2-40B4-BE49-F238E27FC236}">
                  <a16:creationId xmlns:a16="http://schemas.microsoft.com/office/drawing/2014/main" xmlns="" id="{883155E2-22E8-48FC-B58E-92C401E2E210}"/>
                </a:ext>
              </a:extLst>
            </p:cNvPr>
            <p:cNvSpPr/>
            <p:nvPr/>
          </p:nvSpPr>
          <p:spPr>
            <a:xfrm rot="20700000" flipH="1">
              <a:off x="7937203" y="4804420"/>
              <a:ext cx="466700" cy="141701"/>
            </a:xfrm>
            <a:prstGeom prst="parallelogram">
              <a:avLst>
                <a:gd name="adj" fmla="val 131549"/>
              </a:avLst>
            </a:prstGeom>
            <a:solidFill>
              <a:schemeClr val="accent4">
                <a:lumMod val="60000"/>
                <a:lumOff val="40000"/>
              </a:schemeClr>
            </a:solidFill>
            <a:ln w="12700" cap="flat">
              <a:noFill/>
              <a:miter lim="400000"/>
            </a:ln>
            <a:effectLst/>
          </p:spPr>
          <p:txBody>
            <a:bodyPr anchor="ctr"/>
            <a:lstStyle/>
            <a:p>
              <a:pPr algn="ctr"/>
              <a:endParaRPr lang="zh-CN" altLang="en-US">
                <a:solidFill>
                  <a:schemeClr val="tx1"/>
                </a:solidFill>
              </a:endParaRPr>
            </a:p>
          </p:txBody>
        </p:sp>
      </p:grpSp>
      <p:grpSp>
        <p:nvGrpSpPr>
          <p:cNvPr id="36" name="组合 35">
            <a:extLst>
              <a:ext uri="{FF2B5EF4-FFF2-40B4-BE49-F238E27FC236}">
                <a16:creationId xmlns:a16="http://schemas.microsoft.com/office/drawing/2014/main" xmlns="" id="{9AD2144E-5420-4CBE-A616-2B7E57373E72}"/>
              </a:ext>
            </a:extLst>
          </p:cNvPr>
          <p:cNvGrpSpPr/>
          <p:nvPr userDrawn="1"/>
        </p:nvGrpSpPr>
        <p:grpSpPr>
          <a:xfrm>
            <a:off x="8258224" y="5172139"/>
            <a:ext cx="603627" cy="741922"/>
            <a:chOff x="7576025" y="5062485"/>
            <a:chExt cx="487471" cy="599154"/>
          </a:xfrm>
        </p:grpSpPr>
        <p:sp>
          <p:nvSpPr>
            <p:cNvPr id="49" name="isḷíḍe">
              <a:extLst>
                <a:ext uri="{FF2B5EF4-FFF2-40B4-BE49-F238E27FC236}">
                  <a16:creationId xmlns:a16="http://schemas.microsoft.com/office/drawing/2014/main" xmlns="" id="{C8AB32B3-4625-47E6-8D6B-D2D8EF8D2A9B}"/>
                </a:ext>
              </a:extLst>
            </p:cNvPr>
            <p:cNvSpPr/>
            <p:nvPr/>
          </p:nvSpPr>
          <p:spPr>
            <a:xfrm rot="5400000" flipH="1">
              <a:off x="7664614" y="5260796"/>
              <a:ext cx="525927" cy="271837"/>
            </a:xfrm>
            <a:prstGeom prst="parallelogram">
              <a:avLst>
                <a:gd name="adj" fmla="val 25516"/>
              </a:avLst>
            </a:prstGeom>
            <a:solidFill>
              <a:schemeClr val="accent4"/>
            </a:solidFill>
            <a:ln w="12700" cap="flat">
              <a:noFill/>
              <a:miter lim="400000"/>
            </a:ln>
            <a:effectLst/>
          </p:spPr>
          <p:txBody>
            <a:bodyPr anchor="ctr"/>
            <a:lstStyle/>
            <a:p>
              <a:pPr algn="ctr"/>
              <a:endParaRPr/>
            </a:p>
          </p:txBody>
        </p:sp>
        <p:sp>
          <p:nvSpPr>
            <p:cNvPr id="50" name="íşḷîďé">
              <a:extLst>
                <a:ext uri="{FF2B5EF4-FFF2-40B4-BE49-F238E27FC236}">
                  <a16:creationId xmlns:a16="http://schemas.microsoft.com/office/drawing/2014/main" xmlns="" id="{651E89A9-74A9-49AD-872B-B4C4B390BEEF}"/>
                </a:ext>
              </a:extLst>
            </p:cNvPr>
            <p:cNvSpPr/>
            <p:nvPr/>
          </p:nvSpPr>
          <p:spPr>
            <a:xfrm rot="5400000">
              <a:off x="7416060" y="5285525"/>
              <a:ext cx="536079" cy="216150"/>
            </a:xfrm>
            <a:prstGeom prst="parallelogram">
              <a:avLst>
                <a:gd name="adj" fmla="val 39906"/>
              </a:avLst>
            </a:prstGeom>
            <a:solidFill>
              <a:schemeClr val="accent4">
                <a:lumMod val="75000"/>
              </a:schemeClr>
            </a:solidFill>
            <a:ln w="12700" cap="flat">
              <a:noFill/>
              <a:miter lim="400000"/>
            </a:ln>
            <a:effectLst/>
          </p:spPr>
          <p:txBody>
            <a:bodyPr anchor="ctr"/>
            <a:lstStyle/>
            <a:p>
              <a:pPr algn="ctr"/>
              <a:endParaRPr/>
            </a:p>
          </p:txBody>
        </p:sp>
        <p:sp>
          <p:nvSpPr>
            <p:cNvPr id="51" name="平行四边形 50">
              <a:extLst>
                <a:ext uri="{FF2B5EF4-FFF2-40B4-BE49-F238E27FC236}">
                  <a16:creationId xmlns:a16="http://schemas.microsoft.com/office/drawing/2014/main" xmlns="" id="{01380A7F-B547-4C7C-B9A0-16F41B90B3BA}"/>
                </a:ext>
              </a:extLst>
            </p:cNvPr>
            <p:cNvSpPr/>
            <p:nvPr/>
          </p:nvSpPr>
          <p:spPr>
            <a:xfrm rot="20700000" flipH="1">
              <a:off x="7586411" y="5062485"/>
              <a:ext cx="466700" cy="141701"/>
            </a:xfrm>
            <a:prstGeom prst="parallelogram">
              <a:avLst>
                <a:gd name="adj" fmla="val 131549"/>
              </a:avLst>
            </a:prstGeom>
            <a:solidFill>
              <a:schemeClr val="accent4">
                <a:lumMod val="60000"/>
                <a:lumOff val="40000"/>
              </a:schemeClr>
            </a:solidFill>
            <a:ln w="12700" cap="flat">
              <a:noFill/>
              <a:miter lim="400000"/>
            </a:ln>
            <a:effectLst/>
          </p:spPr>
          <p:txBody>
            <a:bodyPr anchor="ctr"/>
            <a:lstStyle/>
            <a:p>
              <a:pPr algn="ctr"/>
              <a:endParaRPr lang="zh-CN" altLang="en-US">
                <a:solidFill>
                  <a:schemeClr val="tx1"/>
                </a:solidFill>
              </a:endParaRPr>
            </a:p>
          </p:txBody>
        </p:sp>
      </p:grpSp>
      <p:grpSp>
        <p:nvGrpSpPr>
          <p:cNvPr id="37" name="ïṣľiḑê">
            <a:extLst>
              <a:ext uri="{FF2B5EF4-FFF2-40B4-BE49-F238E27FC236}">
                <a16:creationId xmlns:a16="http://schemas.microsoft.com/office/drawing/2014/main" xmlns="" id="{D0C97B47-F6DB-4045-9407-71309E9C1090}"/>
              </a:ext>
            </a:extLst>
          </p:cNvPr>
          <p:cNvGrpSpPr/>
          <p:nvPr userDrawn="1"/>
        </p:nvGrpSpPr>
        <p:grpSpPr>
          <a:xfrm rot="21282174">
            <a:off x="6906209" y="3263434"/>
            <a:ext cx="2586370" cy="2017198"/>
            <a:chOff x="4115833" y="2760308"/>
            <a:chExt cx="2001516" cy="1561052"/>
          </a:xfrm>
        </p:grpSpPr>
        <p:sp>
          <p:nvSpPr>
            <p:cNvPr id="43" name="is1iďê">
              <a:extLst>
                <a:ext uri="{FF2B5EF4-FFF2-40B4-BE49-F238E27FC236}">
                  <a16:creationId xmlns:a16="http://schemas.microsoft.com/office/drawing/2014/main" xmlns="" id="{9C0843DE-D4FA-4780-9A06-B2F43C1301BC}"/>
                </a:ext>
              </a:extLst>
            </p:cNvPr>
            <p:cNvSpPr/>
            <p:nvPr/>
          </p:nvSpPr>
          <p:spPr>
            <a:xfrm>
              <a:off x="6016609" y="2773632"/>
              <a:ext cx="100410" cy="4277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572"/>
                  </a:lnTo>
                  <a:cubicBezTo>
                    <a:pt x="0" y="21572"/>
                    <a:pt x="0" y="21600"/>
                    <a:pt x="0" y="21600"/>
                  </a:cubicBezTo>
                  <a:close/>
                </a:path>
              </a:pathLst>
            </a:custGeom>
            <a:solidFill>
              <a:srgbClr val="D88334"/>
            </a:solidFill>
            <a:ln w="12700" cap="flat">
              <a:noFill/>
              <a:miter lim="400000"/>
            </a:ln>
            <a:effectLst/>
          </p:spPr>
          <p:txBody>
            <a:bodyPr anchor="ctr"/>
            <a:lstStyle/>
            <a:p>
              <a:pPr algn="ctr"/>
              <a:endParaRPr/>
            </a:p>
          </p:txBody>
        </p:sp>
        <p:sp>
          <p:nvSpPr>
            <p:cNvPr id="44" name="îṥ1îḓé">
              <a:extLst>
                <a:ext uri="{FF2B5EF4-FFF2-40B4-BE49-F238E27FC236}">
                  <a16:creationId xmlns:a16="http://schemas.microsoft.com/office/drawing/2014/main" xmlns="" id="{66D2383B-4EF7-4CAA-939B-51926F8895F9}"/>
                </a:ext>
              </a:extLst>
            </p:cNvPr>
            <p:cNvSpPr/>
            <p:nvPr/>
          </p:nvSpPr>
          <p:spPr>
            <a:xfrm>
              <a:off x="4115834" y="2982362"/>
              <a:ext cx="1840734" cy="1338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480" y="20025"/>
                    <a:pt x="17405" y="14172"/>
                    <a:pt x="21600" y="2356"/>
                  </a:cubicBezTo>
                  <a:lnTo>
                    <a:pt x="21572" y="0"/>
                  </a:lnTo>
                  <a:cubicBezTo>
                    <a:pt x="18455" y="12030"/>
                    <a:pt x="3667" y="20546"/>
                    <a:pt x="0" y="21600"/>
                  </a:cubicBezTo>
                  <a:close/>
                </a:path>
              </a:pathLst>
            </a:custGeom>
            <a:solidFill>
              <a:schemeClr val="accent2"/>
            </a:solidFill>
            <a:ln w="12700" cap="flat">
              <a:noFill/>
              <a:miter lim="400000"/>
            </a:ln>
            <a:effectLst/>
          </p:spPr>
          <p:txBody>
            <a:bodyPr anchor="ctr"/>
            <a:lstStyle/>
            <a:p>
              <a:pPr algn="ctr"/>
              <a:endParaRPr/>
            </a:p>
          </p:txBody>
        </p:sp>
        <p:sp>
          <p:nvSpPr>
            <p:cNvPr id="45" name="ïśliďè">
              <a:extLst>
                <a:ext uri="{FF2B5EF4-FFF2-40B4-BE49-F238E27FC236}">
                  <a16:creationId xmlns:a16="http://schemas.microsoft.com/office/drawing/2014/main" xmlns="" id="{3EDB392B-5F84-4D7A-B81E-550E56BA2EC4}"/>
                </a:ext>
              </a:extLst>
            </p:cNvPr>
            <p:cNvSpPr/>
            <p:nvPr/>
          </p:nvSpPr>
          <p:spPr>
            <a:xfrm>
              <a:off x="5874495" y="2951275"/>
              <a:ext cx="8085" cy="21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0" y="21600"/>
                  </a:lnTo>
                  <a:cubicBezTo>
                    <a:pt x="0" y="21600"/>
                    <a:pt x="21600" y="0"/>
                    <a:pt x="21600" y="0"/>
                  </a:cubicBezTo>
                  <a:close/>
                </a:path>
              </a:pathLst>
            </a:custGeom>
            <a:solidFill>
              <a:srgbClr val="D88334"/>
            </a:solidFill>
            <a:ln w="12700" cap="flat">
              <a:noFill/>
              <a:miter lim="400000"/>
            </a:ln>
            <a:effectLst/>
          </p:spPr>
          <p:txBody>
            <a:bodyPr anchor="ctr"/>
            <a:lstStyle/>
            <a:p>
              <a:pPr algn="ctr"/>
              <a:endParaRPr/>
            </a:p>
          </p:txBody>
        </p:sp>
        <p:sp>
          <p:nvSpPr>
            <p:cNvPr id="46" name="ïŝlïdè">
              <a:extLst>
                <a:ext uri="{FF2B5EF4-FFF2-40B4-BE49-F238E27FC236}">
                  <a16:creationId xmlns:a16="http://schemas.microsoft.com/office/drawing/2014/main" xmlns="" id="{57DA6AB9-1A9D-45D5-B77A-2484C826BC80}"/>
                </a:ext>
              </a:extLst>
            </p:cNvPr>
            <p:cNvSpPr/>
            <p:nvPr/>
          </p:nvSpPr>
          <p:spPr>
            <a:xfrm>
              <a:off x="4115833" y="2760308"/>
              <a:ext cx="1942280" cy="1561052"/>
            </a:xfrm>
            <a:custGeom>
              <a:avLst/>
              <a:gdLst/>
              <a:ahLst/>
              <a:cxnLst>
                <a:cxn ang="0">
                  <a:pos x="wd2" y="hd2"/>
                </a:cxn>
                <a:cxn ang="5400000">
                  <a:pos x="wd2" y="hd2"/>
                </a:cxn>
                <a:cxn ang="10800000">
                  <a:pos x="wd2" y="hd2"/>
                </a:cxn>
                <a:cxn ang="16200000">
                  <a:pos x="wd2" y="hd2"/>
                </a:cxn>
              </a:cxnLst>
              <a:rect l="0" t="0" r="r" b="b"/>
              <a:pathLst>
                <a:path w="21394" h="21531" extrusionOk="0">
                  <a:moveTo>
                    <a:pt x="20783" y="3262"/>
                  </a:moveTo>
                  <a:lnTo>
                    <a:pt x="21394" y="0"/>
                  </a:lnTo>
                  <a:lnTo>
                    <a:pt x="18022" y="3269"/>
                  </a:lnTo>
                  <a:lnTo>
                    <a:pt x="19435" y="2657"/>
                  </a:lnTo>
                  <a:lnTo>
                    <a:pt x="19361" y="2847"/>
                  </a:lnTo>
                  <a:lnTo>
                    <a:pt x="19359" y="2848"/>
                  </a:lnTo>
                  <a:cubicBezTo>
                    <a:pt x="13852" y="16637"/>
                    <a:pt x="-206" y="21600"/>
                    <a:pt x="2" y="21530"/>
                  </a:cubicBezTo>
                  <a:cubicBezTo>
                    <a:pt x="3444" y="20629"/>
                    <a:pt x="17326" y="13351"/>
                    <a:pt x="20252" y="3070"/>
                  </a:cubicBezTo>
                  <a:lnTo>
                    <a:pt x="20278" y="5083"/>
                  </a:lnTo>
                  <a:lnTo>
                    <a:pt x="20288" y="5900"/>
                  </a:lnTo>
                  <a:lnTo>
                    <a:pt x="20616" y="4149"/>
                  </a:lnTo>
                  <a:cubicBezTo>
                    <a:pt x="20616" y="4149"/>
                    <a:pt x="20783" y="3262"/>
                    <a:pt x="20783" y="3262"/>
                  </a:cubicBezTo>
                  <a:close/>
                </a:path>
              </a:pathLst>
            </a:custGeom>
            <a:solidFill>
              <a:schemeClr val="accent2">
                <a:lumMod val="60000"/>
                <a:lumOff val="40000"/>
              </a:schemeClr>
            </a:solidFill>
            <a:ln w="12700" cap="flat">
              <a:noFill/>
              <a:miter lim="400000"/>
            </a:ln>
            <a:effectLst/>
          </p:spPr>
          <p:txBody>
            <a:bodyPr anchor="ctr"/>
            <a:lstStyle/>
            <a:p>
              <a:pPr algn="ctr"/>
              <a:endParaRPr/>
            </a:p>
          </p:txBody>
        </p:sp>
        <p:sp>
          <p:nvSpPr>
            <p:cNvPr id="47" name="íŝľîďê">
              <a:extLst>
                <a:ext uri="{FF2B5EF4-FFF2-40B4-BE49-F238E27FC236}">
                  <a16:creationId xmlns:a16="http://schemas.microsoft.com/office/drawing/2014/main" xmlns="" id="{BE69E942-1D14-4CB6-860B-3EE838513C19}"/>
                </a:ext>
              </a:extLst>
            </p:cNvPr>
            <p:cNvSpPr/>
            <p:nvPr/>
          </p:nvSpPr>
          <p:spPr>
            <a:xfrm>
              <a:off x="5958875" y="2760309"/>
              <a:ext cx="158474" cy="450543"/>
            </a:xfrm>
            <a:custGeom>
              <a:avLst/>
              <a:gdLst/>
              <a:ahLst/>
              <a:cxnLst>
                <a:cxn ang="0">
                  <a:pos x="wd2" y="hd2"/>
                </a:cxn>
                <a:cxn ang="5400000">
                  <a:pos x="wd2" y="hd2"/>
                </a:cxn>
                <a:cxn ang="10800000">
                  <a:pos x="wd2" y="hd2"/>
                </a:cxn>
                <a:cxn ang="16200000">
                  <a:pos x="wd2" y="hd2"/>
                </a:cxn>
              </a:cxnLst>
              <a:rect l="0" t="0" r="r" b="b"/>
              <a:pathLst>
                <a:path w="21600" h="21600" extrusionOk="0">
                  <a:moveTo>
                    <a:pt x="6117" y="11339"/>
                  </a:moveTo>
                  <a:lnTo>
                    <a:pt x="4059" y="14421"/>
                  </a:lnTo>
                  <a:lnTo>
                    <a:pt x="0" y="20508"/>
                  </a:lnTo>
                  <a:lnTo>
                    <a:pt x="7613" y="21600"/>
                  </a:lnTo>
                  <a:lnTo>
                    <a:pt x="7914" y="21154"/>
                  </a:lnTo>
                  <a:lnTo>
                    <a:pt x="21600" y="673"/>
                  </a:lnTo>
                  <a:lnTo>
                    <a:pt x="13684" y="0"/>
                  </a:lnTo>
                  <a:cubicBezTo>
                    <a:pt x="13684" y="0"/>
                    <a:pt x="6117" y="11339"/>
                    <a:pt x="6117" y="11339"/>
                  </a:cubicBezTo>
                  <a:close/>
                </a:path>
              </a:pathLst>
            </a:custGeom>
            <a:solidFill>
              <a:schemeClr val="accent2"/>
            </a:solidFill>
            <a:ln w="12700" cap="flat">
              <a:noFill/>
              <a:miter lim="400000"/>
            </a:ln>
            <a:effectLst/>
          </p:spPr>
          <p:txBody>
            <a:bodyPr anchor="ctr"/>
            <a:lstStyle/>
            <a:p>
              <a:pPr algn="ctr"/>
              <a:endParaRPr/>
            </a:p>
          </p:txBody>
        </p:sp>
        <p:sp>
          <p:nvSpPr>
            <p:cNvPr id="48" name="ïṡļiḋê">
              <a:extLst>
                <a:ext uri="{FF2B5EF4-FFF2-40B4-BE49-F238E27FC236}">
                  <a16:creationId xmlns:a16="http://schemas.microsoft.com/office/drawing/2014/main" xmlns="" id="{A29AD438-5E37-48CF-8E6A-470A544D5596}"/>
                </a:ext>
              </a:extLst>
            </p:cNvPr>
            <p:cNvSpPr/>
            <p:nvPr/>
          </p:nvSpPr>
          <p:spPr>
            <a:xfrm>
              <a:off x="5754586" y="2951275"/>
              <a:ext cx="128360" cy="614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596"/>
                  </a:lnTo>
                  <a:lnTo>
                    <a:pt x="8294" y="21600"/>
                  </a:lnTo>
                  <a:lnTo>
                    <a:pt x="17712" y="16001"/>
                  </a:lnTo>
                  <a:cubicBezTo>
                    <a:pt x="17712" y="16001"/>
                    <a:pt x="21600" y="0"/>
                    <a:pt x="21600" y="0"/>
                  </a:cubicBezTo>
                  <a:close/>
                </a:path>
              </a:pathLst>
            </a:custGeom>
            <a:solidFill>
              <a:schemeClr val="accent2"/>
            </a:solidFill>
            <a:ln w="12700" cap="flat">
              <a:noFill/>
              <a:miter lim="400000"/>
            </a:ln>
            <a:effectLst/>
          </p:spPr>
          <p:txBody>
            <a:bodyPr anchor="ctr"/>
            <a:lstStyle/>
            <a:p>
              <a:pPr algn="ctr"/>
              <a:endParaRPr/>
            </a:p>
          </p:txBody>
        </p:sp>
      </p:grpSp>
      <p:sp>
        <p:nvSpPr>
          <p:cNvPr id="38" name="任意多边形: 形状 37">
            <a:extLst>
              <a:ext uri="{FF2B5EF4-FFF2-40B4-BE49-F238E27FC236}">
                <a16:creationId xmlns:a16="http://schemas.microsoft.com/office/drawing/2014/main" xmlns="" id="{81F9E696-0FB4-4C00-B514-73BFA8E5B7F9}"/>
              </a:ext>
            </a:extLst>
          </p:cNvPr>
          <p:cNvSpPr/>
          <p:nvPr userDrawn="1"/>
        </p:nvSpPr>
        <p:spPr>
          <a:xfrm>
            <a:off x="7530601" y="5702371"/>
            <a:ext cx="906615" cy="326910"/>
          </a:xfrm>
          <a:custGeom>
            <a:avLst/>
            <a:gdLst>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403860 h 403860"/>
              <a:gd name="connsiteX1" fmla="*/ 0 w 899160"/>
              <a:gd name="connsiteY1" fmla="*/ 144780 h 403860"/>
              <a:gd name="connsiteX2" fmla="*/ 419100 w 899160"/>
              <a:gd name="connsiteY2" fmla="*/ 0 h 403860"/>
              <a:gd name="connsiteX3" fmla="*/ 899160 w 899160"/>
              <a:gd name="connsiteY3" fmla="*/ 350520 h 403860"/>
              <a:gd name="connsiteX4" fmla="*/ 518160 w 899160"/>
              <a:gd name="connsiteY4" fmla="*/ 403860 h 403860"/>
              <a:gd name="connsiteX0" fmla="*/ 518160 w 899160"/>
              <a:gd name="connsiteY0" fmla="*/ 378460 h 378460"/>
              <a:gd name="connsiteX1" fmla="*/ 0 w 899160"/>
              <a:gd name="connsiteY1" fmla="*/ 119380 h 378460"/>
              <a:gd name="connsiteX2" fmla="*/ 327025 w 899160"/>
              <a:gd name="connsiteY2" fmla="*/ 0 h 378460"/>
              <a:gd name="connsiteX3" fmla="*/ 899160 w 899160"/>
              <a:gd name="connsiteY3" fmla="*/ 325120 h 378460"/>
              <a:gd name="connsiteX4" fmla="*/ 518160 w 899160"/>
              <a:gd name="connsiteY4" fmla="*/ 378460 h 378460"/>
              <a:gd name="connsiteX0" fmla="*/ 518160 w 816610"/>
              <a:gd name="connsiteY0" fmla="*/ 378460 h 378460"/>
              <a:gd name="connsiteX1" fmla="*/ 0 w 816610"/>
              <a:gd name="connsiteY1" fmla="*/ 119380 h 378460"/>
              <a:gd name="connsiteX2" fmla="*/ 327025 w 816610"/>
              <a:gd name="connsiteY2" fmla="*/ 0 h 378460"/>
              <a:gd name="connsiteX3" fmla="*/ 816610 w 816610"/>
              <a:gd name="connsiteY3" fmla="*/ 277495 h 378460"/>
              <a:gd name="connsiteX4" fmla="*/ 518160 w 816610"/>
              <a:gd name="connsiteY4" fmla="*/ 378460 h 378460"/>
              <a:gd name="connsiteX0" fmla="*/ 734060 w 816610"/>
              <a:gd name="connsiteY0" fmla="*/ 483235 h 483235"/>
              <a:gd name="connsiteX1" fmla="*/ 0 w 816610"/>
              <a:gd name="connsiteY1" fmla="*/ 119380 h 483235"/>
              <a:gd name="connsiteX2" fmla="*/ 327025 w 816610"/>
              <a:gd name="connsiteY2" fmla="*/ 0 h 483235"/>
              <a:gd name="connsiteX3" fmla="*/ 816610 w 816610"/>
              <a:gd name="connsiteY3" fmla="*/ 277495 h 483235"/>
              <a:gd name="connsiteX4" fmla="*/ 734060 w 816610"/>
              <a:gd name="connsiteY4" fmla="*/ 483235 h 483235"/>
              <a:gd name="connsiteX0" fmla="*/ 734060 w 997585"/>
              <a:gd name="connsiteY0" fmla="*/ 483235 h 483235"/>
              <a:gd name="connsiteX1" fmla="*/ 0 w 997585"/>
              <a:gd name="connsiteY1" fmla="*/ 119380 h 483235"/>
              <a:gd name="connsiteX2" fmla="*/ 327025 w 997585"/>
              <a:gd name="connsiteY2" fmla="*/ 0 h 483235"/>
              <a:gd name="connsiteX3" fmla="*/ 997585 w 997585"/>
              <a:gd name="connsiteY3" fmla="*/ 410845 h 483235"/>
              <a:gd name="connsiteX4" fmla="*/ 734060 w 99758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83235 h 483235"/>
              <a:gd name="connsiteX1" fmla="*/ 0 w 1054735"/>
              <a:gd name="connsiteY1" fmla="*/ 157480 h 483235"/>
              <a:gd name="connsiteX2" fmla="*/ 384175 w 1054735"/>
              <a:gd name="connsiteY2" fmla="*/ 0 h 483235"/>
              <a:gd name="connsiteX3" fmla="*/ 1054735 w 1054735"/>
              <a:gd name="connsiteY3" fmla="*/ 410845 h 483235"/>
              <a:gd name="connsiteX4" fmla="*/ 791210 w 1054735"/>
              <a:gd name="connsiteY4" fmla="*/ 483235 h 483235"/>
              <a:gd name="connsiteX0" fmla="*/ 791210 w 1054735"/>
              <a:gd name="connsiteY0" fmla="*/ 457835 h 457835"/>
              <a:gd name="connsiteX1" fmla="*/ 0 w 1054735"/>
              <a:gd name="connsiteY1" fmla="*/ 132080 h 457835"/>
              <a:gd name="connsiteX2" fmla="*/ 292100 w 1054735"/>
              <a:gd name="connsiteY2" fmla="*/ 0 h 457835"/>
              <a:gd name="connsiteX3" fmla="*/ 1054735 w 1054735"/>
              <a:gd name="connsiteY3" fmla="*/ 385445 h 457835"/>
              <a:gd name="connsiteX4" fmla="*/ 791210 w 1054735"/>
              <a:gd name="connsiteY4" fmla="*/ 457835 h 457835"/>
              <a:gd name="connsiteX0" fmla="*/ 791210 w 1054735"/>
              <a:gd name="connsiteY0" fmla="*/ 441960 h 441960"/>
              <a:gd name="connsiteX1" fmla="*/ 0 w 1054735"/>
              <a:gd name="connsiteY1" fmla="*/ 116205 h 441960"/>
              <a:gd name="connsiteX2" fmla="*/ 273050 w 1054735"/>
              <a:gd name="connsiteY2" fmla="*/ 0 h 441960"/>
              <a:gd name="connsiteX3" fmla="*/ 1054735 w 1054735"/>
              <a:gd name="connsiteY3" fmla="*/ 369570 h 441960"/>
              <a:gd name="connsiteX4" fmla="*/ 791210 w 1054735"/>
              <a:gd name="connsiteY4" fmla="*/ 441960 h 441960"/>
              <a:gd name="connsiteX0" fmla="*/ 575310 w 838835"/>
              <a:gd name="connsiteY0" fmla="*/ 441960 h 441960"/>
              <a:gd name="connsiteX1" fmla="*/ 0 w 838835"/>
              <a:gd name="connsiteY1" fmla="*/ 201930 h 441960"/>
              <a:gd name="connsiteX2" fmla="*/ 57150 w 838835"/>
              <a:gd name="connsiteY2" fmla="*/ 0 h 441960"/>
              <a:gd name="connsiteX3" fmla="*/ 838835 w 838835"/>
              <a:gd name="connsiteY3" fmla="*/ 369570 h 441960"/>
              <a:gd name="connsiteX4" fmla="*/ 575310 w 838835"/>
              <a:gd name="connsiteY4" fmla="*/ 441960 h 441960"/>
              <a:gd name="connsiteX0" fmla="*/ 591185 w 854710"/>
              <a:gd name="connsiteY0" fmla="*/ 441960 h 441960"/>
              <a:gd name="connsiteX1" fmla="*/ 0 w 854710"/>
              <a:gd name="connsiteY1" fmla="*/ 214630 h 441960"/>
              <a:gd name="connsiteX2" fmla="*/ 73025 w 854710"/>
              <a:gd name="connsiteY2" fmla="*/ 0 h 441960"/>
              <a:gd name="connsiteX3" fmla="*/ 854710 w 854710"/>
              <a:gd name="connsiteY3" fmla="*/ 369570 h 441960"/>
              <a:gd name="connsiteX4" fmla="*/ 591185 w 854710"/>
              <a:gd name="connsiteY4" fmla="*/ 441960 h 441960"/>
              <a:gd name="connsiteX0" fmla="*/ 591185 w 854710"/>
              <a:gd name="connsiteY0" fmla="*/ 381635 h 381635"/>
              <a:gd name="connsiteX1" fmla="*/ 0 w 854710"/>
              <a:gd name="connsiteY1" fmla="*/ 154305 h 381635"/>
              <a:gd name="connsiteX2" fmla="*/ 187325 w 854710"/>
              <a:gd name="connsiteY2" fmla="*/ 0 h 381635"/>
              <a:gd name="connsiteX3" fmla="*/ 854710 w 854710"/>
              <a:gd name="connsiteY3" fmla="*/ 309245 h 381635"/>
              <a:gd name="connsiteX4" fmla="*/ 591185 w 854710"/>
              <a:gd name="connsiteY4" fmla="*/ 381635 h 381635"/>
              <a:gd name="connsiteX0" fmla="*/ 591185 w 854710"/>
              <a:gd name="connsiteY0" fmla="*/ 330835 h 330835"/>
              <a:gd name="connsiteX1" fmla="*/ 0 w 854710"/>
              <a:gd name="connsiteY1" fmla="*/ 103505 h 330835"/>
              <a:gd name="connsiteX2" fmla="*/ 304800 w 854710"/>
              <a:gd name="connsiteY2" fmla="*/ 0 h 330835"/>
              <a:gd name="connsiteX3" fmla="*/ 854710 w 854710"/>
              <a:gd name="connsiteY3" fmla="*/ 258445 h 330835"/>
              <a:gd name="connsiteX4" fmla="*/ 591185 w 854710"/>
              <a:gd name="connsiteY4" fmla="*/ 330835 h 330835"/>
              <a:gd name="connsiteX0" fmla="*/ 591185 w 854710"/>
              <a:gd name="connsiteY0" fmla="*/ 321310 h 321310"/>
              <a:gd name="connsiteX1" fmla="*/ 0 w 854710"/>
              <a:gd name="connsiteY1" fmla="*/ 93980 h 321310"/>
              <a:gd name="connsiteX2" fmla="*/ 323850 w 854710"/>
              <a:gd name="connsiteY2" fmla="*/ 0 h 321310"/>
              <a:gd name="connsiteX3" fmla="*/ 854710 w 854710"/>
              <a:gd name="connsiteY3" fmla="*/ 248920 h 321310"/>
              <a:gd name="connsiteX4" fmla="*/ 591185 w 854710"/>
              <a:gd name="connsiteY4" fmla="*/ 321310 h 321310"/>
              <a:gd name="connsiteX0" fmla="*/ 591185 w 854710"/>
              <a:gd name="connsiteY0" fmla="*/ 314960 h 314960"/>
              <a:gd name="connsiteX1" fmla="*/ 0 w 854710"/>
              <a:gd name="connsiteY1" fmla="*/ 87630 h 314960"/>
              <a:gd name="connsiteX2" fmla="*/ 333375 w 854710"/>
              <a:gd name="connsiteY2" fmla="*/ 0 h 314960"/>
              <a:gd name="connsiteX3" fmla="*/ 854710 w 854710"/>
              <a:gd name="connsiteY3" fmla="*/ 242570 h 314960"/>
              <a:gd name="connsiteX4" fmla="*/ 591185 w 854710"/>
              <a:gd name="connsiteY4" fmla="*/ 314960 h 314960"/>
              <a:gd name="connsiteX0" fmla="*/ 591185 w 854710"/>
              <a:gd name="connsiteY0" fmla="*/ 302260 h 302260"/>
              <a:gd name="connsiteX1" fmla="*/ 0 w 854710"/>
              <a:gd name="connsiteY1" fmla="*/ 74930 h 302260"/>
              <a:gd name="connsiteX2" fmla="*/ 276225 w 854710"/>
              <a:gd name="connsiteY2" fmla="*/ 0 h 302260"/>
              <a:gd name="connsiteX3" fmla="*/ 854710 w 854710"/>
              <a:gd name="connsiteY3" fmla="*/ 229870 h 302260"/>
              <a:gd name="connsiteX4" fmla="*/ 591185 w 854710"/>
              <a:gd name="connsiteY4" fmla="*/ 302260 h 302260"/>
              <a:gd name="connsiteX0" fmla="*/ 591185 w 854710"/>
              <a:gd name="connsiteY0" fmla="*/ 302260 h 302260"/>
              <a:gd name="connsiteX1" fmla="*/ 122555 w 854710"/>
              <a:gd name="connsiteY1" fmla="*/ 116838 h 302260"/>
              <a:gd name="connsiteX2" fmla="*/ 0 w 854710"/>
              <a:gd name="connsiteY2" fmla="*/ 74930 h 302260"/>
              <a:gd name="connsiteX3" fmla="*/ 276225 w 854710"/>
              <a:gd name="connsiteY3" fmla="*/ 0 h 302260"/>
              <a:gd name="connsiteX4" fmla="*/ 854710 w 854710"/>
              <a:gd name="connsiteY4" fmla="*/ 229870 h 302260"/>
              <a:gd name="connsiteX5" fmla="*/ 591185 w 854710"/>
              <a:gd name="connsiteY5" fmla="*/ 302260 h 302260"/>
              <a:gd name="connsiteX0" fmla="*/ 591185 w 854710"/>
              <a:gd name="connsiteY0" fmla="*/ 302260 h 302260"/>
              <a:gd name="connsiteX1" fmla="*/ 122555 w 854710"/>
              <a:gd name="connsiteY1" fmla="*/ 116838 h 302260"/>
              <a:gd name="connsiteX2" fmla="*/ 0 w 854710"/>
              <a:gd name="connsiteY2" fmla="*/ 74930 h 302260"/>
              <a:gd name="connsiteX3" fmla="*/ 276225 w 854710"/>
              <a:gd name="connsiteY3" fmla="*/ 0 h 302260"/>
              <a:gd name="connsiteX4" fmla="*/ 322580 w 854710"/>
              <a:gd name="connsiteY4" fmla="*/ 21588 h 302260"/>
              <a:gd name="connsiteX5" fmla="*/ 854710 w 854710"/>
              <a:gd name="connsiteY5" fmla="*/ 229870 h 302260"/>
              <a:gd name="connsiteX6" fmla="*/ 591185 w 854710"/>
              <a:gd name="connsiteY6" fmla="*/ 302260 h 302260"/>
              <a:gd name="connsiteX0" fmla="*/ 591185 w 854710"/>
              <a:gd name="connsiteY0" fmla="*/ 280672 h 280672"/>
              <a:gd name="connsiteX1" fmla="*/ 122555 w 854710"/>
              <a:gd name="connsiteY1" fmla="*/ 95250 h 280672"/>
              <a:gd name="connsiteX2" fmla="*/ 0 w 854710"/>
              <a:gd name="connsiteY2" fmla="*/ 53342 h 280672"/>
              <a:gd name="connsiteX3" fmla="*/ 322580 w 854710"/>
              <a:gd name="connsiteY3" fmla="*/ 0 h 280672"/>
              <a:gd name="connsiteX4" fmla="*/ 854710 w 854710"/>
              <a:gd name="connsiteY4" fmla="*/ 208282 h 280672"/>
              <a:gd name="connsiteX5" fmla="*/ 591185 w 854710"/>
              <a:gd name="connsiteY5" fmla="*/ 280672 h 280672"/>
              <a:gd name="connsiteX0" fmla="*/ 468630 w 732155"/>
              <a:gd name="connsiteY0" fmla="*/ 280672 h 280672"/>
              <a:gd name="connsiteX1" fmla="*/ 0 w 732155"/>
              <a:gd name="connsiteY1" fmla="*/ 95250 h 280672"/>
              <a:gd name="connsiteX2" fmla="*/ 200025 w 732155"/>
              <a:gd name="connsiteY2" fmla="*/ 0 h 280672"/>
              <a:gd name="connsiteX3" fmla="*/ 732155 w 732155"/>
              <a:gd name="connsiteY3" fmla="*/ 208282 h 280672"/>
              <a:gd name="connsiteX4" fmla="*/ 468630 w 732155"/>
              <a:gd name="connsiteY4" fmla="*/ 280672 h 280672"/>
              <a:gd name="connsiteX0" fmla="*/ 468630 w 732155"/>
              <a:gd name="connsiteY0" fmla="*/ 273528 h 273528"/>
              <a:gd name="connsiteX1" fmla="*/ 0 w 732155"/>
              <a:gd name="connsiteY1" fmla="*/ 88106 h 273528"/>
              <a:gd name="connsiteX2" fmla="*/ 226218 w 732155"/>
              <a:gd name="connsiteY2" fmla="*/ 0 h 273528"/>
              <a:gd name="connsiteX3" fmla="*/ 732155 w 732155"/>
              <a:gd name="connsiteY3" fmla="*/ 201138 h 273528"/>
              <a:gd name="connsiteX4" fmla="*/ 468630 w 732155"/>
              <a:gd name="connsiteY4" fmla="*/ 273528 h 273528"/>
              <a:gd name="connsiteX0" fmla="*/ 468630 w 732155"/>
              <a:gd name="connsiteY0" fmla="*/ 264003 h 264003"/>
              <a:gd name="connsiteX1" fmla="*/ 0 w 732155"/>
              <a:gd name="connsiteY1" fmla="*/ 78581 h 264003"/>
              <a:gd name="connsiteX2" fmla="*/ 235743 w 732155"/>
              <a:gd name="connsiteY2" fmla="*/ 0 h 264003"/>
              <a:gd name="connsiteX3" fmla="*/ 732155 w 732155"/>
              <a:gd name="connsiteY3" fmla="*/ 191613 h 264003"/>
              <a:gd name="connsiteX4" fmla="*/ 468630 w 732155"/>
              <a:gd name="connsiteY4" fmla="*/ 264003 h 264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155" h="264003">
                <a:moveTo>
                  <a:pt x="468630" y="264003"/>
                </a:moveTo>
                <a:lnTo>
                  <a:pt x="0" y="78581"/>
                </a:lnTo>
                <a:lnTo>
                  <a:pt x="235743" y="0"/>
                </a:lnTo>
                <a:lnTo>
                  <a:pt x="732155" y="191613"/>
                </a:lnTo>
                <a:lnTo>
                  <a:pt x="468630" y="264003"/>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xmlns="" id="{67798049-763B-4F66-9DF3-4501A2D4E7B1}"/>
              </a:ext>
            </a:extLst>
          </p:cNvPr>
          <p:cNvGrpSpPr/>
          <p:nvPr userDrawn="1"/>
        </p:nvGrpSpPr>
        <p:grpSpPr>
          <a:xfrm>
            <a:off x="7843212" y="5452720"/>
            <a:ext cx="604445" cy="583396"/>
            <a:chOff x="7139033" y="5386258"/>
            <a:chExt cx="488131" cy="471133"/>
          </a:xfrm>
        </p:grpSpPr>
        <p:sp>
          <p:nvSpPr>
            <p:cNvPr id="40" name="isḷíḍe">
              <a:extLst>
                <a:ext uri="{FF2B5EF4-FFF2-40B4-BE49-F238E27FC236}">
                  <a16:creationId xmlns:a16="http://schemas.microsoft.com/office/drawing/2014/main" xmlns="" id="{5BB1D98B-1C66-44B2-83EE-132F919BEBAE}"/>
                </a:ext>
              </a:extLst>
            </p:cNvPr>
            <p:cNvSpPr/>
            <p:nvPr/>
          </p:nvSpPr>
          <p:spPr>
            <a:xfrm rot="5400000" flipH="1">
              <a:off x="7291511" y="5519782"/>
              <a:ext cx="399470" cy="271837"/>
            </a:xfrm>
            <a:prstGeom prst="parallelogram">
              <a:avLst>
                <a:gd name="adj" fmla="val 25516"/>
              </a:avLst>
            </a:prstGeom>
            <a:solidFill>
              <a:schemeClr val="accent4"/>
            </a:solidFill>
            <a:ln w="12700" cap="flat">
              <a:noFill/>
              <a:miter lim="400000"/>
            </a:ln>
            <a:effectLst/>
          </p:spPr>
          <p:txBody>
            <a:bodyPr anchor="ctr"/>
            <a:lstStyle/>
            <a:p>
              <a:pPr algn="ctr"/>
              <a:endParaRPr/>
            </a:p>
          </p:txBody>
        </p:sp>
        <p:sp>
          <p:nvSpPr>
            <p:cNvPr id="41" name="íşḷîďé">
              <a:extLst>
                <a:ext uri="{FF2B5EF4-FFF2-40B4-BE49-F238E27FC236}">
                  <a16:creationId xmlns:a16="http://schemas.microsoft.com/office/drawing/2014/main" xmlns="" id="{B474FF4E-234E-44F6-8659-CC96BA75EF4C}"/>
                </a:ext>
              </a:extLst>
            </p:cNvPr>
            <p:cNvSpPr/>
            <p:nvPr/>
          </p:nvSpPr>
          <p:spPr>
            <a:xfrm rot="5400000">
              <a:off x="7044533" y="5546082"/>
              <a:ext cx="405809" cy="216809"/>
            </a:xfrm>
            <a:prstGeom prst="parallelogram">
              <a:avLst>
                <a:gd name="adj" fmla="val 39906"/>
              </a:avLst>
            </a:prstGeom>
            <a:solidFill>
              <a:schemeClr val="accent4">
                <a:lumMod val="75000"/>
              </a:schemeClr>
            </a:solidFill>
            <a:ln w="12700" cap="flat">
              <a:noFill/>
              <a:miter lim="400000"/>
            </a:ln>
            <a:effectLst/>
          </p:spPr>
          <p:txBody>
            <a:bodyPr anchor="ctr"/>
            <a:lstStyle/>
            <a:p>
              <a:pPr algn="ctr"/>
              <a:endParaRPr/>
            </a:p>
          </p:txBody>
        </p:sp>
        <p:sp>
          <p:nvSpPr>
            <p:cNvPr id="42" name="平行四边形 41">
              <a:extLst>
                <a:ext uri="{FF2B5EF4-FFF2-40B4-BE49-F238E27FC236}">
                  <a16:creationId xmlns:a16="http://schemas.microsoft.com/office/drawing/2014/main" xmlns="" id="{6F71F1E3-F2BD-46B7-AECA-C606940D6569}"/>
                </a:ext>
              </a:extLst>
            </p:cNvPr>
            <p:cNvSpPr/>
            <p:nvPr/>
          </p:nvSpPr>
          <p:spPr>
            <a:xfrm rot="20700000" flipH="1">
              <a:off x="7150078" y="5386258"/>
              <a:ext cx="466700" cy="141701"/>
            </a:xfrm>
            <a:prstGeom prst="parallelogram">
              <a:avLst>
                <a:gd name="adj" fmla="val 131549"/>
              </a:avLst>
            </a:prstGeom>
            <a:solidFill>
              <a:schemeClr val="accent4">
                <a:lumMod val="60000"/>
                <a:lumOff val="40000"/>
              </a:schemeClr>
            </a:solidFill>
            <a:ln w="12700" cap="flat">
              <a:noFill/>
              <a:miter lim="400000"/>
            </a:ln>
            <a:effectLst/>
          </p:spPr>
          <p:txBody>
            <a:bodyPr anchor="ctr"/>
            <a:lstStyle/>
            <a:p>
              <a:pPr algn="ctr"/>
              <a:endParaRPr lang="zh-CN" altLang="en-US">
                <a:solidFill>
                  <a:schemeClr val="tx1"/>
                </a:solidFill>
              </a:endParaRPr>
            </a:p>
          </p:txBody>
        </p:sp>
      </p:grpSp>
      <p:sp>
        <p:nvSpPr>
          <p:cNvPr id="64" name="矩形 63">
            <a:extLst>
              <a:ext uri="{FF2B5EF4-FFF2-40B4-BE49-F238E27FC236}">
                <a16:creationId xmlns:a16="http://schemas.microsoft.com/office/drawing/2014/main" xmlns="" id="{2C782130-E4E7-4D65-9914-6C81920D32A8}"/>
              </a:ext>
            </a:extLst>
          </p:cNvPr>
          <p:cNvSpPr/>
          <p:nvPr userDrawn="1"/>
        </p:nvSpPr>
        <p:spPr>
          <a:xfrm>
            <a:off x="2477376" y="4392182"/>
            <a:ext cx="351190" cy="2477730"/>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副标题 2">
            <a:extLst>
              <a:ext uri="{FF2B5EF4-FFF2-40B4-BE49-F238E27FC236}">
                <a16:creationId xmlns:a16="http://schemas.microsoft.com/office/drawing/2014/main" xmlns="" id="{F370334F-35BE-4E01-9D13-CEB298DF5AF2}"/>
              </a:ext>
            </a:extLst>
          </p:cNvPr>
          <p:cNvSpPr>
            <a:spLocks noGrp="1"/>
          </p:cNvSpPr>
          <p:nvPr>
            <p:ph type="subTitle" idx="1"/>
          </p:nvPr>
        </p:nvSpPr>
        <p:spPr>
          <a:xfrm>
            <a:off x="669925" y="2428180"/>
            <a:ext cx="10850563"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4" name="标题 1">
            <a:extLst>
              <a:ext uri="{FF2B5EF4-FFF2-40B4-BE49-F238E27FC236}">
                <a16:creationId xmlns:a16="http://schemas.microsoft.com/office/drawing/2014/main" xmlns="" id="{675D3BC6-52D6-4432-939B-AD1DCD7BB796}"/>
              </a:ext>
            </a:extLst>
          </p:cNvPr>
          <p:cNvSpPr>
            <a:spLocks noGrp="1"/>
          </p:cNvSpPr>
          <p:nvPr>
            <p:ph type="ctrTitle"/>
          </p:nvPr>
        </p:nvSpPr>
        <p:spPr>
          <a:xfrm>
            <a:off x="669925" y="1257006"/>
            <a:ext cx="10850563" cy="1162886"/>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75" name="文本占位符 13">
            <a:extLst>
              <a:ext uri="{FF2B5EF4-FFF2-40B4-BE49-F238E27FC236}">
                <a16:creationId xmlns:a16="http://schemas.microsoft.com/office/drawing/2014/main" xmlns="" id="{5E86FAA8-BC1B-4BF9-B050-B59A778A64BC}"/>
              </a:ext>
            </a:extLst>
          </p:cNvPr>
          <p:cNvSpPr>
            <a:spLocks noGrp="1"/>
          </p:cNvSpPr>
          <p:nvPr>
            <p:ph type="body" sz="quarter" idx="10" hasCustomPrompt="1"/>
          </p:nvPr>
        </p:nvSpPr>
        <p:spPr>
          <a:xfrm>
            <a:off x="669925" y="3492750"/>
            <a:ext cx="10850563"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76" name="文本占位符 13">
            <a:extLst>
              <a:ext uri="{FF2B5EF4-FFF2-40B4-BE49-F238E27FC236}">
                <a16:creationId xmlns:a16="http://schemas.microsoft.com/office/drawing/2014/main" xmlns="" id="{77BEED1E-A4EE-4E07-A173-F411B875A973}"/>
              </a:ext>
            </a:extLst>
          </p:cNvPr>
          <p:cNvSpPr>
            <a:spLocks noGrp="1"/>
          </p:cNvSpPr>
          <p:nvPr>
            <p:ph type="body" sz="quarter" idx="11" hasCustomPrompt="1"/>
          </p:nvPr>
        </p:nvSpPr>
        <p:spPr>
          <a:xfrm>
            <a:off x="669925" y="3803743"/>
            <a:ext cx="10850563"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accent1"/>
        </a:solidFill>
        <a:effectLst/>
      </p:bgPr>
    </p:bg>
    <p:spTree>
      <p:nvGrpSpPr>
        <p:cNvPr id="1" name=""/>
        <p:cNvGrpSpPr/>
        <p:nvPr/>
      </p:nvGrpSpPr>
      <p:grpSpPr>
        <a:xfrm>
          <a:off x="0" y="0"/>
          <a:ext cx="0" cy="0"/>
          <a:chOff x="0" y="0"/>
          <a:chExt cx="0" cy="0"/>
        </a:xfrm>
      </p:grpSpPr>
      <p:grpSp>
        <p:nvGrpSpPr>
          <p:cNvPr id="7" name="ïṣľiḑê">
            <a:extLst>
              <a:ext uri="{FF2B5EF4-FFF2-40B4-BE49-F238E27FC236}">
                <a16:creationId xmlns:a16="http://schemas.microsoft.com/office/drawing/2014/main" xmlns="" id="{39DA7B5B-2428-400E-8D88-A276D62E6DAF}"/>
              </a:ext>
            </a:extLst>
          </p:cNvPr>
          <p:cNvGrpSpPr/>
          <p:nvPr userDrawn="1"/>
        </p:nvGrpSpPr>
        <p:grpSpPr>
          <a:xfrm rot="900000">
            <a:off x="1600567" y="1898214"/>
            <a:ext cx="2044901" cy="1594888"/>
            <a:chOff x="4115833" y="2760308"/>
            <a:chExt cx="2001516" cy="1561052"/>
          </a:xfrm>
        </p:grpSpPr>
        <p:sp>
          <p:nvSpPr>
            <p:cNvPr id="8" name="is1iďê">
              <a:extLst>
                <a:ext uri="{FF2B5EF4-FFF2-40B4-BE49-F238E27FC236}">
                  <a16:creationId xmlns:a16="http://schemas.microsoft.com/office/drawing/2014/main" xmlns="" id="{5EC2246C-06C6-4910-8405-79BE22960769}"/>
                </a:ext>
              </a:extLst>
            </p:cNvPr>
            <p:cNvSpPr/>
            <p:nvPr/>
          </p:nvSpPr>
          <p:spPr>
            <a:xfrm>
              <a:off x="6016609" y="2773632"/>
              <a:ext cx="100410" cy="4277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572"/>
                  </a:lnTo>
                  <a:cubicBezTo>
                    <a:pt x="0" y="21572"/>
                    <a:pt x="0" y="21600"/>
                    <a:pt x="0" y="21600"/>
                  </a:cubicBezTo>
                  <a:close/>
                </a:path>
              </a:pathLst>
            </a:custGeom>
            <a:solidFill>
              <a:srgbClr val="D88334"/>
            </a:solidFill>
            <a:ln w="12700" cap="flat">
              <a:noFill/>
              <a:miter lim="400000"/>
            </a:ln>
            <a:effectLst/>
          </p:spPr>
          <p:txBody>
            <a:bodyPr anchor="ctr"/>
            <a:lstStyle/>
            <a:p>
              <a:pPr algn="ctr"/>
              <a:endParaRPr/>
            </a:p>
          </p:txBody>
        </p:sp>
        <p:sp>
          <p:nvSpPr>
            <p:cNvPr id="9" name="îṥ1îḓé">
              <a:extLst>
                <a:ext uri="{FF2B5EF4-FFF2-40B4-BE49-F238E27FC236}">
                  <a16:creationId xmlns:a16="http://schemas.microsoft.com/office/drawing/2014/main" xmlns="" id="{DDF73E36-DB26-49AF-B7C6-C6EFF438B547}"/>
                </a:ext>
              </a:extLst>
            </p:cNvPr>
            <p:cNvSpPr/>
            <p:nvPr/>
          </p:nvSpPr>
          <p:spPr>
            <a:xfrm>
              <a:off x="4115834" y="2982362"/>
              <a:ext cx="1840734" cy="1338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480" y="20025"/>
                    <a:pt x="17405" y="14172"/>
                    <a:pt x="21600" y="2356"/>
                  </a:cubicBezTo>
                  <a:lnTo>
                    <a:pt x="21572" y="0"/>
                  </a:lnTo>
                  <a:cubicBezTo>
                    <a:pt x="18455" y="12030"/>
                    <a:pt x="3667" y="20546"/>
                    <a:pt x="0" y="21600"/>
                  </a:cubicBezTo>
                  <a:close/>
                </a:path>
              </a:pathLst>
            </a:custGeom>
            <a:solidFill>
              <a:schemeClr val="accent2"/>
            </a:solidFill>
            <a:ln w="12700" cap="flat">
              <a:noFill/>
              <a:miter lim="400000"/>
            </a:ln>
            <a:effectLst/>
          </p:spPr>
          <p:txBody>
            <a:bodyPr anchor="ctr"/>
            <a:lstStyle/>
            <a:p>
              <a:pPr algn="ctr"/>
              <a:endParaRPr/>
            </a:p>
          </p:txBody>
        </p:sp>
        <p:sp>
          <p:nvSpPr>
            <p:cNvPr id="10" name="ïśliďè">
              <a:extLst>
                <a:ext uri="{FF2B5EF4-FFF2-40B4-BE49-F238E27FC236}">
                  <a16:creationId xmlns:a16="http://schemas.microsoft.com/office/drawing/2014/main" xmlns="" id="{1DE6DC53-AFC8-4D07-80BD-CF329B1E6C15}"/>
                </a:ext>
              </a:extLst>
            </p:cNvPr>
            <p:cNvSpPr/>
            <p:nvPr/>
          </p:nvSpPr>
          <p:spPr>
            <a:xfrm>
              <a:off x="5874495" y="2951275"/>
              <a:ext cx="8085" cy="21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0" y="21600"/>
                  </a:lnTo>
                  <a:cubicBezTo>
                    <a:pt x="0" y="21600"/>
                    <a:pt x="21600" y="0"/>
                    <a:pt x="21600" y="0"/>
                  </a:cubicBezTo>
                  <a:close/>
                </a:path>
              </a:pathLst>
            </a:custGeom>
            <a:solidFill>
              <a:srgbClr val="D88334"/>
            </a:solidFill>
            <a:ln w="12700" cap="flat">
              <a:noFill/>
              <a:miter lim="400000"/>
            </a:ln>
            <a:effectLst/>
          </p:spPr>
          <p:txBody>
            <a:bodyPr anchor="ctr"/>
            <a:lstStyle/>
            <a:p>
              <a:pPr algn="ctr"/>
              <a:endParaRPr/>
            </a:p>
          </p:txBody>
        </p:sp>
        <p:sp>
          <p:nvSpPr>
            <p:cNvPr id="11" name="ïŝlïdè">
              <a:extLst>
                <a:ext uri="{FF2B5EF4-FFF2-40B4-BE49-F238E27FC236}">
                  <a16:creationId xmlns:a16="http://schemas.microsoft.com/office/drawing/2014/main" xmlns="" id="{54544BD5-70C5-435C-AAB6-0D0CDC284703}"/>
                </a:ext>
              </a:extLst>
            </p:cNvPr>
            <p:cNvSpPr/>
            <p:nvPr/>
          </p:nvSpPr>
          <p:spPr>
            <a:xfrm>
              <a:off x="4115833" y="2760308"/>
              <a:ext cx="1942280" cy="1561052"/>
            </a:xfrm>
            <a:custGeom>
              <a:avLst/>
              <a:gdLst/>
              <a:ahLst/>
              <a:cxnLst>
                <a:cxn ang="0">
                  <a:pos x="wd2" y="hd2"/>
                </a:cxn>
                <a:cxn ang="5400000">
                  <a:pos x="wd2" y="hd2"/>
                </a:cxn>
                <a:cxn ang="10800000">
                  <a:pos x="wd2" y="hd2"/>
                </a:cxn>
                <a:cxn ang="16200000">
                  <a:pos x="wd2" y="hd2"/>
                </a:cxn>
              </a:cxnLst>
              <a:rect l="0" t="0" r="r" b="b"/>
              <a:pathLst>
                <a:path w="21394" h="21531" extrusionOk="0">
                  <a:moveTo>
                    <a:pt x="20783" y="3262"/>
                  </a:moveTo>
                  <a:lnTo>
                    <a:pt x="21394" y="0"/>
                  </a:lnTo>
                  <a:lnTo>
                    <a:pt x="18022" y="3269"/>
                  </a:lnTo>
                  <a:lnTo>
                    <a:pt x="19435" y="2657"/>
                  </a:lnTo>
                  <a:lnTo>
                    <a:pt x="19361" y="2847"/>
                  </a:lnTo>
                  <a:lnTo>
                    <a:pt x="19359" y="2848"/>
                  </a:lnTo>
                  <a:cubicBezTo>
                    <a:pt x="13852" y="16637"/>
                    <a:pt x="-206" y="21600"/>
                    <a:pt x="2" y="21530"/>
                  </a:cubicBezTo>
                  <a:cubicBezTo>
                    <a:pt x="3444" y="20629"/>
                    <a:pt x="17326" y="13351"/>
                    <a:pt x="20252" y="3070"/>
                  </a:cubicBezTo>
                  <a:lnTo>
                    <a:pt x="20278" y="5083"/>
                  </a:lnTo>
                  <a:lnTo>
                    <a:pt x="20288" y="5900"/>
                  </a:lnTo>
                  <a:lnTo>
                    <a:pt x="20616" y="4149"/>
                  </a:lnTo>
                  <a:cubicBezTo>
                    <a:pt x="20616" y="4149"/>
                    <a:pt x="20783" y="3262"/>
                    <a:pt x="20783" y="3262"/>
                  </a:cubicBezTo>
                  <a:close/>
                </a:path>
              </a:pathLst>
            </a:custGeom>
            <a:solidFill>
              <a:schemeClr val="accent2">
                <a:lumMod val="60000"/>
                <a:lumOff val="40000"/>
              </a:schemeClr>
            </a:solidFill>
            <a:ln w="12700" cap="flat">
              <a:noFill/>
              <a:miter lim="400000"/>
            </a:ln>
            <a:effectLst/>
          </p:spPr>
          <p:txBody>
            <a:bodyPr anchor="ctr"/>
            <a:lstStyle/>
            <a:p>
              <a:pPr algn="ctr"/>
              <a:endParaRPr/>
            </a:p>
          </p:txBody>
        </p:sp>
        <p:sp>
          <p:nvSpPr>
            <p:cNvPr id="12" name="íŝľîďê">
              <a:extLst>
                <a:ext uri="{FF2B5EF4-FFF2-40B4-BE49-F238E27FC236}">
                  <a16:creationId xmlns:a16="http://schemas.microsoft.com/office/drawing/2014/main" xmlns="" id="{7A0A859F-74E6-4635-B23F-1A3FBC3586F9}"/>
                </a:ext>
              </a:extLst>
            </p:cNvPr>
            <p:cNvSpPr/>
            <p:nvPr/>
          </p:nvSpPr>
          <p:spPr>
            <a:xfrm>
              <a:off x="5958875" y="2760309"/>
              <a:ext cx="158474" cy="450543"/>
            </a:xfrm>
            <a:custGeom>
              <a:avLst/>
              <a:gdLst/>
              <a:ahLst/>
              <a:cxnLst>
                <a:cxn ang="0">
                  <a:pos x="wd2" y="hd2"/>
                </a:cxn>
                <a:cxn ang="5400000">
                  <a:pos x="wd2" y="hd2"/>
                </a:cxn>
                <a:cxn ang="10800000">
                  <a:pos x="wd2" y="hd2"/>
                </a:cxn>
                <a:cxn ang="16200000">
                  <a:pos x="wd2" y="hd2"/>
                </a:cxn>
              </a:cxnLst>
              <a:rect l="0" t="0" r="r" b="b"/>
              <a:pathLst>
                <a:path w="21600" h="21600" extrusionOk="0">
                  <a:moveTo>
                    <a:pt x="6117" y="11339"/>
                  </a:moveTo>
                  <a:lnTo>
                    <a:pt x="4059" y="14421"/>
                  </a:lnTo>
                  <a:lnTo>
                    <a:pt x="0" y="20508"/>
                  </a:lnTo>
                  <a:lnTo>
                    <a:pt x="7613" y="21600"/>
                  </a:lnTo>
                  <a:lnTo>
                    <a:pt x="7914" y="21154"/>
                  </a:lnTo>
                  <a:lnTo>
                    <a:pt x="21600" y="673"/>
                  </a:lnTo>
                  <a:lnTo>
                    <a:pt x="13684" y="0"/>
                  </a:lnTo>
                  <a:cubicBezTo>
                    <a:pt x="13684" y="0"/>
                    <a:pt x="6117" y="11339"/>
                    <a:pt x="6117" y="11339"/>
                  </a:cubicBezTo>
                  <a:close/>
                </a:path>
              </a:pathLst>
            </a:custGeom>
            <a:solidFill>
              <a:schemeClr val="accent2"/>
            </a:solidFill>
            <a:ln w="12700" cap="flat">
              <a:noFill/>
              <a:miter lim="400000"/>
            </a:ln>
            <a:effectLst/>
          </p:spPr>
          <p:txBody>
            <a:bodyPr anchor="ctr"/>
            <a:lstStyle/>
            <a:p>
              <a:pPr algn="ctr"/>
              <a:endParaRPr/>
            </a:p>
          </p:txBody>
        </p:sp>
        <p:sp>
          <p:nvSpPr>
            <p:cNvPr id="13" name="ïṡļiḋê">
              <a:extLst>
                <a:ext uri="{FF2B5EF4-FFF2-40B4-BE49-F238E27FC236}">
                  <a16:creationId xmlns:a16="http://schemas.microsoft.com/office/drawing/2014/main" xmlns="" id="{D36D4A27-66BE-4090-8AD2-EA2634F02C17}"/>
                </a:ext>
              </a:extLst>
            </p:cNvPr>
            <p:cNvSpPr/>
            <p:nvPr/>
          </p:nvSpPr>
          <p:spPr>
            <a:xfrm>
              <a:off x="5754586" y="2951275"/>
              <a:ext cx="128360" cy="614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596"/>
                  </a:lnTo>
                  <a:lnTo>
                    <a:pt x="8294" y="21600"/>
                  </a:lnTo>
                  <a:lnTo>
                    <a:pt x="17712" y="16001"/>
                  </a:lnTo>
                  <a:cubicBezTo>
                    <a:pt x="17712" y="16001"/>
                    <a:pt x="21600" y="0"/>
                    <a:pt x="21600" y="0"/>
                  </a:cubicBezTo>
                  <a:close/>
                </a:path>
              </a:pathLst>
            </a:custGeom>
            <a:solidFill>
              <a:schemeClr val="accent2"/>
            </a:solidFill>
            <a:ln w="12700" cap="flat">
              <a:noFill/>
              <a:miter lim="400000"/>
            </a:ln>
            <a:effectLst/>
          </p:spPr>
          <p:txBody>
            <a:bodyPr anchor="ctr"/>
            <a:lstStyle/>
            <a:p>
              <a:pPr algn="ctr"/>
              <a:endParaRPr/>
            </a:p>
          </p:txBody>
        </p:sp>
      </p:grpSp>
      <p:sp>
        <p:nvSpPr>
          <p:cNvPr id="14" name="椭圆 13">
            <a:extLst>
              <a:ext uri="{FF2B5EF4-FFF2-40B4-BE49-F238E27FC236}">
                <a16:creationId xmlns:a16="http://schemas.microsoft.com/office/drawing/2014/main" xmlns="" id="{EED6539A-7605-48BC-9426-7B0BF551B638}"/>
              </a:ext>
            </a:extLst>
          </p:cNvPr>
          <p:cNvSpPr/>
          <p:nvPr userDrawn="1"/>
        </p:nvSpPr>
        <p:spPr>
          <a:xfrm>
            <a:off x="2203373" y="2766756"/>
            <a:ext cx="457200" cy="457200"/>
          </a:xfrm>
          <a:prstGeom prst="ellipse">
            <a:avLst/>
          </a:prstGeom>
          <a:solidFill>
            <a:schemeClr val="accent2">
              <a:lumMod val="75000"/>
              <a:alpha val="50000"/>
            </a:schemeClr>
          </a:solidFill>
          <a:ln>
            <a:noFill/>
          </a:ln>
          <a:effectLst>
            <a:outerShdw blurRad="50800" dist="50800" dir="600000" algn="ctr" rotWithShape="0">
              <a:srgbClr val="000000">
                <a:alpha val="43137"/>
              </a:srgbClr>
            </a:outerShdw>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ïṣľiḑê">
            <a:extLst>
              <a:ext uri="{FF2B5EF4-FFF2-40B4-BE49-F238E27FC236}">
                <a16:creationId xmlns:a16="http://schemas.microsoft.com/office/drawing/2014/main" xmlns="" id="{442B87BE-E91B-47DD-B196-75E8E9BDAF46}"/>
              </a:ext>
            </a:extLst>
          </p:cNvPr>
          <p:cNvGrpSpPr/>
          <p:nvPr userDrawn="1"/>
        </p:nvGrpSpPr>
        <p:grpSpPr>
          <a:xfrm rot="20700000" flipH="1">
            <a:off x="1199851" y="1285523"/>
            <a:ext cx="3870850" cy="3019008"/>
            <a:chOff x="4115833" y="2760308"/>
            <a:chExt cx="2001516" cy="1561052"/>
          </a:xfrm>
        </p:grpSpPr>
        <p:sp>
          <p:nvSpPr>
            <p:cNvPr id="16" name="is1iďê">
              <a:extLst>
                <a:ext uri="{FF2B5EF4-FFF2-40B4-BE49-F238E27FC236}">
                  <a16:creationId xmlns:a16="http://schemas.microsoft.com/office/drawing/2014/main" xmlns="" id="{6C06FF17-018E-48FB-BBF0-FEB446320CE1}"/>
                </a:ext>
              </a:extLst>
            </p:cNvPr>
            <p:cNvSpPr/>
            <p:nvPr/>
          </p:nvSpPr>
          <p:spPr>
            <a:xfrm>
              <a:off x="6016609" y="2773632"/>
              <a:ext cx="100410" cy="4277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572"/>
                  </a:lnTo>
                  <a:cubicBezTo>
                    <a:pt x="0" y="21572"/>
                    <a:pt x="0" y="21600"/>
                    <a:pt x="0" y="21600"/>
                  </a:cubicBezTo>
                  <a:close/>
                </a:path>
              </a:pathLst>
            </a:custGeom>
            <a:solidFill>
              <a:srgbClr val="D88334"/>
            </a:solidFill>
            <a:ln w="12700" cap="flat">
              <a:noFill/>
              <a:miter lim="400000"/>
            </a:ln>
            <a:effectLst/>
          </p:spPr>
          <p:txBody>
            <a:bodyPr anchor="ctr"/>
            <a:lstStyle/>
            <a:p>
              <a:pPr algn="ctr"/>
              <a:endParaRPr/>
            </a:p>
          </p:txBody>
        </p:sp>
        <p:sp>
          <p:nvSpPr>
            <p:cNvPr id="17" name="îṥ1îḓé">
              <a:extLst>
                <a:ext uri="{FF2B5EF4-FFF2-40B4-BE49-F238E27FC236}">
                  <a16:creationId xmlns:a16="http://schemas.microsoft.com/office/drawing/2014/main" xmlns="" id="{A0ECC86F-6090-41DC-98D6-F29FA5B54AE0}"/>
                </a:ext>
              </a:extLst>
            </p:cNvPr>
            <p:cNvSpPr/>
            <p:nvPr/>
          </p:nvSpPr>
          <p:spPr>
            <a:xfrm>
              <a:off x="4115834" y="2982362"/>
              <a:ext cx="1840734" cy="1338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480" y="20025"/>
                    <a:pt x="17405" y="14172"/>
                    <a:pt x="21600" y="2356"/>
                  </a:cubicBezTo>
                  <a:lnTo>
                    <a:pt x="21572" y="0"/>
                  </a:lnTo>
                  <a:cubicBezTo>
                    <a:pt x="18455" y="12030"/>
                    <a:pt x="3667" y="20546"/>
                    <a:pt x="0" y="21600"/>
                  </a:cubicBezTo>
                  <a:close/>
                </a:path>
              </a:pathLst>
            </a:custGeom>
            <a:solidFill>
              <a:schemeClr val="accent2"/>
            </a:solidFill>
            <a:ln w="12700" cap="flat">
              <a:noFill/>
              <a:miter lim="400000"/>
            </a:ln>
            <a:effectLst/>
          </p:spPr>
          <p:txBody>
            <a:bodyPr anchor="ctr"/>
            <a:lstStyle/>
            <a:p>
              <a:pPr algn="ctr"/>
              <a:endParaRPr/>
            </a:p>
          </p:txBody>
        </p:sp>
        <p:sp>
          <p:nvSpPr>
            <p:cNvPr id="18" name="ïśliďè">
              <a:extLst>
                <a:ext uri="{FF2B5EF4-FFF2-40B4-BE49-F238E27FC236}">
                  <a16:creationId xmlns:a16="http://schemas.microsoft.com/office/drawing/2014/main" xmlns="" id="{ECB66B20-1D6C-46E0-8F1C-D1CE7445B294}"/>
                </a:ext>
              </a:extLst>
            </p:cNvPr>
            <p:cNvSpPr/>
            <p:nvPr/>
          </p:nvSpPr>
          <p:spPr>
            <a:xfrm>
              <a:off x="5874495" y="2951275"/>
              <a:ext cx="8085" cy="21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0" y="21600"/>
                  </a:lnTo>
                  <a:cubicBezTo>
                    <a:pt x="0" y="21600"/>
                    <a:pt x="21600" y="0"/>
                    <a:pt x="21600" y="0"/>
                  </a:cubicBezTo>
                  <a:close/>
                </a:path>
              </a:pathLst>
            </a:custGeom>
            <a:solidFill>
              <a:srgbClr val="D88334"/>
            </a:solidFill>
            <a:ln w="12700" cap="flat">
              <a:noFill/>
              <a:miter lim="400000"/>
            </a:ln>
            <a:effectLst/>
          </p:spPr>
          <p:txBody>
            <a:bodyPr anchor="ctr"/>
            <a:lstStyle/>
            <a:p>
              <a:pPr algn="ctr"/>
              <a:endParaRPr/>
            </a:p>
          </p:txBody>
        </p:sp>
        <p:sp>
          <p:nvSpPr>
            <p:cNvPr id="19" name="ïŝlïdè">
              <a:extLst>
                <a:ext uri="{FF2B5EF4-FFF2-40B4-BE49-F238E27FC236}">
                  <a16:creationId xmlns:a16="http://schemas.microsoft.com/office/drawing/2014/main" xmlns="" id="{871FC69C-E8B2-42D7-BF16-E97E537A5D63}"/>
                </a:ext>
              </a:extLst>
            </p:cNvPr>
            <p:cNvSpPr/>
            <p:nvPr/>
          </p:nvSpPr>
          <p:spPr>
            <a:xfrm>
              <a:off x="4115833" y="2760308"/>
              <a:ext cx="1942280" cy="1561052"/>
            </a:xfrm>
            <a:custGeom>
              <a:avLst/>
              <a:gdLst/>
              <a:ahLst/>
              <a:cxnLst>
                <a:cxn ang="0">
                  <a:pos x="wd2" y="hd2"/>
                </a:cxn>
                <a:cxn ang="5400000">
                  <a:pos x="wd2" y="hd2"/>
                </a:cxn>
                <a:cxn ang="10800000">
                  <a:pos x="wd2" y="hd2"/>
                </a:cxn>
                <a:cxn ang="16200000">
                  <a:pos x="wd2" y="hd2"/>
                </a:cxn>
              </a:cxnLst>
              <a:rect l="0" t="0" r="r" b="b"/>
              <a:pathLst>
                <a:path w="21394" h="21531" extrusionOk="0">
                  <a:moveTo>
                    <a:pt x="20783" y="3262"/>
                  </a:moveTo>
                  <a:lnTo>
                    <a:pt x="21394" y="0"/>
                  </a:lnTo>
                  <a:lnTo>
                    <a:pt x="18022" y="3269"/>
                  </a:lnTo>
                  <a:lnTo>
                    <a:pt x="19435" y="2657"/>
                  </a:lnTo>
                  <a:lnTo>
                    <a:pt x="19361" y="2847"/>
                  </a:lnTo>
                  <a:lnTo>
                    <a:pt x="19359" y="2848"/>
                  </a:lnTo>
                  <a:cubicBezTo>
                    <a:pt x="13852" y="16637"/>
                    <a:pt x="-206" y="21600"/>
                    <a:pt x="2" y="21530"/>
                  </a:cubicBezTo>
                  <a:cubicBezTo>
                    <a:pt x="3444" y="20629"/>
                    <a:pt x="17326" y="13351"/>
                    <a:pt x="20252" y="3070"/>
                  </a:cubicBezTo>
                  <a:lnTo>
                    <a:pt x="20278" y="5083"/>
                  </a:lnTo>
                  <a:lnTo>
                    <a:pt x="20288" y="5900"/>
                  </a:lnTo>
                  <a:lnTo>
                    <a:pt x="20616" y="4149"/>
                  </a:lnTo>
                  <a:cubicBezTo>
                    <a:pt x="20616" y="4149"/>
                    <a:pt x="20783" y="3262"/>
                    <a:pt x="20783" y="3262"/>
                  </a:cubicBezTo>
                  <a:close/>
                </a:path>
              </a:pathLst>
            </a:custGeom>
            <a:solidFill>
              <a:schemeClr val="accent2">
                <a:lumMod val="60000"/>
                <a:lumOff val="40000"/>
              </a:schemeClr>
            </a:solidFill>
            <a:ln w="12700" cap="flat">
              <a:noFill/>
              <a:miter lim="400000"/>
            </a:ln>
            <a:effectLst/>
          </p:spPr>
          <p:txBody>
            <a:bodyPr anchor="ctr"/>
            <a:lstStyle/>
            <a:p>
              <a:pPr algn="ctr"/>
              <a:endParaRPr/>
            </a:p>
          </p:txBody>
        </p:sp>
        <p:sp>
          <p:nvSpPr>
            <p:cNvPr id="22" name="íŝľîďê">
              <a:extLst>
                <a:ext uri="{FF2B5EF4-FFF2-40B4-BE49-F238E27FC236}">
                  <a16:creationId xmlns:a16="http://schemas.microsoft.com/office/drawing/2014/main" xmlns="" id="{CEA57D4B-A5F9-42E1-9835-A2E1CA4F3E6E}"/>
                </a:ext>
              </a:extLst>
            </p:cNvPr>
            <p:cNvSpPr/>
            <p:nvPr/>
          </p:nvSpPr>
          <p:spPr>
            <a:xfrm>
              <a:off x="5958875" y="2760309"/>
              <a:ext cx="158474" cy="450543"/>
            </a:xfrm>
            <a:custGeom>
              <a:avLst/>
              <a:gdLst/>
              <a:ahLst/>
              <a:cxnLst>
                <a:cxn ang="0">
                  <a:pos x="wd2" y="hd2"/>
                </a:cxn>
                <a:cxn ang="5400000">
                  <a:pos x="wd2" y="hd2"/>
                </a:cxn>
                <a:cxn ang="10800000">
                  <a:pos x="wd2" y="hd2"/>
                </a:cxn>
                <a:cxn ang="16200000">
                  <a:pos x="wd2" y="hd2"/>
                </a:cxn>
              </a:cxnLst>
              <a:rect l="0" t="0" r="r" b="b"/>
              <a:pathLst>
                <a:path w="21600" h="21600" extrusionOk="0">
                  <a:moveTo>
                    <a:pt x="6117" y="11339"/>
                  </a:moveTo>
                  <a:lnTo>
                    <a:pt x="4059" y="14421"/>
                  </a:lnTo>
                  <a:lnTo>
                    <a:pt x="0" y="20508"/>
                  </a:lnTo>
                  <a:lnTo>
                    <a:pt x="7613" y="21600"/>
                  </a:lnTo>
                  <a:lnTo>
                    <a:pt x="7914" y="21154"/>
                  </a:lnTo>
                  <a:lnTo>
                    <a:pt x="21600" y="673"/>
                  </a:lnTo>
                  <a:lnTo>
                    <a:pt x="13684" y="0"/>
                  </a:lnTo>
                  <a:cubicBezTo>
                    <a:pt x="13684" y="0"/>
                    <a:pt x="6117" y="11339"/>
                    <a:pt x="6117" y="11339"/>
                  </a:cubicBezTo>
                  <a:close/>
                </a:path>
              </a:pathLst>
            </a:custGeom>
            <a:solidFill>
              <a:schemeClr val="accent2"/>
            </a:solidFill>
            <a:ln w="12700" cap="flat">
              <a:noFill/>
              <a:miter lim="400000"/>
            </a:ln>
            <a:effectLst/>
          </p:spPr>
          <p:txBody>
            <a:bodyPr anchor="ctr"/>
            <a:lstStyle/>
            <a:p>
              <a:pPr algn="ctr"/>
              <a:endParaRPr/>
            </a:p>
          </p:txBody>
        </p:sp>
        <p:sp>
          <p:nvSpPr>
            <p:cNvPr id="23" name="ïṡļiḋê">
              <a:extLst>
                <a:ext uri="{FF2B5EF4-FFF2-40B4-BE49-F238E27FC236}">
                  <a16:creationId xmlns:a16="http://schemas.microsoft.com/office/drawing/2014/main" xmlns="" id="{183C804E-7462-4FB8-94A5-25FF96117283}"/>
                </a:ext>
              </a:extLst>
            </p:cNvPr>
            <p:cNvSpPr/>
            <p:nvPr/>
          </p:nvSpPr>
          <p:spPr>
            <a:xfrm>
              <a:off x="5754586" y="2951275"/>
              <a:ext cx="128360" cy="614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596"/>
                  </a:lnTo>
                  <a:lnTo>
                    <a:pt x="8294" y="21600"/>
                  </a:lnTo>
                  <a:lnTo>
                    <a:pt x="17712" y="16001"/>
                  </a:lnTo>
                  <a:cubicBezTo>
                    <a:pt x="17712" y="16001"/>
                    <a:pt x="21600" y="0"/>
                    <a:pt x="21600" y="0"/>
                  </a:cubicBezTo>
                  <a:close/>
                </a:path>
              </a:pathLst>
            </a:custGeom>
            <a:solidFill>
              <a:schemeClr val="accent2"/>
            </a:solidFill>
            <a:ln w="12700" cap="flat">
              <a:noFill/>
              <a:miter lim="400000"/>
            </a:ln>
            <a:effectLst/>
          </p:spPr>
          <p:txBody>
            <a:bodyPr anchor="ctr"/>
            <a:lstStyle/>
            <a:p>
              <a:pPr algn="ctr"/>
              <a:endParaRPr/>
            </a:p>
          </p:txBody>
        </p:sp>
      </p:grpSp>
      <p:sp>
        <p:nvSpPr>
          <p:cNvPr id="25" name="椭圆 24">
            <a:extLst>
              <a:ext uri="{FF2B5EF4-FFF2-40B4-BE49-F238E27FC236}">
                <a16:creationId xmlns:a16="http://schemas.microsoft.com/office/drawing/2014/main" xmlns="" id="{300DAB7C-00F3-483E-8AE4-EB4AEB0BD66E}"/>
              </a:ext>
            </a:extLst>
          </p:cNvPr>
          <p:cNvSpPr/>
          <p:nvPr userDrawn="1"/>
        </p:nvSpPr>
        <p:spPr>
          <a:xfrm>
            <a:off x="1333315" y="3768265"/>
            <a:ext cx="3258126" cy="328422"/>
          </a:xfrm>
          <a:prstGeom prst="ellipse">
            <a:avLst/>
          </a:prstGeom>
          <a:solidFill>
            <a:schemeClr val="bg1">
              <a:alpha val="5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1">
            <a:extLst>
              <a:ext uri="{FF2B5EF4-FFF2-40B4-BE49-F238E27FC236}">
                <a16:creationId xmlns:a16="http://schemas.microsoft.com/office/drawing/2014/main" xmlns="" id="{249D2C71-4C32-48B2-BF41-EDC8966C3DCD}"/>
              </a:ext>
            </a:extLst>
          </p:cNvPr>
          <p:cNvSpPr>
            <a:spLocks noGrp="1"/>
          </p:cNvSpPr>
          <p:nvPr>
            <p:ph type="title"/>
          </p:nvPr>
        </p:nvSpPr>
        <p:spPr>
          <a:xfrm>
            <a:off x="5529144" y="2192005"/>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6" name="文本占位符 2">
            <a:extLst>
              <a:ext uri="{FF2B5EF4-FFF2-40B4-BE49-F238E27FC236}">
                <a16:creationId xmlns:a16="http://schemas.microsoft.com/office/drawing/2014/main" xmlns="" id="{BAFFFFFD-6D90-4E50-9BD5-6C2795A4CE81}"/>
              </a:ext>
            </a:extLst>
          </p:cNvPr>
          <p:cNvSpPr>
            <a:spLocks noGrp="1"/>
          </p:cNvSpPr>
          <p:nvPr>
            <p:ph type="body" idx="1"/>
          </p:nvPr>
        </p:nvSpPr>
        <p:spPr>
          <a:xfrm>
            <a:off x="5530260" y="3087355"/>
            <a:ext cx="5419185" cy="1015623"/>
          </a:xfr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xmlns="" id="{FFBDFFEF-AAD8-473B-AB8B-43764100E9E0}"/>
              </a:ext>
            </a:extLst>
          </p:cNvPr>
          <p:cNvSpPr>
            <a:spLocks noGrp="1"/>
          </p:cNvSpPr>
          <p:nvPr>
            <p:ph type="dt" sz="half" idx="10"/>
          </p:nvPr>
        </p:nvSpPr>
        <p:spPr/>
        <p:txBody>
          <a:bodyPr/>
          <a:lstStyle/>
          <a:p>
            <a:fld id="{6489D9C7-5DC6-4263-87FF-7C99F6FB63C3}" type="datetime1">
              <a:rPr lang="zh-CN" altLang="en-US" smtClean="0"/>
              <a:pPr/>
              <a:t>2019/1/15</a:t>
            </a:fld>
            <a:endParaRPr lang="zh-CN" altLang="en-US"/>
          </a:p>
        </p:txBody>
      </p:sp>
      <p:sp>
        <p:nvSpPr>
          <p:cNvPr id="5" name="页脚占位符 4">
            <a:extLst>
              <a:ext uri="{FF2B5EF4-FFF2-40B4-BE49-F238E27FC236}">
                <a16:creationId xmlns:a16="http://schemas.microsoft.com/office/drawing/2014/main" xmlns="" id="{5A740886-8DB7-4D6A-A716-E03161CBC2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xmlns="" id="{31D68E9C-F2B1-43D9-B15A-091D5C7BC50C}"/>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xmlns="" id="{6DB2F6A5-C375-4D8F-913A-2BD1A96CDBAD}"/>
              </a:ext>
            </a:extLst>
          </p:cNvPr>
          <p:cNvSpPr>
            <a:spLocks noGrp="1"/>
          </p:cNvSpPr>
          <p:nvPr>
            <p:ph type="dt" sz="half" idx="10"/>
          </p:nvPr>
        </p:nvSpPr>
        <p:spPr/>
        <p:txBody>
          <a:bodyPr/>
          <a:lstStyle/>
          <a:p>
            <a:fld id="{6489D9C7-5DC6-4263-87FF-7C99F6FB63C3}" type="datetime1">
              <a:rPr lang="zh-CN" altLang="en-US" smtClean="0"/>
              <a:pPr/>
              <a:t>2019/1/15</a:t>
            </a:fld>
            <a:endParaRPr lang="zh-CN" altLang="en-US"/>
          </a:p>
        </p:txBody>
      </p:sp>
      <p:sp>
        <p:nvSpPr>
          <p:cNvPr id="4" name="页脚占位符 3">
            <a:extLst>
              <a:ext uri="{FF2B5EF4-FFF2-40B4-BE49-F238E27FC236}">
                <a16:creationId xmlns:a16="http://schemas.microsoft.com/office/drawing/2014/main" xmlns="" id="{B656F6A2-60FE-42A9-A150-20442F034B8F}"/>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xmlns="" id="{9C9952BA-1023-47A6-A0E9-FAF6BE9A8F7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A665D144-9738-4DB3-8C39-35D25A0054A7}"/>
              </a:ext>
            </a:extLst>
          </p:cNvPr>
          <p:cNvSpPr/>
          <p:nvPr userDrawn="1"/>
        </p:nvSpPr>
        <p:spPr>
          <a:xfrm>
            <a:off x="2305043" y="2402822"/>
            <a:ext cx="62817" cy="4455178"/>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0E8A6783-1410-4219-A96D-D7418E62E939}"/>
              </a:ext>
            </a:extLst>
          </p:cNvPr>
          <p:cNvSpPr/>
          <p:nvPr userDrawn="1"/>
        </p:nvSpPr>
        <p:spPr>
          <a:xfrm>
            <a:off x="1192300" y="0"/>
            <a:ext cx="360000" cy="6869912"/>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FB0D9263-EE74-4109-90A4-4D8334AA7A7A}"/>
              </a:ext>
            </a:extLst>
          </p:cNvPr>
          <p:cNvSpPr/>
          <p:nvPr userDrawn="1"/>
        </p:nvSpPr>
        <p:spPr>
          <a:xfrm>
            <a:off x="3677711" y="88901"/>
            <a:ext cx="351190" cy="6781011"/>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xmlns="" id="{894C9378-C1DC-4AFA-BE09-3A01E2CC73F3}"/>
              </a:ext>
            </a:extLst>
          </p:cNvPr>
          <p:cNvGrpSpPr/>
          <p:nvPr userDrawn="1"/>
        </p:nvGrpSpPr>
        <p:grpSpPr>
          <a:xfrm>
            <a:off x="5500365" y="-1"/>
            <a:ext cx="1254792" cy="6352549"/>
            <a:chOff x="5500365" y="-629449"/>
            <a:chExt cx="1254792" cy="6981998"/>
          </a:xfrm>
        </p:grpSpPr>
        <p:sp>
          <p:nvSpPr>
            <p:cNvPr id="11" name="矩形 10">
              <a:extLst>
                <a:ext uri="{FF2B5EF4-FFF2-40B4-BE49-F238E27FC236}">
                  <a16:creationId xmlns:a16="http://schemas.microsoft.com/office/drawing/2014/main" xmlns="" id="{6C53B539-50B9-46B2-91C2-C4D2F71666E8}"/>
                </a:ext>
              </a:extLst>
            </p:cNvPr>
            <p:cNvSpPr/>
            <p:nvPr userDrawn="1"/>
          </p:nvSpPr>
          <p:spPr>
            <a:xfrm>
              <a:off x="5500365" y="2228050"/>
              <a:ext cx="180000" cy="4012413"/>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59E62ECD-51F9-4DE2-9913-28759CC6E660}"/>
                </a:ext>
              </a:extLst>
            </p:cNvPr>
            <p:cNvSpPr/>
            <p:nvPr userDrawn="1"/>
          </p:nvSpPr>
          <p:spPr>
            <a:xfrm>
              <a:off x="5904282" y="-540548"/>
              <a:ext cx="180000" cy="6893097"/>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15B75D76-7D1D-489C-ACA0-D1673E504850}"/>
                </a:ext>
              </a:extLst>
            </p:cNvPr>
            <p:cNvSpPr/>
            <p:nvPr userDrawn="1"/>
          </p:nvSpPr>
          <p:spPr>
            <a:xfrm>
              <a:off x="6395157" y="1439572"/>
              <a:ext cx="360000" cy="4800891"/>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EA6C06BA-EF94-4987-93EA-F0A4BE63A558}"/>
                </a:ext>
              </a:extLst>
            </p:cNvPr>
            <p:cNvSpPr/>
            <p:nvPr userDrawn="1"/>
          </p:nvSpPr>
          <p:spPr>
            <a:xfrm>
              <a:off x="6155010" y="-629449"/>
              <a:ext cx="72000" cy="6869912"/>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xmlns="" id="{83901827-53BD-4A56-A598-FBF1F4918443}"/>
              </a:ext>
            </a:extLst>
          </p:cNvPr>
          <p:cNvGrpSpPr/>
          <p:nvPr userDrawn="1"/>
        </p:nvGrpSpPr>
        <p:grpSpPr>
          <a:xfrm>
            <a:off x="10665087" y="0"/>
            <a:ext cx="1144860" cy="5341253"/>
            <a:chOff x="10665087" y="-1995384"/>
            <a:chExt cx="1144860" cy="7336637"/>
          </a:xfrm>
        </p:grpSpPr>
        <p:sp>
          <p:nvSpPr>
            <p:cNvPr id="20" name="矩形 19">
              <a:extLst>
                <a:ext uri="{FF2B5EF4-FFF2-40B4-BE49-F238E27FC236}">
                  <a16:creationId xmlns:a16="http://schemas.microsoft.com/office/drawing/2014/main" xmlns="" id="{B1F0C8A4-72F2-4697-9588-5BE9FDB75FD1}"/>
                </a:ext>
              </a:extLst>
            </p:cNvPr>
            <p:cNvSpPr/>
            <p:nvPr userDrawn="1"/>
          </p:nvSpPr>
          <p:spPr>
            <a:xfrm>
              <a:off x="10665087" y="-1528659"/>
              <a:ext cx="76200" cy="6869912"/>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C0A09AA3-B01B-41C0-A37A-F2720AB896D9}"/>
                </a:ext>
              </a:extLst>
            </p:cNvPr>
            <p:cNvSpPr/>
            <p:nvPr userDrawn="1"/>
          </p:nvSpPr>
          <p:spPr>
            <a:xfrm>
              <a:off x="10806729" y="-1439758"/>
              <a:ext cx="180000" cy="6781011"/>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xmlns="" id="{DED70DCD-B0B2-4727-B563-335A8BFB8FC3}"/>
                </a:ext>
              </a:extLst>
            </p:cNvPr>
            <p:cNvSpPr/>
            <p:nvPr userDrawn="1"/>
          </p:nvSpPr>
          <p:spPr>
            <a:xfrm>
              <a:off x="11117807" y="1152971"/>
              <a:ext cx="360000" cy="3721557"/>
            </a:xfrm>
            <a:prstGeom prst="rect">
              <a:avLst/>
            </a:prstGeom>
            <a:gradFill>
              <a:gsLst>
                <a:gs pos="0">
                  <a:schemeClr val="bg1">
                    <a:alpha val="0"/>
                  </a:schemeClr>
                </a:gs>
                <a:gs pos="100000">
                  <a:schemeClr val="bg1">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xmlns="" id="{423E992C-892D-41A7-A0C2-EEB31CA42327}"/>
                </a:ext>
              </a:extLst>
            </p:cNvPr>
            <p:cNvSpPr/>
            <p:nvPr userDrawn="1"/>
          </p:nvSpPr>
          <p:spPr>
            <a:xfrm>
              <a:off x="11629947" y="-1995384"/>
              <a:ext cx="180000" cy="6869912"/>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a:extLst>
              <a:ext uri="{FF2B5EF4-FFF2-40B4-BE49-F238E27FC236}">
                <a16:creationId xmlns:a16="http://schemas.microsoft.com/office/drawing/2014/main" xmlns="" id="{9DFF52A2-3A93-45B6-AFD6-C241215F036D}"/>
              </a:ext>
            </a:extLst>
          </p:cNvPr>
          <p:cNvSpPr/>
          <p:nvPr userDrawn="1"/>
        </p:nvSpPr>
        <p:spPr>
          <a:xfrm>
            <a:off x="2477376" y="4392182"/>
            <a:ext cx="351190" cy="2477730"/>
          </a:xfrm>
          <a:prstGeom prst="rect">
            <a:avLst/>
          </a:prstGeom>
          <a:gradFill>
            <a:gsLst>
              <a:gs pos="0">
                <a:schemeClr val="bg1">
                  <a:alpha val="0"/>
                </a:schemeClr>
              </a:gs>
              <a:gs pos="100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xmlns="" id="{FD23BDCA-D6B2-4D24-A948-B77C9847D2CC}"/>
              </a:ext>
            </a:extLst>
          </p:cNvPr>
          <p:cNvSpPr/>
          <p:nvPr userDrawn="1"/>
        </p:nvSpPr>
        <p:spPr>
          <a:xfrm rot="20700000" flipH="1">
            <a:off x="855286" y="5327596"/>
            <a:ext cx="11679628" cy="1112184"/>
          </a:xfrm>
          <a:custGeom>
            <a:avLst/>
            <a:gdLst>
              <a:gd name="connsiteX0" fmla="*/ 0 w 11679628"/>
              <a:gd name="connsiteY0" fmla="*/ 0 h 1112184"/>
              <a:gd name="connsiteX1" fmla="*/ 298009 w 11679628"/>
              <a:gd name="connsiteY1" fmla="*/ 1112184 h 1112184"/>
              <a:gd name="connsiteX2" fmla="*/ 7528901 w 11679628"/>
              <a:gd name="connsiteY2" fmla="*/ 1112184 h 1112184"/>
              <a:gd name="connsiteX3" fmla="*/ 11679628 w 11679628"/>
              <a:gd name="connsiteY3" fmla="*/ 0 h 1112184"/>
            </a:gdLst>
            <a:ahLst/>
            <a:cxnLst>
              <a:cxn ang="0">
                <a:pos x="connsiteX0" y="connsiteY0"/>
              </a:cxn>
              <a:cxn ang="0">
                <a:pos x="connsiteX1" y="connsiteY1"/>
              </a:cxn>
              <a:cxn ang="0">
                <a:pos x="connsiteX2" y="connsiteY2"/>
              </a:cxn>
              <a:cxn ang="0">
                <a:pos x="connsiteX3" y="connsiteY3"/>
              </a:cxn>
            </a:cxnLst>
            <a:rect l="l" t="t" r="r" b="b"/>
            <a:pathLst>
              <a:path w="11679628" h="1112184">
                <a:moveTo>
                  <a:pt x="0" y="0"/>
                </a:moveTo>
                <a:lnTo>
                  <a:pt x="298009" y="1112184"/>
                </a:lnTo>
                <a:lnTo>
                  <a:pt x="7528901" y="1112184"/>
                </a:lnTo>
                <a:lnTo>
                  <a:pt x="1167962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xmlns="" id="{B700BFE6-7D45-4061-A617-C36B4557BFCA}"/>
              </a:ext>
            </a:extLst>
          </p:cNvPr>
          <p:cNvSpPr/>
          <p:nvPr userDrawn="1"/>
        </p:nvSpPr>
        <p:spPr>
          <a:xfrm>
            <a:off x="4140200" y="4729163"/>
            <a:ext cx="4718050" cy="1266824"/>
          </a:xfrm>
          <a:custGeom>
            <a:avLst/>
            <a:gdLst>
              <a:gd name="connsiteX0" fmla="*/ 4660900 w 4762500"/>
              <a:gd name="connsiteY0" fmla="*/ 812800 h 1270000"/>
              <a:gd name="connsiteX1" fmla="*/ 0 w 4762500"/>
              <a:gd name="connsiteY1" fmla="*/ 1270000 h 1270000"/>
              <a:gd name="connsiteX2" fmla="*/ 4762500 w 4762500"/>
              <a:gd name="connsiteY2" fmla="*/ 0 h 1270000"/>
              <a:gd name="connsiteX3" fmla="*/ 4660900 w 4762500"/>
              <a:gd name="connsiteY3" fmla="*/ 812800 h 1270000"/>
              <a:gd name="connsiteX0" fmla="*/ 4660900 w 4762500"/>
              <a:gd name="connsiteY0" fmla="*/ 812800 h 1284597"/>
              <a:gd name="connsiteX1" fmla="*/ 0 w 4762500"/>
              <a:gd name="connsiteY1" fmla="*/ 1284597 h 1284597"/>
              <a:gd name="connsiteX2" fmla="*/ 4762500 w 4762500"/>
              <a:gd name="connsiteY2" fmla="*/ 0 h 1284597"/>
              <a:gd name="connsiteX3" fmla="*/ 4660900 w 4762500"/>
              <a:gd name="connsiteY3" fmla="*/ 812800 h 1284597"/>
              <a:gd name="connsiteX0" fmla="*/ 4660900 w 4757697"/>
              <a:gd name="connsiteY0" fmla="*/ 822532 h 1294329"/>
              <a:gd name="connsiteX1" fmla="*/ 0 w 4757697"/>
              <a:gd name="connsiteY1" fmla="*/ 1294329 h 1294329"/>
              <a:gd name="connsiteX2" fmla="*/ 4757697 w 4757697"/>
              <a:gd name="connsiteY2" fmla="*/ 0 h 1294329"/>
              <a:gd name="connsiteX3" fmla="*/ 4660900 w 4757697"/>
              <a:gd name="connsiteY3" fmla="*/ 822532 h 1294329"/>
            </a:gdLst>
            <a:ahLst/>
            <a:cxnLst>
              <a:cxn ang="0">
                <a:pos x="connsiteX0" y="connsiteY0"/>
              </a:cxn>
              <a:cxn ang="0">
                <a:pos x="connsiteX1" y="connsiteY1"/>
              </a:cxn>
              <a:cxn ang="0">
                <a:pos x="connsiteX2" y="connsiteY2"/>
              </a:cxn>
              <a:cxn ang="0">
                <a:pos x="connsiteX3" y="connsiteY3"/>
              </a:cxn>
            </a:cxnLst>
            <a:rect l="l" t="t" r="r" b="b"/>
            <a:pathLst>
              <a:path w="4757697" h="1294329">
                <a:moveTo>
                  <a:pt x="4660900" y="822532"/>
                </a:moveTo>
                <a:lnTo>
                  <a:pt x="0" y="1294329"/>
                </a:lnTo>
                <a:lnTo>
                  <a:pt x="4757697" y="0"/>
                </a:lnTo>
                <a:lnTo>
                  <a:pt x="4660900" y="822532"/>
                </a:lnTo>
                <a:close/>
              </a:path>
            </a:pathLst>
          </a:custGeom>
          <a:gradFill>
            <a:gsLst>
              <a:gs pos="0">
                <a:schemeClr val="accent4">
                  <a:lumMod val="50000"/>
                  <a:alpha val="50000"/>
                </a:schemeClr>
              </a:gs>
              <a:gs pos="100000">
                <a:schemeClr val="tx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xmlns="" id="{697CAFFC-9A38-4813-B4E5-BE4DEC749574}"/>
              </a:ext>
            </a:extLst>
          </p:cNvPr>
          <p:cNvGrpSpPr/>
          <p:nvPr userDrawn="1"/>
        </p:nvGrpSpPr>
        <p:grpSpPr>
          <a:xfrm>
            <a:off x="7896403" y="2495071"/>
            <a:ext cx="2701745" cy="3026592"/>
            <a:chOff x="7575344" y="5060097"/>
            <a:chExt cx="501415" cy="561703"/>
          </a:xfrm>
        </p:grpSpPr>
        <p:sp>
          <p:nvSpPr>
            <p:cNvPr id="8" name="isḷíḍe">
              <a:extLst>
                <a:ext uri="{FF2B5EF4-FFF2-40B4-BE49-F238E27FC236}">
                  <a16:creationId xmlns:a16="http://schemas.microsoft.com/office/drawing/2014/main" xmlns="" id="{22A179F6-A2FB-4DEE-A662-8A17C6D34760}"/>
                </a:ext>
              </a:extLst>
            </p:cNvPr>
            <p:cNvSpPr/>
            <p:nvPr/>
          </p:nvSpPr>
          <p:spPr>
            <a:xfrm rot="5400000" flipH="1">
              <a:off x="7645104" y="5190145"/>
              <a:ext cx="522724" cy="340586"/>
            </a:xfrm>
            <a:prstGeom prst="parallelogram">
              <a:avLst>
                <a:gd name="adj" fmla="val 25516"/>
              </a:avLst>
            </a:prstGeom>
            <a:solidFill>
              <a:schemeClr val="accent4"/>
            </a:solidFill>
            <a:ln w="12700" cap="flat">
              <a:noFill/>
              <a:miter lim="400000"/>
            </a:ln>
            <a:effectLst/>
          </p:spPr>
          <p:txBody>
            <a:bodyPr anchor="ctr"/>
            <a:lstStyle/>
            <a:p>
              <a:pPr algn="ctr"/>
              <a:endParaRPr/>
            </a:p>
          </p:txBody>
        </p:sp>
        <p:sp>
          <p:nvSpPr>
            <p:cNvPr id="9" name="íşḷîďé">
              <a:extLst>
                <a:ext uri="{FF2B5EF4-FFF2-40B4-BE49-F238E27FC236}">
                  <a16:creationId xmlns:a16="http://schemas.microsoft.com/office/drawing/2014/main" xmlns="" id="{561D959B-1A87-4E2E-B691-795A681085E6}"/>
                </a:ext>
              </a:extLst>
            </p:cNvPr>
            <p:cNvSpPr/>
            <p:nvPr/>
          </p:nvSpPr>
          <p:spPr>
            <a:xfrm rot="5400000">
              <a:off x="7407949" y="5293576"/>
              <a:ext cx="495619" cy="160830"/>
            </a:xfrm>
            <a:prstGeom prst="parallelogram">
              <a:avLst>
                <a:gd name="adj" fmla="val 39906"/>
              </a:avLst>
            </a:prstGeom>
            <a:solidFill>
              <a:schemeClr val="accent4">
                <a:lumMod val="75000"/>
              </a:schemeClr>
            </a:solidFill>
            <a:ln w="12700" cap="flat">
              <a:noFill/>
              <a:miter lim="400000"/>
            </a:ln>
            <a:effectLst/>
          </p:spPr>
          <p:txBody>
            <a:bodyPr anchor="ctr"/>
            <a:lstStyle/>
            <a:p>
              <a:pPr algn="ctr"/>
              <a:endParaRPr/>
            </a:p>
          </p:txBody>
        </p:sp>
        <p:sp>
          <p:nvSpPr>
            <p:cNvPr id="10" name="平行四边形 9">
              <a:extLst>
                <a:ext uri="{FF2B5EF4-FFF2-40B4-BE49-F238E27FC236}">
                  <a16:creationId xmlns:a16="http://schemas.microsoft.com/office/drawing/2014/main" xmlns="" id="{041CEA60-FE43-46C8-96E2-E2B38D424AAC}"/>
                </a:ext>
              </a:extLst>
            </p:cNvPr>
            <p:cNvSpPr/>
            <p:nvPr/>
          </p:nvSpPr>
          <p:spPr>
            <a:xfrm rot="20700000" flipH="1">
              <a:off x="7580810" y="5060097"/>
              <a:ext cx="489591" cy="106701"/>
            </a:xfrm>
            <a:prstGeom prst="parallelogram">
              <a:avLst>
                <a:gd name="adj" fmla="val 131549"/>
              </a:avLst>
            </a:prstGeom>
            <a:solidFill>
              <a:schemeClr val="accent4">
                <a:lumMod val="60000"/>
                <a:lumOff val="40000"/>
              </a:schemeClr>
            </a:solidFill>
            <a:ln w="12700" cap="flat">
              <a:noFill/>
              <a:miter lim="400000"/>
            </a:ln>
            <a:effectLst/>
          </p:spPr>
          <p:txBody>
            <a:bodyPr anchor="ctr"/>
            <a:lstStyle/>
            <a:p>
              <a:pPr algn="ctr"/>
              <a:endParaRPr lang="zh-CN" altLang="en-US">
                <a:solidFill>
                  <a:schemeClr val="tx1"/>
                </a:solidFill>
              </a:endParaRPr>
            </a:p>
          </p:txBody>
        </p:sp>
      </p:grpSp>
      <p:sp>
        <p:nvSpPr>
          <p:cNvPr id="26" name="标题 1">
            <a:extLst>
              <a:ext uri="{FF2B5EF4-FFF2-40B4-BE49-F238E27FC236}">
                <a16:creationId xmlns:a16="http://schemas.microsoft.com/office/drawing/2014/main" xmlns="" id="{2E9F9098-C435-4EF2-8A5E-A6385AC2A82C}"/>
              </a:ext>
            </a:extLst>
          </p:cNvPr>
          <p:cNvSpPr>
            <a:spLocks noGrp="1"/>
          </p:cNvSpPr>
          <p:nvPr>
            <p:ph type="ctrTitle" hasCustomPrompt="1"/>
          </p:nvPr>
        </p:nvSpPr>
        <p:spPr>
          <a:xfrm>
            <a:off x="1800412" y="1755031"/>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 name="文本占位符 62">
            <a:extLst>
              <a:ext uri="{FF2B5EF4-FFF2-40B4-BE49-F238E27FC236}">
                <a16:creationId xmlns:a16="http://schemas.microsoft.com/office/drawing/2014/main" xmlns="" id="{7159F038-7A9D-4FF2-889E-CD7241FD57EB}"/>
              </a:ext>
            </a:extLst>
          </p:cNvPr>
          <p:cNvSpPr>
            <a:spLocks noGrp="1"/>
          </p:cNvSpPr>
          <p:nvPr>
            <p:ph type="body" sz="quarter" idx="18" hasCustomPrompt="1"/>
          </p:nvPr>
        </p:nvSpPr>
        <p:spPr>
          <a:xfrm>
            <a:off x="1800412" y="4061267"/>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8" name="文本占位符 13">
            <a:extLst>
              <a:ext uri="{FF2B5EF4-FFF2-40B4-BE49-F238E27FC236}">
                <a16:creationId xmlns:a16="http://schemas.microsoft.com/office/drawing/2014/main" xmlns="" id="{B8635F16-2236-4F88-9DC6-8C6A81B521C9}"/>
              </a:ext>
            </a:extLst>
          </p:cNvPr>
          <p:cNvSpPr>
            <a:spLocks noGrp="1"/>
          </p:cNvSpPr>
          <p:nvPr>
            <p:ph type="body" sz="quarter" idx="10" hasCustomPrompt="1"/>
          </p:nvPr>
        </p:nvSpPr>
        <p:spPr>
          <a:xfrm>
            <a:off x="1800413" y="3764996"/>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459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2019/1/15</a:t>
            </a:fld>
            <a:endParaRPr lang="zh-CN" altLang="en-US"/>
          </a:p>
        </p:txBody>
      </p:sp>
      <p:sp>
        <p:nvSpPr>
          <p:cNvPr id="5" name="页脚占位符 4"/>
          <p:cNvSpPr>
            <a:spLocks noGrp="1"/>
          </p:cNvSpPr>
          <p:nvPr>
            <p:ph type="ftr" sz="quarter" idx="3"/>
          </p:nvPr>
        </p:nvSpPr>
        <p:spPr>
          <a:xfrm>
            <a:off x="669924" y="624459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459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tiff"/><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69925" y="3286190"/>
            <a:ext cx="10850563" cy="558799"/>
          </a:xfrm>
        </p:spPr>
        <p:txBody>
          <a:bodyPr/>
          <a:lstStyle/>
          <a:p>
            <a:r>
              <a:rPr lang="zh-CN" altLang="en-US" dirty="0" smtClean="0"/>
              <a:t>蒋恬梦 张海珍 吴冰睿</a:t>
            </a:r>
            <a:endParaRPr lang="en-US" altLang="zh-CN" dirty="0"/>
          </a:p>
        </p:txBody>
      </p:sp>
      <p:sp>
        <p:nvSpPr>
          <p:cNvPr id="4" name="标题 3"/>
          <p:cNvSpPr>
            <a:spLocks noGrp="1"/>
          </p:cNvSpPr>
          <p:nvPr>
            <p:ph type="ctrTitle"/>
          </p:nvPr>
        </p:nvSpPr>
        <p:spPr>
          <a:xfrm>
            <a:off x="669925" y="1905185"/>
            <a:ext cx="10850563" cy="1162886"/>
          </a:xfrm>
        </p:spPr>
        <p:txBody>
          <a:bodyPr/>
          <a:lstStyle/>
          <a:p>
            <a:r>
              <a:rPr lang="zh-CN" altLang="en-US" dirty="0" smtClean="0"/>
              <a:t>专利数据可视化</a:t>
            </a:r>
            <a:endParaRPr lang="zh-CN" altLang="en-US" dirty="0"/>
          </a:p>
        </p:txBody>
      </p:sp>
      <p:grpSp>
        <p:nvGrpSpPr>
          <p:cNvPr id="121" name="组合 120">
            <a:extLst>
              <a:ext uri="{FF2B5EF4-FFF2-40B4-BE49-F238E27FC236}">
                <a16:creationId xmlns:a16="http://schemas.microsoft.com/office/drawing/2014/main" xmlns="" id="{0E62805E-C402-435F-837D-DDC1141F07B0}"/>
              </a:ext>
            </a:extLst>
          </p:cNvPr>
          <p:cNvGrpSpPr/>
          <p:nvPr/>
        </p:nvGrpSpPr>
        <p:grpSpPr>
          <a:xfrm>
            <a:off x="8234751" y="6059301"/>
            <a:ext cx="1450285" cy="444637"/>
            <a:chOff x="8172121" y="5984145"/>
            <a:chExt cx="1450285" cy="444637"/>
          </a:xfrm>
        </p:grpSpPr>
        <p:sp>
          <p:nvSpPr>
            <p:cNvPr id="107" name="文本框 106">
              <a:extLst>
                <a:ext uri="{FF2B5EF4-FFF2-40B4-BE49-F238E27FC236}">
                  <a16:creationId xmlns:a16="http://schemas.microsoft.com/office/drawing/2014/main" xmlns="" id="{317C2D68-04B2-438B-94EE-77D3FEEE56E9}"/>
                </a:ext>
              </a:extLst>
            </p:cNvPr>
            <p:cNvSpPr txBox="1"/>
            <p:nvPr/>
          </p:nvSpPr>
          <p:spPr>
            <a:xfrm rot="20651998">
              <a:off x="8694181" y="6033765"/>
              <a:ext cx="928225" cy="201783"/>
            </a:xfrm>
            <a:prstGeom prst="rect">
              <a:avLst/>
            </a:prstGeom>
            <a:noFill/>
          </p:spPr>
          <p:txBody>
            <a:bodyPr wrap="none" rtlCol="0">
              <a:prstTxWarp prst="textPlain">
                <a:avLst>
                  <a:gd name="adj" fmla="val 47006"/>
                </a:avLst>
              </a:prstTxWarp>
              <a:spAutoFit/>
            </a:bodyPr>
            <a:lstStyle/>
            <a:p>
              <a:r>
                <a:rPr lang="en-US" altLang="zh-CN" sz="16600" b="1" dirty="0">
                  <a:solidFill>
                    <a:schemeClr val="bg1"/>
                  </a:solidFill>
                  <a:latin typeface="+mn-lt"/>
                </a:rPr>
                <a:t>REPORT</a:t>
              </a:r>
              <a:endParaRPr lang="zh-CN" altLang="en-US" sz="16600" b="1" dirty="0">
                <a:solidFill>
                  <a:schemeClr val="bg1"/>
                </a:solidFill>
                <a:latin typeface="+mn-lt"/>
              </a:endParaRPr>
            </a:p>
          </p:txBody>
        </p:sp>
        <p:sp>
          <p:nvSpPr>
            <p:cNvPr id="108" name="矩形 107">
              <a:extLst>
                <a:ext uri="{FF2B5EF4-FFF2-40B4-BE49-F238E27FC236}">
                  <a16:creationId xmlns:a16="http://schemas.microsoft.com/office/drawing/2014/main" xmlns="" id="{88665A3C-7FE2-404C-BE08-FC929DDD16B6}"/>
                </a:ext>
              </a:extLst>
            </p:cNvPr>
            <p:cNvSpPr/>
            <p:nvPr/>
          </p:nvSpPr>
          <p:spPr>
            <a:xfrm rot="20651998">
              <a:off x="8715781" y="5984145"/>
              <a:ext cx="564420" cy="80522"/>
            </a:xfrm>
            <a:prstGeom prst="rect">
              <a:avLst/>
            </a:prstGeom>
            <a:noFill/>
          </p:spPr>
          <p:txBody>
            <a:bodyPr wrap="none" numCol="1" rtlCol="0">
              <a:prstTxWarp prst="textPlain">
                <a:avLst>
                  <a:gd name="adj" fmla="val 48146"/>
                </a:avLst>
              </a:prstTxWarp>
              <a:spAutoFit/>
            </a:bodyPr>
            <a:lstStyle/>
            <a:p>
              <a:pPr lvl="0"/>
              <a:r>
                <a:rPr lang="en-US" altLang="zh-CN" sz="16600" noProof="0" dirty="0">
                  <a:solidFill>
                    <a:schemeClr val="bg1"/>
                  </a:solidFill>
                  <a:latin typeface="+mn-lt"/>
                </a:rPr>
                <a:t>BUSINESS</a:t>
              </a:r>
            </a:p>
          </p:txBody>
        </p:sp>
        <p:sp>
          <p:nvSpPr>
            <p:cNvPr id="106" name="文本框 105">
              <a:extLst>
                <a:ext uri="{FF2B5EF4-FFF2-40B4-BE49-F238E27FC236}">
                  <a16:creationId xmlns:a16="http://schemas.microsoft.com/office/drawing/2014/main" xmlns="" id="{FAD84C94-6444-48DF-AA13-95119B71CE63}"/>
                </a:ext>
              </a:extLst>
            </p:cNvPr>
            <p:cNvSpPr txBox="1"/>
            <p:nvPr userDrawn="1"/>
          </p:nvSpPr>
          <p:spPr>
            <a:xfrm rot="20651998">
              <a:off x="8172121" y="6140565"/>
              <a:ext cx="602965" cy="288217"/>
            </a:xfrm>
            <a:prstGeom prst="rect">
              <a:avLst/>
            </a:prstGeom>
            <a:noFill/>
          </p:spPr>
          <p:txBody>
            <a:bodyPr wrap="none" rtlCol="0">
              <a:prstTxWarp prst="textPlain">
                <a:avLst>
                  <a:gd name="adj" fmla="val 43547"/>
                </a:avLst>
              </a:prstTxWarp>
              <a:spAutoFit/>
            </a:bodyPr>
            <a:lstStyle/>
            <a:p>
              <a:r>
                <a:rPr lang="en-US" altLang="zh-CN" sz="9600" dirty="0">
                  <a:solidFill>
                    <a:schemeClr val="bg1"/>
                  </a:solidFill>
                  <a:latin typeface="Impact" panose="020B0806030902050204" pitchFamily="34" charset="0"/>
                </a:rPr>
                <a:t>2018</a:t>
              </a:r>
              <a:endParaRPr lang="zh-CN" altLang="en-US" sz="9600" dirty="0">
                <a:solidFill>
                  <a:schemeClr val="bg1"/>
                </a:solidFill>
                <a:latin typeface="Impact" panose="020B0806030902050204" pitchFamily="34" charset="0"/>
              </a:endParaRPr>
            </a:p>
          </p:txBody>
        </p:sp>
      </p:grpSp>
      <p:sp>
        <p:nvSpPr>
          <p:cNvPr id="2" name="文本框 1"/>
          <p:cNvSpPr txBox="1"/>
          <p:nvPr/>
        </p:nvSpPr>
        <p:spPr>
          <a:xfrm>
            <a:off x="1371600" y="3707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项目展示</a:t>
            </a:r>
            <a:endParaRPr lang="zh-CN" altLang="en-US" dirty="0"/>
          </a:p>
        </p:txBody>
      </p:sp>
      <p:sp>
        <p:nvSpPr>
          <p:cNvPr id="6" name="文本占位符 5"/>
          <p:cNvSpPr>
            <a:spLocks noGrp="1"/>
          </p:cNvSpPr>
          <p:nvPr>
            <p:ph type="body" idx="1"/>
          </p:nvPr>
        </p:nvSpPr>
        <p:spPr/>
        <p:txBody>
          <a:bodyPr>
            <a:normAutofit/>
          </a:bodyPr>
          <a:lstStyle/>
          <a:p>
            <a:pPr lvl="0"/>
            <a:r>
              <a:rPr lang="zh-CN" altLang="en-US" sz="1600" dirty="0" smtClean="0"/>
              <a:t>专利数据可视化项目展示</a:t>
            </a:r>
            <a:endParaRPr lang="zh-CN" altLang="en-US" sz="1600" dirty="0"/>
          </a:p>
        </p:txBody>
      </p:sp>
      <p:sp>
        <p:nvSpPr>
          <p:cNvPr id="4" name="文本框 3">
            <a:extLst>
              <a:ext uri="{FF2B5EF4-FFF2-40B4-BE49-F238E27FC236}">
                <a16:creationId xmlns:a16="http://schemas.microsoft.com/office/drawing/2014/main" xmlns="" id="{C72B5BD1-0C3F-40E0-ACC2-2C3E2AD40199}"/>
              </a:ext>
            </a:extLst>
          </p:cNvPr>
          <p:cNvSpPr txBox="1"/>
          <p:nvPr/>
        </p:nvSpPr>
        <p:spPr>
          <a:xfrm>
            <a:off x="2064911" y="1634924"/>
            <a:ext cx="1023516" cy="889909"/>
          </a:xfrm>
          <a:prstGeom prst="rect">
            <a:avLst/>
          </a:prstGeom>
          <a:noFill/>
          <a:ln w="117475">
            <a:noFill/>
          </a:ln>
        </p:spPr>
        <p:txBody>
          <a:bodyPr wrap="none" rtlCol="0">
            <a:prstTxWarp prst="textPlain">
              <a:avLst/>
            </a:prstTxWarp>
            <a:spAutoFit/>
          </a:bodyPr>
          <a:lstStyle/>
          <a:p>
            <a:r>
              <a:rPr lang="en-US" altLang="zh-CN" spc="100">
                <a:solidFill>
                  <a:schemeClr val="bg1"/>
                </a:solidFill>
                <a:latin typeface="Impact" panose="020B0806030902050204" pitchFamily="34" charset="0"/>
                <a:cs typeface="Arial" panose="020B0604020202020204" pitchFamily="34" charset="0"/>
              </a:rPr>
              <a:t>/</a:t>
            </a:r>
            <a:r>
              <a:rPr lang="en-US" altLang="zh-CN" spc="10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71104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xmlns="" id="{0E4B0CE4-DF02-47EA-A11B-6DF11AB54114}"/>
              </a:ext>
            </a:extLst>
          </p:cNvPr>
          <p:cNvSpPr txBox="1"/>
          <p:nvPr/>
        </p:nvSpPr>
        <p:spPr>
          <a:xfrm rot="20700000">
            <a:off x="8696261" y="3215823"/>
            <a:ext cx="2003738" cy="859613"/>
          </a:xfrm>
          <a:prstGeom prst="rect">
            <a:avLst/>
          </a:prstGeom>
          <a:noFill/>
        </p:spPr>
        <p:txBody>
          <a:bodyPr wrap="none" rtlCol="0">
            <a:prstTxWarp prst="textPlain">
              <a:avLst>
                <a:gd name="adj" fmla="val 43551"/>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THANKS</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21" name="直接连接符 20">
            <a:extLst>
              <a:ext uri="{FF2B5EF4-FFF2-40B4-BE49-F238E27FC236}">
                <a16:creationId xmlns:a16="http://schemas.microsoft.com/office/drawing/2014/main" xmlns="" id="{5850EA87-D12D-4E87-8379-0D2C88E3201D}"/>
              </a:ext>
            </a:extLst>
          </p:cNvPr>
          <p:cNvCxnSpPr>
            <a:cxnSpLocks/>
          </p:cNvCxnSpPr>
          <p:nvPr/>
        </p:nvCxnSpPr>
        <p:spPr>
          <a:xfrm flipV="1">
            <a:off x="8902700" y="3936206"/>
            <a:ext cx="1577181" cy="419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标题 4">
            <a:extLst>
              <a:ext uri="{FF2B5EF4-FFF2-40B4-BE49-F238E27FC236}">
                <a16:creationId xmlns:a16="http://schemas.microsoft.com/office/drawing/2014/main" xmlns="" id="{1D873230-0DFB-4D39-96CB-51FE436F2F11}"/>
              </a:ext>
            </a:extLst>
          </p:cNvPr>
          <p:cNvSpPr>
            <a:spLocks noGrp="1"/>
          </p:cNvSpPr>
          <p:nvPr>
            <p:ph type="ctrTitle"/>
          </p:nvPr>
        </p:nvSpPr>
        <p:spPr>
          <a:xfrm>
            <a:off x="669924" y="1135063"/>
            <a:ext cx="5426076" cy="1621509"/>
          </a:xfrm>
        </p:spPr>
        <p:txBody>
          <a:bodyPr/>
          <a:lstStyle/>
          <a:p>
            <a:r>
              <a:rPr lang="en-US" altLang="zh-CN" dirty="0"/>
              <a:t>Thanks</a:t>
            </a:r>
            <a:br>
              <a:rPr lang="en-US" altLang="zh-CN" dirty="0"/>
            </a:br>
            <a:r>
              <a:rPr lang="zh-CN" altLang="en-US" dirty="0" smtClean="0"/>
              <a:t>感谢观看</a:t>
            </a:r>
            <a:endParaRPr lang="zh-CN" altLang="en-US" dirty="0"/>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a9d799b-00ea-4202-9c24-ac160e2c16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6A1C4B9-2B4D-4990-8F34-B9C493319017}"/>
              </a:ext>
            </a:extLst>
          </p:cNvPr>
          <p:cNvGrpSpPr>
            <a:grpSpLocks noChangeAspect="1"/>
          </p:cNvGrpSpPr>
          <p:nvPr>
            <p:custDataLst>
              <p:tags r:id="rId1"/>
            </p:custDataLst>
          </p:nvPr>
        </p:nvGrpSpPr>
        <p:grpSpPr>
          <a:xfrm>
            <a:off x="1596320" y="358346"/>
            <a:ext cx="9881358" cy="6143625"/>
            <a:chOff x="1596320" y="0"/>
            <a:chExt cx="9881358" cy="6143625"/>
          </a:xfrm>
        </p:grpSpPr>
        <p:grpSp>
          <p:nvGrpSpPr>
            <p:cNvPr id="3" name="íŝḻîḓê">
              <a:extLst>
                <a:ext uri="{FF2B5EF4-FFF2-40B4-BE49-F238E27FC236}">
                  <a16:creationId xmlns:a16="http://schemas.microsoft.com/office/drawing/2014/main" xmlns="" id="{8BE125AD-4249-4FE4-97F2-1992810A7B66}"/>
                </a:ext>
              </a:extLst>
            </p:cNvPr>
            <p:cNvGrpSpPr/>
            <p:nvPr/>
          </p:nvGrpSpPr>
          <p:grpSpPr>
            <a:xfrm>
              <a:off x="2209076" y="0"/>
              <a:ext cx="7773850" cy="2761751"/>
              <a:chOff x="803412" y="0"/>
              <a:chExt cx="7773848" cy="2761750"/>
            </a:xfrm>
          </p:grpSpPr>
          <p:sp>
            <p:nvSpPr>
              <p:cNvPr id="32" name="îṥḷîḓé">
                <a:extLst>
                  <a:ext uri="{FF2B5EF4-FFF2-40B4-BE49-F238E27FC236}">
                    <a16:creationId xmlns:a16="http://schemas.microsoft.com/office/drawing/2014/main" xmlns="" id="{70F9E174-253E-4549-949C-0BCA947B6088}"/>
                  </a:ext>
                </a:extLst>
              </p:cNvPr>
              <p:cNvSpPr/>
              <p:nvPr/>
            </p:nvSpPr>
            <p:spPr bwMode="auto">
              <a:xfrm>
                <a:off x="3530190" y="5172"/>
                <a:ext cx="5047070" cy="1940094"/>
              </a:xfrm>
              <a:prstGeom prst="parallelogram">
                <a:avLst>
                  <a:gd name="adj" fmla="val 140753"/>
                </a:avLst>
              </a:prstGeom>
              <a:solidFill>
                <a:schemeClr val="tx2">
                  <a:lumMod val="20000"/>
                  <a:lumOff val="80000"/>
                </a:schemeClr>
              </a:solidFill>
              <a:ln w="19050">
                <a:solidFill>
                  <a:schemeClr val="bg1"/>
                </a:solidFill>
                <a:round/>
                <a:headEnd/>
                <a:tailEnd/>
              </a:ln>
            </p:spPr>
            <p:txBody>
              <a:bodyPr anchor="ctr"/>
              <a:lstStyle/>
              <a:p>
                <a:pPr algn="ctr"/>
                <a:endParaRPr/>
              </a:p>
            </p:txBody>
          </p:sp>
          <p:sp>
            <p:nvSpPr>
              <p:cNvPr id="33" name="ïṣľîḋe">
                <a:extLst>
                  <a:ext uri="{FF2B5EF4-FFF2-40B4-BE49-F238E27FC236}">
                    <a16:creationId xmlns:a16="http://schemas.microsoft.com/office/drawing/2014/main" xmlns="" id="{C8DCCA2A-E109-4FBB-AEE8-059441311F73}"/>
                  </a:ext>
                </a:extLst>
              </p:cNvPr>
              <p:cNvSpPr/>
              <p:nvPr/>
            </p:nvSpPr>
            <p:spPr bwMode="auto">
              <a:xfrm flipH="1">
                <a:off x="803412" y="0"/>
                <a:ext cx="5047070" cy="2761750"/>
              </a:xfrm>
              <a:custGeom>
                <a:avLst/>
                <a:gdLst>
                  <a:gd name="connsiteX0" fmla="*/ 5047070 w 5047070"/>
                  <a:gd name="connsiteY0" fmla="*/ 0 h 2761750"/>
                  <a:gd name="connsiteX1" fmla="*/ 2730741 w 5047070"/>
                  <a:gd name="connsiteY1" fmla="*/ 0 h 2761750"/>
                  <a:gd name="connsiteX2" fmla="*/ 0 w 5047070"/>
                  <a:gd name="connsiteY2" fmla="*/ 1940094 h 2761750"/>
                  <a:gd name="connsiteX3" fmla="*/ 1156506 w 5047070"/>
                  <a:gd name="connsiteY3" fmla="*/ 2761750 h 2761750"/>
                  <a:gd name="connsiteX4" fmla="*/ 2313012 w 5047070"/>
                  <a:gd name="connsiteY4" fmla="*/ 1940094 h 2761750"/>
                  <a:gd name="connsiteX5" fmla="*/ 2316329 w 5047070"/>
                  <a:gd name="connsiteY5" fmla="*/ 1940094 h 276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070" h="2761750">
                    <a:moveTo>
                      <a:pt x="5047070" y="0"/>
                    </a:moveTo>
                    <a:lnTo>
                      <a:pt x="2730741" y="0"/>
                    </a:lnTo>
                    <a:lnTo>
                      <a:pt x="0" y="1940094"/>
                    </a:lnTo>
                    <a:lnTo>
                      <a:pt x="1156506" y="2761750"/>
                    </a:lnTo>
                    <a:lnTo>
                      <a:pt x="2313012" y="1940094"/>
                    </a:lnTo>
                    <a:lnTo>
                      <a:pt x="2316329" y="1940094"/>
                    </a:lnTo>
                    <a:close/>
                  </a:path>
                </a:pathLst>
              </a:custGeom>
              <a:solidFill>
                <a:schemeClr val="tx2"/>
              </a:solidFill>
              <a:ln w="19050">
                <a:noFill/>
                <a:round/>
                <a:headEnd/>
                <a:tailEnd/>
              </a:ln>
            </p:spPr>
            <p:txBody>
              <a:bodyPr anchor="ctr"/>
              <a:lstStyle/>
              <a:p>
                <a:pPr algn="ctr"/>
                <a:endParaRPr/>
              </a:p>
            </p:txBody>
          </p:sp>
        </p:grpSp>
        <p:sp>
          <p:nvSpPr>
            <p:cNvPr id="4" name="íśḻïḓê">
              <a:extLst>
                <a:ext uri="{FF2B5EF4-FFF2-40B4-BE49-F238E27FC236}">
                  <a16:creationId xmlns:a16="http://schemas.microsoft.com/office/drawing/2014/main" xmlns="" id="{AF66B127-7742-472D-8CE5-EF355E3D6A20}"/>
                </a:ext>
              </a:extLst>
            </p:cNvPr>
            <p:cNvSpPr/>
            <p:nvPr/>
          </p:nvSpPr>
          <p:spPr>
            <a:xfrm>
              <a:off x="5403985" y="1773633"/>
              <a:ext cx="1384031" cy="501477"/>
            </a:xfrm>
            <a:prstGeom prst="rect">
              <a:avLst/>
            </a:prstGeom>
          </p:spPr>
          <p:txBody>
            <a:bodyPr wrap="none" anchor="ctr" anchorCtr="1">
              <a:normAutofit/>
            </a:bodyPr>
            <a:lstStyle/>
            <a:p>
              <a:pPr lvl="0" algn="ctr"/>
              <a:r>
                <a:rPr lang="en-US" altLang="zh-CN" b="1" dirty="0">
                  <a:solidFill>
                    <a:prstClr val="white">
                      <a:lumMod val="100000"/>
                    </a:prstClr>
                  </a:solidFill>
                </a:rPr>
                <a:t>CONTENTS</a:t>
              </a:r>
            </a:p>
          </p:txBody>
        </p:sp>
        <p:sp>
          <p:nvSpPr>
            <p:cNvPr id="31" name="íṥľîďè">
              <a:extLst>
                <a:ext uri="{FF2B5EF4-FFF2-40B4-BE49-F238E27FC236}">
                  <a16:creationId xmlns:a16="http://schemas.microsoft.com/office/drawing/2014/main" xmlns="" id="{CCA6817F-A938-484A-8FC2-D65FB03B2FD4}"/>
                </a:ext>
              </a:extLst>
            </p:cNvPr>
            <p:cNvSpPr/>
            <p:nvPr/>
          </p:nvSpPr>
          <p:spPr bwMode="auto">
            <a:xfrm>
              <a:off x="1596320" y="3437778"/>
              <a:ext cx="535980" cy="535980"/>
            </a:xfrm>
            <a:custGeom>
              <a:avLst/>
              <a:gdLst/>
              <a:ahLst/>
              <a:cxnLst/>
              <a:rect l="0" t="0" r="r" b="b"/>
              <a:pathLst>
                <a:path w="4629150" h="4629150">
                  <a:moveTo>
                    <a:pt x="2317164" y="3859790"/>
                  </a:moveTo>
                  <a:cubicBezTo>
                    <a:pt x="2297115" y="3859790"/>
                    <a:pt x="2280107" y="3866979"/>
                    <a:pt x="2266139" y="3881358"/>
                  </a:cubicBezTo>
                  <a:cubicBezTo>
                    <a:pt x="2252171" y="3895737"/>
                    <a:pt x="2245187" y="3914594"/>
                    <a:pt x="2245187" y="3937929"/>
                  </a:cubicBezTo>
                  <a:cubicBezTo>
                    <a:pt x="2245187" y="3953212"/>
                    <a:pt x="2248432" y="3967838"/>
                    <a:pt x="2254923" y="3981806"/>
                  </a:cubicBezTo>
                  <a:cubicBezTo>
                    <a:pt x="2261414" y="3995774"/>
                    <a:pt x="2270494" y="4006414"/>
                    <a:pt x="2282161" y="4013727"/>
                  </a:cubicBezTo>
                  <a:cubicBezTo>
                    <a:pt x="2293829" y="4021040"/>
                    <a:pt x="2306071" y="4024696"/>
                    <a:pt x="2318889" y="4024696"/>
                  </a:cubicBezTo>
                  <a:cubicBezTo>
                    <a:pt x="2337623" y="4024696"/>
                    <a:pt x="2353727" y="4017137"/>
                    <a:pt x="2367203" y="4002018"/>
                  </a:cubicBezTo>
                  <a:cubicBezTo>
                    <a:pt x="2380678" y="3986900"/>
                    <a:pt x="2387415" y="3966359"/>
                    <a:pt x="2387415" y="3940394"/>
                  </a:cubicBezTo>
                  <a:cubicBezTo>
                    <a:pt x="2387415" y="3915416"/>
                    <a:pt x="2380760" y="3895737"/>
                    <a:pt x="2367449" y="3881358"/>
                  </a:cubicBezTo>
                  <a:cubicBezTo>
                    <a:pt x="2354138" y="3866979"/>
                    <a:pt x="2337376" y="3859790"/>
                    <a:pt x="2317164" y="3859790"/>
                  </a:cubicBezTo>
                  <a:close/>
                  <a:moveTo>
                    <a:pt x="2323819" y="3692172"/>
                  </a:moveTo>
                  <a:cubicBezTo>
                    <a:pt x="2352248" y="3692172"/>
                    <a:pt x="2375542" y="3700142"/>
                    <a:pt x="2393701" y="3716082"/>
                  </a:cubicBezTo>
                  <a:cubicBezTo>
                    <a:pt x="2411860" y="3732023"/>
                    <a:pt x="2422746" y="3754043"/>
                    <a:pt x="2426362" y="3782144"/>
                  </a:cubicBezTo>
                  <a:lnTo>
                    <a:pt x="2382239" y="3785594"/>
                  </a:lnTo>
                  <a:cubicBezTo>
                    <a:pt x="2378295" y="3768175"/>
                    <a:pt x="2372708" y="3755522"/>
                    <a:pt x="2365477" y="3747634"/>
                  </a:cubicBezTo>
                  <a:cubicBezTo>
                    <a:pt x="2353481" y="3734980"/>
                    <a:pt x="2338691" y="3728654"/>
                    <a:pt x="2321108" y="3728654"/>
                  </a:cubicBezTo>
                  <a:cubicBezTo>
                    <a:pt x="2306975" y="3728654"/>
                    <a:pt x="2294568" y="3732598"/>
                    <a:pt x="2283887" y="3740486"/>
                  </a:cubicBezTo>
                  <a:cubicBezTo>
                    <a:pt x="2269919" y="3750674"/>
                    <a:pt x="2258908" y="3765546"/>
                    <a:pt x="2250856" y="3785101"/>
                  </a:cubicBezTo>
                  <a:cubicBezTo>
                    <a:pt x="2242804" y="3804657"/>
                    <a:pt x="2238614" y="3832511"/>
                    <a:pt x="2238285" y="3868664"/>
                  </a:cubicBezTo>
                  <a:cubicBezTo>
                    <a:pt x="2248966" y="3852395"/>
                    <a:pt x="2262031" y="3840317"/>
                    <a:pt x="2277478" y="3832429"/>
                  </a:cubicBezTo>
                  <a:cubicBezTo>
                    <a:pt x="2292925" y="3824541"/>
                    <a:pt x="2309112" y="3820597"/>
                    <a:pt x="2326038" y="3820597"/>
                  </a:cubicBezTo>
                  <a:cubicBezTo>
                    <a:pt x="2355617" y="3820597"/>
                    <a:pt x="2380801" y="3831484"/>
                    <a:pt x="2401589" y="3853258"/>
                  </a:cubicBezTo>
                  <a:cubicBezTo>
                    <a:pt x="2422377" y="3875032"/>
                    <a:pt x="2432771" y="3903173"/>
                    <a:pt x="2432771" y="3937683"/>
                  </a:cubicBezTo>
                  <a:cubicBezTo>
                    <a:pt x="2432771" y="3960361"/>
                    <a:pt x="2427882" y="3981436"/>
                    <a:pt x="2418104" y="4000909"/>
                  </a:cubicBezTo>
                  <a:cubicBezTo>
                    <a:pt x="2408326" y="4020382"/>
                    <a:pt x="2394892" y="4035296"/>
                    <a:pt x="2377802" y="4045648"/>
                  </a:cubicBezTo>
                  <a:cubicBezTo>
                    <a:pt x="2360712" y="4056001"/>
                    <a:pt x="2341320" y="4061178"/>
                    <a:pt x="2319629" y="4061178"/>
                  </a:cubicBezTo>
                  <a:cubicBezTo>
                    <a:pt x="2282654" y="4061178"/>
                    <a:pt x="2252500" y="4047579"/>
                    <a:pt x="2229164" y="4020382"/>
                  </a:cubicBezTo>
                  <a:cubicBezTo>
                    <a:pt x="2205829" y="3993186"/>
                    <a:pt x="2194162" y="3948364"/>
                    <a:pt x="2194162" y="3885919"/>
                  </a:cubicBezTo>
                  <a:cubicBezTo>
                    <a:pt x="2194162" y="3816078"/>
                    <a:pt x="2207062" y="3765300"/>
                    <a:pt x="2232862" y="3733584"/>
                  </a:cubicBezTo>
                  <a:cubicBezTo>
                    <a:pt x="2255375" y="3705976"/>
                    <a:pt x="2285694" y="3692172"/>
                    <a:pt x="2323819" y="3692172"/>
                  </a:cubicBezTo>
                  <a:close/>
                  <a:moveTo>
                    <a:pt x="3020074" y="3489300"/>
                  </a:moveTo>
                  <a:lnTo>
                    <a:pt x="3199770" y="3489300"/>
                  </a:lnTo>
                  <a:lnTo>
                    <a:pt x="3199770" y="3531698"/>
                  </a:lnTo>
                  <a:lnTo>
                    <a:pt x="3055570" y="3531698"/>
                  </a:lnTo>
                  <a:lnTo>
                    <a:pt x="3036097" y="3628817"/>
                  </a:lnTo>
                  <a:cubicBezTo>
                    <a:pt x="3057788" y="3613699"/>
                    <a:pt x="3080548" y="3606140"/>
                    <a:pt x="3104376" y="3606140"/>
                  </a:cubicBezTo>
                  <a:cubicBezTo>
                    <a:pt x="3135928" y="3606140"/>
                    <a:pt x="3162549" y="3617068"/>
                    <a:pt x="3184241" y="3638924"/>
                  </a:cubicBezTo>
                  <a:cubicBezTo>
                    <a:pt x="3205933" y="3660780"/>
                    <a:pt x="3216779" y="3688880"/>
                    <a:pt x="3216779" y="3723225"/>
                  </a:cubicBezTo>
                  <a:cubicBezTo>
                    <a:pt x="3216779" y="3755927"/>
                    <a:pt x="3207247" y="3784192"/>
                    <a:pt x="3188185" y="3808020"/>
                  </a:cubicBezTo>
                  <a:cubicBezTo>
                    <a:pt x="3165014" y="3837271"/>
                    <a:pt x="3133381" y="3851897"/>
                    <a:pt x="3093284" y="3851897"/>
                  </a:cubicBezTo>
                  <a:cubicBezTo>
                    <a:pt x="3060418" y="3851897"/>
                    <a:pt x="3033591" y="3842694"/>
                    <a:pt x="3012803" y="3824289"/>
                  </a:cubicBezTo>
                  <a:cubicBezTo>
                    <a:pt x="2992015" y="3805884"/>
                    <a:pt x="2980142" y="3781481"/>
                    <a:pt x="2977184" y="3751080"/>
                  </a:cubicBezTo>
                  <a:lnTo>
                    <a:pt x="3023772" y="3747136"/>
                  </a:lnTo>
                  <a:cubicBezTo>
                    <a:pt x="3027223" y="3769813"/>
                    <a:pt x="3035234" y="3786863"/>
                    <a:pt x="3047805" y="3798284"/>
                  </a:cubicBezTo>
                  <a:cubicBezTo>
                    <a:pt x="3060377" y="3809705"/>
                    <a:pt x="3075536" y="3815415"/>
                    <a:pt x="3093284" y="3815415"/>
                  </a:cubicBezTo>
                  <a:cubicBezTo>
                    <a:pt x="3114647" y="3815415"/>
                    <a:pt x="3132723" y="3807363"/>
                    <a:pt x="3147513" y="3791258"/>
                  </a:cubicBezTo>
                  <a:cubicBezTo>
                    <a:pt x="3162303" y="3775154"/>
                    <a:pt x="3169698" y="3753791"/>
                    <a:pt x="3169698" y="3727169"/>
                  </a:cubicBezTo>
                  <a:cubicBezTo>
                    <a:pt x="3169698" y="3701862"/>
                    <a:pt x="3162590" y="3681896"/>
                    <a:pt x="3148376" y="3667271"/>
                  </a:cubicBezTo>
                  <a:cubicBezTo>
                    <a:pt x="3134161" y="3652645"/>
                    <a:pt x="3115551" y="3645333"/>
                    <a:pt x="3092544" y="3645333"/>
                  </a:cubicBezTo>
                  <a:cubicBezTo>
                    <a:pt x="3078248" y="3645333"/>
                    <a:pt x="3065348" y="3648578"/>
                    <a:pt x="3053844" y="3655069"/>
                  </a:cubicBezTo>
                  <a:cubicBezTo>
                    <a:pt x="3042341" y="3661560"/>
                    <a:pt x="3033303" y="3669982"/>
                    <a:pt x="3026730" y="3680335"/>
                  </a:cubicBezTo>
                  <a:lnTo>
                    <a:pt x="2985072" y="3674912"/>
                  </a:lnTo>
                  <a:lnTo>
                    <a:pt x="3020074" y="3489300"/>
                  </a:lnTo>
                  <a:close/>
                  <a:moveTo>
                    <a:pt x="1418041" y="3489054"/>
                  </a:moveTo>
                  <a:lnTo>
                    <a:pt x="1651967" y="3489054"/>
                  </a:lnTo>
                  <a:lnTo>
                    <a:pt x="1651967" y="3523563"/>
                  </a:lnTo>
                  <a:cubicBezTo>
                    <a:pt x="1628960" y="3548049"/>
                    <a:pt x="1606159" y="3580586"/>
                    <a:pt x="1583564" y="3621176"/>
                  </a:cubicBezTo>
                  <a:cubicBezTo>
                    <a:pt x="1560968" y="3661766"/>
                    <a:pt x="1543508" y="3703506"/>
                    <a:pt x="1531183" y="3746396"/>
                  </a:cubicBezTo>
                  <a:cubicBezTo>
                    <a:pt x="1522309" y="3776633"/>
                    <a:pt x="1516640" y="3809746"/>
                    <a:pt x="1514175" y="3845734"/>
                  </a:cubicBezTo>
                  <a:lnTo>
                    <a:pt x="1468573" y="3845734"/>
                  </a:lnTo>
                  <a:cubicBezTo>
                    <a:pt x="1469066" y="3817305"/>
                    <a:pt x="1474653" y="3782960"/>
                    <a:pt x="1485335" y="3742699"/>
                  </a:cubicBezTo>
                  <a:cubicBezTo>
                    <a:pt x="1496017" y="3702438"/>
                    <a:pt x="1511340" y="3663614"/>
                    <a:pt x="1531307" y="3626229"/>
                  </a:cubicBezTo>
                  <a:cubicBezTo>
                    <a:pt x="1551273" y="3588844"/>
                    <a:pt x="1572513" y="3557333"/>
                    <a:pt x="1595026" y="3531698"/>
                  </a:cubicBezTo>
                  <a:lnTo>
                    <a:pt x="1418041" y="3531698"/>
                  </a:lnTo>
                  <a:lnTo>
                    <a:pt x="1418041" y="3489054"/>
                  </a:lnTo>
                  <a:close/>
                  <a:moveTo>
                    <a:pt x="960894" y="3097227"/>
                  </a:moveTo>
                  <a:cubicBezTo>
                    <a:pt x="940024" y="3097227"/>
                    <a:pt x="922728" y="3104129"/>
                    <a:pt x="909007" y="3117933"/>
                  </a:cubicBezTo>
                  <a:cubicBezTo>
                    <a:pt x="895285" y="3131737"/>
                    <a:pt x="888424" y="3148991"/>
                    <a:pt x="888424" y="3169697"/>
                  </a:cubicBezTo>
                  <a:cubicBezTo>
                    <a:pt x="888424" y="3182351"/>
                    <a:pt x="891423" y="3194593"/>
                    <a:pt x="897421" y="3206425"/>
                  </a:cubicBezTo>
                  <a:cubicBezTo>
                    <a:pt x="903420" y="3218257"/>
                    <a:pt x="912335" y="3227418"/>
                    <a:pt x="924166" y="3233910"/>
                  </a:cubicBezTo>
                  <a:cubicBezTo>
                    <a:pt x="935998" y="3240401"/>
                    <a:pt x="948734" y="3243646"/>
                    <a:pt x="962373" y="3243646"/>
                  </a:cubicBezTo>
                  <a:cubicBezTo>
                    <a:pt x="983572" y="3243646"/>
                    <a:pt x="1001073" y="3236826"/>
                    <a:pt x="1014877" y="3223187"/>
                  </a:cubicBezTo>
                  <a:cubicBezTo>
                    <a:pt x="1028681" y="3209547"/>
                    <a:pt x="1035583" y="3192211"/>
                    <a:pt x="1035583" y="3171176"/>
                  </a:cubicBezTo>
                  <a:cubicBezTo>
                    <a:pt x="1035583" y="3149813"/>
                    <a:pt x="1028476" y="3132148"/>
                    <a:pt x="1014261" y="3118179"/>
                  </a:cubicBezTo>
                  <a:cubicBezTo>
                    <a:pt x="1000046" y="3104211"/>
                    <a:pt x="982257" y="3097227"/>
                    <a:pt x="960894" y="3097227"/>
                  </a:cubicBezTo>
                  <a:close/>
                  <a:moveTo>
                    <a:pt x="3691180" y="2983839"/>
                  </a:moveTo>
                  <a:lnTo>
                    <a:pt x="3578039" y="3146773"/>
                  </a:lnTo>
                  <a:lnTo>
                    <a:pt x="3691180" y="3146773"/>
                  </a:lnTo>
                  <a:lnTo>
                    <a:pt x="3691180" y="2983839"/>
                  </a:lnTo>
                  <a:close/>
                  <a:moveTo>
                    <a:pt x="961634" y="2947604"/>
                  </a:moveTo>
                  <a:cubicBezTo>
                    <a:pt x="944708" y="2947604"/>
                    <a:pt x="930657" y="2953027"/>
                    <a:pt x="919483" y="2963872"/>
                  </a:cubicBezTo>
                  <a:cubicBezTo>
                    <a:pt x="908308" y="2974718"/>
                    <a:pt x="902721" y="2987700"/>
                    <a:pt x="902721" y="3002819"/>
                  </a:cubicBezTo>
                  <a:cubicBezTo>
                    <a:pt x="902721" y="3019909"/>
                    <a:pt x="908226" y="3033877"/>
                    <a:pt x="919236" y="3044723"/>
                  </a:cubicBezTo>
                  <a:cubicBezTo>
                    <a:pt x="930247" y="3055569"/>
                    <a:pt x="944543" y="3060992"/>
                    <a:pt x="962127" y="3060992"/>
                  </a:cubicBezTo>
                  <a:cubicBezTo>
                    <a:pt x="979217" y="3060992"/>
                    <a:pt x="993226" y="3055610"/>
                    <a:pt x="1004155" y="3044847"/>
                  </a:cubicBezTo>
                  <a:cubicBezTo>
                    <a:pt x="1015083" y="3034083"/>
                    <a:pt x="1020547" y="3020895"/>
                    <a:pt x="1020547" y="3005284"/>
                  </a:cubicBezTo>
                  <a:cubicBezTo>
                    <a:pt x="1020547" y="2989015"/>
                    <a:pt x="1014918" y="2975335"/>
                    <a:pt x="1003662" y="2964242"/>
                  </a:cubicBezTo>
                  <a:cubicBezTo>
                    <a:pt x="992405" y="2953150"/>
                    <a:pt x="978396" y="2947604"/>
                    <a:pt x="961634" y="2947604"/>
                  </a:cubicBezTo>
                  <a:close/>
                  <a:moveTo>
                    <a:pt x="3699315" y="2912601"/>
                  </a:moveTo>
                  <a:lnTo>
                    <a:pt x="3735550" y="2912601"/>
                  </a:lnTo>
                  <a:lnTo>
                    <a:pt x="3735550" y="3146773"/>
                  </a:lnTo>
                  <a:lnTo>
                    <a:pt x="3784356" y="3146773"/>
                  </a:lnTo>
                  <a:lnTo>
                    <a:pt x="3784356" y="3187445"/>
                  </a:lnTo>
                  <a:lnTo>
                    <a:pt x="3735550" y="3187445"/>
                  </a:lnTo>
                  <a:lnTo>
                    <a:pt x="3735550" y="3273965"/>
                  </a:lnTo>
                  <a:lnTo>
                    <a:pt x="3691180" y="3273965"/>
                  </a:lnTo>
                  <a:lnTo>
                    <a:pt x="3691180" y="3187445"/>
                  </a:lnTo>
                  <a:lnTo>
                    <a:pt x="3534409" y="3187445"/>
                  </a:lnTo>
                  <a:lnTo>
                    <a:pt x="3534409" y="3146773"/>
                  </a:lnTo>
                  <a:lnTo>
                    <a:pt x="3699315" y="2912601"/>
                  </a:lnTo>
                  <a:close/>
                  <a:moveTo>
                    <a:pt x="961141" y="2911122"/>
                  </a:moveTo>
                  <a:cubicBezTo>
                    <a:pt x="992692" y="2911122"/>
                    <a:pt x="1018082" y="2920284"/>
                    <a:pt x="1037308" y="2938607"/>
                  </a:cubicBezTo>
                  <a:cubicBezTo>
                    <a:pt x="1056535" y="2956929"/>
                    <a:pt x="1066148" y="2979237"/>
                    <a:pt x="1066148" y="3005530"/>
                  </a:cubicBezTo>
                  <a:cubicBezTo>
                    <a:pt x="1066148" y="3022292"/>
                    <a:pt x="1061753" y="3036877"/>
                    <a:pt x="1052961" y="3049284"/>
                  </a:cubicBezTo>
                  <a:cubicBezTo>
                    <a:pt x="1044169" y="3061690"/>
                    <a:pt x="1030817" y="3071263"/>
                    <a:pt x="1012905" y="3078000"/>
                  </a:cubicBezTo>
                  <a:cubicBezTo>
                    <a:pt x="1035090" y="3085231"/>
                    <a:pt x="1051975" y="3096899"/>
                    <a:pt x="1063560" y="3113003"/>
                  </a:cubicBezTo>
                  <a:cubicBezTo>
                    <a:pt x="1075146" y="3129107"/>
                    <a:pt x="1080938" y="3148334"/>
                    <a:pt x="1080938" y="3170683"/>
                  </a:cubicBezTo>
                  <a:cubicBezTo>
                    <a:pt x="1080938" y="3201577"/>
                    <a:pt x="1070010" y="3227542"/>
                    <a:pt x="1048154" y="3248576"/>
                  </a:cubicBezTo>
                  <a:cubicBezTo>
                    <a:pt x="1026298" y="3269610"/>
                    <a:pt x="997540" y="3280128"/>
                    <a:pt x="961880" y="3280128"/>
                  </a:cubicBezTo>
                  <a:cubicBezTo>
                    <a:pt x="926221" y="3280128"/>
                    <a:pt x="897463" y="3269569"/>
                    <a:pt x="875607" y="3248453"/>
                  </a:cubicBezTo>
                  <a:cubicBezTo>
                    <a:pt x="853751" y="3227336"/>
                    <a:pt x="842822" y="3201002"/>
                    <a:pt x="842822" y="3169451"/>
                  </a:cubicBezTo>
                  <a:cubicBezTo>
                    <a:pt x="842822" y="3145951"/>
                    <a:pt x="848779" y="3126273"/>
                    <a:pt x="860693" y="3110415"/>
                  </a:cubicBezTo>
                  <a:cubicBezTo>
                    <a:pt x="872607" y="3094557"/>
                    <a:pt x="889575" y="3083752"/>
                    <a:pt x="911595" y="3078000"/>
                  </a:cubicBezTo>
                  <a:cubicBezTo>
                    <a:pt x="893190" y="3071263"/>
                    <a:pt x="879550" y="3061649"/>
                    <a:pt x="870677" y="3049160"/>
                  </a:cubicBezTo>
                  <a:cubicBezTo>
                    <a:pt x="861803" y="3036671"/>
                    <a:pt x="857366" y="3021717"/>
                    <a:pt x="857366" y="3004298"/>
                  </a:cubicBezTo>
                  <a:cubicBezTo>
                    <a:pt x="857366" y="2978005"/>
                    <a:pt x="866815" y="2955902"/>
                    <a:pt x="885713" y="2937990"/>
                  </a:cubicBezTo>
                  <a:cubicBezTo>
                    <a:pt x="904611" y="2920078"/>
                    <a:pt x="929754" y="2911122"/>
                    <a:pt x="961141" y="2911122"/>
                  </a:cubicBezTo>
                  <a:close/>
                  <a:moveTo>
                    <a:pt x="753091" y="2166800"/>
                  </a:moveTo>
                  <a:cubicBezTo>
                    <a:pt x="733372" y="2166800"/>
                    <a:pt x="716199" y="2174852"/>
                    <a:pt x="701574" y="2190957"/>
                  </a:cubicBezTo>
                  <a:cubicBezTo>
                    <a:pt x="686948" y="2207061"/>
                    <a:pt x="679635" y="2227931"/>
                    <a:pt x="679635" y="2253567"/>
                  </a:cubicBezTo>
                  <a:cubicBezTo>
                    <a:pt x="679635" y="2276573"/>
                    <a:pt x="686578" y="2295266"/>
                    <a:pt x="700464" y="2309645"/>
                  </a:cubicBezTo>
                  <a:cubicBezTo>
                    <a:pt x="714350" y="2324024"/>
                    <a:pt x="731482" y="2331213"/>
                    <a:pt x="751859" y="2331213"/>
                  </a:cubicBezTo>
                  <a:cubicBezTo>
                    <a:pt x="772400" y="2331213"/>
                    <a:pt x="789285" y="2324024"/>
                    <a:pt x="802514" y="2309645"/>
                  </a:cubicBezTo>
                  <a:cubicBezTo>
                    <a:pt x="815743" y="2295266"/>
                    <a:pt x="822357" y="2275341"/>
                    <a:pt x="822357" y="2249870"/>
                  </a:cubicBezTo>
                  <a:cubicBezTo>
                    <a:pt x="822357" y="2224398"/>
                    <a:pt x="815578" y="2204185"/>
                    <a:pt x="802021" y="2189231"/>
                  </a:cubicBezTo>
                  <a:cubicBezTo>
                    <a:pt x="788464" y="2174277"/>
                    <a:pt x="772154" y="2166800"/>
                    <a:pt x="753091" y="2166800"/>
                  </a:cubicBezTo>
                  <a:close/>
                  <a:moveTo>
                    <a:pt x="3871622" y="2130072"/>
                  </a:moveTo>
                  <a:cubicBezTo>
                    <a:pt x="3891342" y="2130072"/>
                    <a:pt x="3909501" y="2134304"/>
                    <a:pt x="3926098" y="2142767"/>
                  </a:cubicBezTo>
                  <a:cubicBezTo>
                    <a:pt x="3942696" y="2151230"/>
                    <a:pt x="3955390" y="2162774"/>
                    <a:pt x="3964182" y="2177400"/>
                  </a:cubicBezTo>
                  <a:cubicBezTo>
                    <a:pt x="3972974" y="2192025"/>
                    <a:pt x="3977369" y="2207554"/>
                    <a:pt x="3977369" y="2223987"/>
                  </a:cubicBezTo>
                  <a:cubicBezTo>
                    <a:pt x="3977369" y="2239599"/>
                    <a:pt x="3973179" y="2253813"/>
                    <a:pt x="3964798" y="2266631"/>
                  </a:cubicBezTo>
                  <a:cubicBezTo>
                    <a:pt x="3956417" y="2279449"/>
                    <a:pt x="3944010" y="2289638"/>
                    <a:pt x="3927577" y="2297197"/>
                  </a:cubicBezTo>
                  <a:cubicBezTo>
                    <a:pt x="3948940" y="2302127"/>
                    <a:pt x="3965538" y="2312356"/>
                    <a:pt x="3977369" y="2327886"/>
                  </a:cubicBezTo>
                  <a:cubicBezTo>
                    <a:pt x="3989201" y="2343415"/>
                    <a:pt x="3995117" y="2362847"/>
                    <a:pt x="3995117" y="2386182"/>
                  </a:cubicBezTo>
                  <a:cubicBezTo>
                    <a:pt x="3995117" y="2417734"/>
                    <a:pt x="3983614" y="2444479"/>
                    <a:pt x="3960608" y="2466417"/>
                  </a:cubicBezTo>
                  <a:cubicBezTo>
                    <a:pt x="3937601" y="2488355"/>
                    <a:pt x="3908515" y="2499324"/>
                    <a:pt x="3873348" y="2499324"/>
                  </a:cubicBezTo>
                  <a:cubicBezTo>
                    <a:pt x="3841632" y="2499324"/>
                    <a:pt x="3815298" y="2489875"/>
                    <a:pt x="3794346" y="2470977"/>
                  </a:cubicBezTo>
                  <a:cubicBezTo>
                    <a:pt x="3773393" y="2452079"/>
                    <a:pt x="3761438" y="2427594"/>
                    <a:pt x="3758480" y="2397521"/>
                  </a:cubicBezTo>
                  <a:lnTo>
                    <a:pt x="3802850" y="2391605"/>
                  </a:lnTo>
                  <a:cubicBezTo>
                    <a:pt x="3807944" y="2416748"/>
                    <a:pt x="3816613" y="2434865"/>
                    <a:pt x="3828855" y="2445958"/>
                  </a:cubicBezTo>
                  <a:cubicBezTo>
                    <a:pt x="3841098" y="2457050"/>
                    <a:pt x="3856011" y="2462596"/>
                    <a:pt x="3873594" y="2462596"/>
                  </a:cubicBezTo>
                  <a:cubicBezTo>
                    <a:pt x="3894464" y="2462596"/>
                    <a:pt x="3912089" y="2455366"/>
                    <a:pt x="3926468" y="2440904"/>
                  </a:cubicBezTo>
                  <a:cubicBezTo>
                    <a:pt x="3940847" y="2426443"/>
                    <a:pt x="3948036" y="2408531"/>
                    <a:pt x="3948036" y="2387168"/>
                  </a:cubicBezTo>
                  <a:cubicBezTo>
                    <a:pt x="3948036" y="2366791"/>
                    <a:pt x="3941381" y="2349988"/>
                    <a:pt x="3928070" y="2336760"/>
                  </a:cubicBezTo>
                  <a:cubicBezTo>
                    <a:pt x="3914759" y="2323531"/>
                    <a:pt x="3897833" y="2316917"/>
                    <a:pt x="3877292" y="2316917"/>
                  </a:cubicBezTo>
                  <a:cubicBezTo>
                    <a:pt x="3868911" y="2316917"/>
                    <a:pt x="3858476" y="2318560"/>
                    <a:pt x="3845987" y="2321847"/>
                  </a:cubicBezTo>
                  <a:lnTo>
                    <a:pt x="3850917" y="2282900"/>
                  </a:lnTo>
                  <a:cubicBezTo>
                    <a:pt x="3853875" y="2283229"/>
                    <a:pt x="3856257" y="2283393"/>
                    <a:pt x="3858065" y="2283393"/>
                  </a:cubicBezTo>
                  <a:cubicBezTo>
                    <a:pt x="3876963" y="2283393"/>
                    <a:pt x="3893971" y="2278463"/>
                    <a:pt x="3909090" y="2268603"/>
                  </a:cubicBezTo>
                  <a:cubicBezTo>
                    <a:pt x="3924208" y="2258743"/>
                    <a:pt x="3931768" y="2243543"/>
                    <a:pt x="3931768" y="2223001"/>
                  </a:cubicBezTo>
                  <a:cubicBezTo>
                    <a:pt x="3931768" y="2206733"/>
                    <a:pt x="3926262" y="2193257"/>
                    <a:pt x="3915252" y="2182576"/>
                  </a:cubicBezTo>
                  <a:cubicBezTo>
                    <a:pt x="3904242" y="2171894"/>
                    <a:pt x="3890027" y="2166554"/>
                    <a:pt x="3872608" y="2166554"/>
                  </a:cubicBezTo>
                  <a:cubicBezTo>
                    <a:pt x="3855354" y="2166554"/>
                    <a:pt x="3840975" y="2171977"/>
                    <a:pt x="3829471" y="2182822"/>
                  </a:cubicBezTo>
                  <a:cubicBezTo>
                    <a:pt x="3817968" y="2193668"/>
                    <a:pt x="3810573" y="2209937"/>
                    <a:pt x="3807287" y="2231629"/>
                  </a:cubicBezTo>
                  <a:lnTo>
                    <a:pt x="3762917" y="2223741"/>
                  </a:lnTo>
                  <a:cubicBezTo>
                    <a:pt x="3768340" y="2193997"/>
                    <a:pt x="3780665" y="2170950"/>
                    <a:pt x="3799892" y="2154599"/>
                  </a:cubicBezTo>
                  <a:cubicBezTo>
                    <a:pt x="3819119" y="2138248"/>
                    <a:pt x="3843029" y="2130072"/>
                    <a:pt x="3871622" y="2130072"/>
                  </a:cubicBezTo>
                  <a:close/>
                  <a:moveTo>
                    <a:pt x="747668" y="2130072"/>
                  </a:moveTo>
                  <a:cubicBezTo>
                    <a:pt x="771168" y="2130072"/>
                    <a:pt x="792654" y="2136399"/>
                    <a:pt x="812127" y="2149052"/>
                  </a:cubicBezTo>
                  <a:cubicBezTo>
                    <a:pt x="831600" y="2161706"/>
                    <a:pt x="846390" y="2179741"/>
                    <a:pt x="856497" y="2203158"/>
                  </a:cubicBezTo>
                  <a:cubicBezTo>
                    <a:pt x="866603" y="2226576"/>
                    <a:pt x="871656" y="2260469"/>
                    <a:pt x="871656" y="2304838"/>
                  </a:cubicBezTo>
                  <a:cubicBezTo>
                    <a:pt x="871656" y="2351015"/>
                    <a:pt x="866644" y="2387784"/>
                    <a:pt x="856620" y="2415145"/>
                  </a:cubicBezTo>
                  <a:cubicBezTo>
                    <a:pt x="846596" y="2442507"/>
                    <a:pt x="831683" y="2463336"/>
                    <a:pt x="811881" y="2477632"/>
                  </a:cubicBezTo>
                  <a:cubicBezTo>
                    <a:pt x="792079" y="2491929"/>
                    <a:pt x="768867" y="2499078"/>
                    <a:pt x="742245" y="2499078"/>
                  </a:cubicBezTo>
                  <a:cubicBezTo>
                    <a:pt x="713981" y="2499078"/>
                    <a:pt x="690892" y="2491231"/>
                    <a:pt x="672980" y="2475537"/>
                  </a:cubicBezTo>
                  <a:cubicBezTo>
                    <a:pt x="655068" y="2459844"/>
                    <a:pt x="644304" y="2437782"/>
                    <a:pt x="640689" y="2409353"/>
                  </a:cubicBezTo>
                  <a:lnTo>
                    <a:pt x="683333" y="2405409"/>
                  </a:lnTo>
                  <a:cubicBezTo>
                    <a:pt x="686948" y="2425457"/>
                    <a:pt x="693850" y="2440001"/>
                    <a:pt x="704039" y="2449039"/>
                  </a:cubicBezTo>
                  <a:cubicBezTo>
                    <a:pt x="714227" y="2458077"/>
                    <a:pt x="727291" y="2462596"/>
                    <a:pt x="743231" y="2462596"/>
                  </a:cubicBezTo>
                  <a:cubicBezTo>
                    <a:pt x="756871" y="2462596"/>
                    <a:pt x="768826" y="2459474"/>
                    <a:pt x="779097" y="2453229"/>
                  </a:cubicBezTo>
                  <a:cubicBezTo>
                    <a:pt x="789367" y="2446985"/>
                    <a:pt x="797789" y="2438645"/>
                    <a:pt x="804363" y="2428210"/>
                  </a:cubicBezTo>
                  <a:cubicBezTo>
                    <a:pt x="810936" y="2417775"/>
                    <a:pt x="816441" y="2403683"/>
                    <a:pt x="820878" y="2385936"/>
                  </a:cubicBezTo>
                  <a:cubicBezTo>
                    <a:pt x="825315" y="2368188"/>
                    <a:pt x="827533" y="2350111"/>
                    <a:pt x="827533" y="2331706"/>
                  </a:cubicBezTo>
                  <a:cubicBezTo>
                    <a:pt x="827533" y="2329734"/>
                    <a:pt x="827451" y="2326776"/>
                    <a:pt x="827287" y="2322832"/>
                  </a:cubicBezTo>
                  <a:cubicBezTo>
                    <a:pt x="818413" y="2336965"/>
                    <a:pt x="806293" y="2348427"/>
                    <a:pt x="790929" y="2357219"/>
                  </a:cubicBezTo>
                  <a:cubicBezTo>
                    <a:pt x="775564" y="2366010"/>
                    <a:pt x="758925" y="2370406"/>
                    <a:pt x="741013" y="2370406"/>
                  </a:cubicBezTo>
                  <a:cubicBezTo>
                    <a:pt x="711105" y="2370406"/>
                    <a:pt x="685798" y="2359560"/>
                    <a:pt x="665092" y="2337869"/>
                  </a:cubicBezTo>
                  <a:cubicBezTo>
                    <a:pt x="644386" y="2316177"/>
                    <a:pt x="634033" y="2287583"/>
                    <a:pt x="634033" y="2252088"/>
                  </a:cubicBezTo>
                  <a:cubicBezTo>
                    <a:pt x="634033" y="2215442"/>
                    <a:pt x="644838" y="2185945"/>
                    <a:pt x="666448" y="2163596"/>
                  </a:cubicBezTo>
                  <a:cubicBezTo>
                    <a:pt x="688057" y="2141247"/>
                    <a:pt x="715131" y="2130072"/>
                    <a:pt x="747668" y="2130072"/>
                  </a:cubicBezTo>
                  <a:close/>
                  <a:moveTo>
                    <a:pt x="1552575" y="1936750"/>
                  </a:moveTo>
                  <a:lnTo>
                    <a:pt x="1562100" y="1939925"/>
                  </a:lnTo>
                  <a:lnTo>
                    <a:pt x="2228850" y="2241550"/>
                  </a:lnTo>
                  <a:lnTo>
                    <a:pt x="2247900" y="2225675"/>
                  </a:lnTo>
                  <a:lnTo>
                    <a:pt x="2266950" y="2212975"/>
                  </a:lnTo>
                  <a:lnTo>
                    <a:pt x="2289175" y="2206625"/>
                  </a:lnTo>
                  <a:lnTo>
                    <a:pt x="2314575" y="2203450"/>
                  </a:lnTo>
                  <a:lnTo>
                    <a:pt x="2336800" y="2206625"/>
                  </a:lnTo>
                  <a:lnTo>
                    <a:pt x="2359025" y="2212975"/>
                  </a:lnTo>
                  <a:lnTo>
                    <a:pt x="2378075" y="2222500"/>
                  </a:lnTo>
                  <a:lnTo>
                    <a:pt x="2393950" y="2235200"/>
                  </a:lnTo>
                  <a:lnTo>
                    <a:pt x="2406650" y="2251075"/>
                  </a:lnTo>
                  <a:lnTo>
                    <a:pt x="2419350" y="2270125"/>
                  </a:lnTo>
                  <a:lnTo>
                    <a:pt x="2425700" y="2292350"/>
                  </a:lnTo>
                  <a:lnTo>
                    <a:pt x="2425700" y="2314575"/>
                  </a:lnTo>
                  <a:lnTo>
                    <a:pt x="2425700" y="2336800"/>
                  </a:lnTo>
                  <a:lnTo>
                    <a:pt x="2419350" y="2359025"/>
                  </a:lnTo>
                  <a:lnTo>
                    <a:pt x="2406650" y="2378075"/>
                  </a:lnTo>
                  <a:lnTo>
                    <a:pt x="2393950" y="2393950"/>
                  </a:lnTo>
                  <a:lnTo>
                    <a:pt x="2378075" y="2406650"/>
                  </a:lnTo>
                  <a:lnTo>
                    <a:pt x="2359025" y="2419350"/>
                  </a:lnTo>
                  <a:lnTo>
                    <a:pt x="2336800" y="2425700"/>
                  </a:lnTo>
                  <a:lnTo>
                    <a:pt x="2330450" y="2425700"/>
                  </a:lnTo>
                  <a:lnTo>
                    <a:pt x="2330450" y="3467100"/>
                  </a:lnTo>
                  <a:lnTo>
                    <a:pt x="2327275" y="3470275"/>
                  </a:lnTo>
                  <a:lnTo>
                    <a:pt x="2324100" y="3473450"/>
                  </a:lnTo>
                  <a:lnTo>
                    <a:pt x="2320925" y="3476625"/>
                  </a:lnTo>
                  <a:lnTo>
                    <a:pt x="2314575" y="3476625"/>
                  </a:lnTo>
                  <a:lnTo>
                    <a:pt x="2308225" y="3476625"/>
                  </a:lnTo>
                  <a:lnTo>
                    <a:pt x="2305050" y="3473450"/>
                  </a:lnTo>
                  <a:lnTo>
                    <a:pt x="2301875" y="3470275"/>
                  </a:lnTo>
                  <a:lnTo>
                    <a:pt x="2301875" y="3467100"/>
                  </a:lnTo>
                  <a:lnTo>
                    <a:pt x="2301875" y="2425700"/>
                  </a:lnTo>
                  <a:lnTo>
                    <a:pt x="2292350" y="2425700"/>
                  </a:lnTo>
                  <a:lnTo>
                    <a:pt x="2270125" y="2416175"/>
                  </a:lnTo>
                  <a:lnTo>
                    <a:pt x="2251075" y="2406650"/>
                  </a:lnTo>
                  <a:lnTo>
                    <a:pt x="2232025" y="2390775"/>
                  </a:lnTo>
                  <a:lnTo>
                    <a:pt x="1098550" y="2882900"/>
                  </a:lnTo>
                  <a:lnTo>
                    <a:pt x="1089025" y="2886075"/>
                  </a:lnTo>
                  <a:lnTo>
                    <a:pt x="1076325" y="2882900"/>
                  </a:lnTo>
                  <a:lnTo>
                    <a:pt x="1066800" y="2873375"/>
                  </a:lnTo>
                  <a:lnTo>
                    <a:pt x="1060450" y="2863850"/>
                  </a:lnTo>
                  <a:lnTo>
                    <a:pt x="1057275" y="2851150"/>
                  </a:lnTo>
                  <a:lnTo>
                    <a:pt x="1057275" y="2838450"/>
                  </a:lnTo>
                  <a:lnTo>
                    <a:pt x="1063625" y="2828925"/>
                  </a:lnTo>
                  <a:lnTo>
                    <a:pt x="1069975" y="2819400"/>
                  </a:lnTo>
                  <a:lnTo>
                    <a:pt x="2203450" y="2330450"/>
                  </a:lnTo>
                  <a:lnTo>
                    <a:pt x="2203450" y="2314575"/>
                  </a:lnTo>
                  <a:lnTo>
                    <a:pt x="2203450" y="2305050"/>
                  </a:lnTo>
                  <a:lnTo>
                    <a:pt x="1533525" y="2003425"/>
                  </a:lnTo>
                  <a:lnTo>
                    <a:pt x="1527175" y="1993900"/>
                  </a:lnTo>
                  <a:lnTo>
                    <a:pt x="1520825" y="1984375"/>
                  </a:lnTo>
                  <a:lnTo>
                    <a:pt x="1520825" y="1971675"/>
                  </a:lnTo>
                  <a:lnTo>
                    <a:pt x="1524000" y="1958975"/>
                  </a:lnTo>
                  <a:lnTo>
                    <a:pt x="1530350" y="1949450"/>
                  </a:lnTo>
                  <a:lnTo>
                    <a:pt x="1539875" y="1939925"/>
                  </a:lnTo>
                  <a:lnTo>
                    <a:pt x="1552575" y="1936750"/>
                  </a:lnTo>
                  <a:close/>
                  <a:moveTo>
                    <a:pt x="1093997" y="1385750"/>
                  </a:moveTo>
                  <a:cubicBezTo>
                    <a:pt x="1073620" y="1385750"/>
                    <a:pt x="1057352" y="1394378"/>
                    <a:pt x="1045191" y="1411632"/>
                  </a:cubicBezTo>
                  <a:cubicBezTo>
                    <a:pt x="1029908" y="1433653"/>
                    <a:pt x="1022267" y="1474325"/>
                    <a:pt x="1022267" y="1533648"/>
                  </a:cubicBezTo>
                  <a:cubicBezTo>
                    <a:pt x="1022267" y="1592972"/>
                    <a:pt x="1029210" y="1632452"/>
                    <a:pt x="1043096" y="1652090"/>
                  </a:cubicBezTo>
                  <a:cubicBezTo>
                    <a:pt x="1056982" y="1671727"/>
                    <a:pt x="1074113" y="1681546"/>
                    <a:pt x="1094490" y="1681546"/>
                  </a:cubicBezTo>
                  <a:cubicBezTo>
                    <a:pt x="1114867" y="1681546"/>
                    <a:pt x="1131999" y="1671686"/>
                    <a:pt x="1145885" y="1651966"/>
                  </a:cubicBezTo>
                  <a:cubicBezTo>
                    <a:pt x="1159771" y="1632247"/>
                    <a:pt x="1166714" y="1592807"/>
                    <a:pt x="1166714" y="1533648"/>
                  </a:cubicBezTo>
                  <a:cubicBezTo>
                    <a:pt x="1166714" y="1474160"/>
                    <a:pt x="1159771" y="1434639"/>
                    <a:pt x="1145885" y="1415083"/>
                  </a:cubicBezTo>
                  <a:cubicBezTo>
                    <a:pt x="1131999" y="1395528"/>
                    <a:pt x="1114703" y="1385750"/>
                    <a:pt x="1093997" y="1385750"/>
                  </a:cubicBezTo>
                  <a:close/>
                  <a:moveTo>
                    <a:pt x="3668996" y="1349022"/>
                  </a:moveTo>
                  <a:cubicBezTo>
                    <a:pt x="3703670" y="1349022"/>
                    <a:pt x="3731113" y="1358636"/>
                    <a:pt x="3751326" y="1377862"/>
                  </a:cubicBezTo>
                  <a:cubicBezTo>
                    <a:pt x="3771538" y="1397089"/>
                    <a:pt x="3781645" y="1420917"/>
                    <a:pt x="3781645" y="1449346"/>
                  </a:cubicBezTo>
                  <a:cubicBezTo>
                    <a:pt x="3781645" y="1463807"/>
                    <a:pt x="3778687" y="1478022"/>
                    <a:pt x="3772771" y="1491990"/>
                  </a:cubicBezTo>
                  <a:cubicBezTo>
                    <a:pt x="3766855" y="1505958"/>
                    <a:pt x="3757036" y="1520666"/>
                    <a:pt x="3743315" y="1536113"/>
                  </a:cubicBezTo>
                  <a:cubicBezTo>
                    <a:pt x="3729593" y="1551560"/>
                    <a:pt x="3706792" y="1572759"/>
                    <a:pt x="3674912" y="1599709"/>
                  </a:cubicBezTo>
                  <a:cubicBezTo>
                    <a:pt x="3648290" y="1622058"/>
                    <a:pt x="3631200" y="1637218"/>
                    <a:pt x="3623640" y="1645188"/>
                  </a:cubicBezTo>
                  <a:cubicBezTo>
                    <a:pt x="3616081" y="1653158"/>
                    <a:pt x="3609837" y="1661169"/>
                    <a:pt x="3604907" y="1669221"/>
                  </a:cubicBezTo>
                  <a:lnTo>
                    <a:pt x="3782138" y="1669221"/>
                  </a:lnTo>
                  <a:lnTo>
                    <a:pt x="3782138" y="1711865"/>
                  </a:lnTo>
                  <a:lnTo>
                    <a:pt x="3543283" y="1711865"/>
                  </a:lnTo>
                  <a:cubicBezTo>
                    <a:pt x="3542954" y="1701184"/>
                    <a:pt x="3544679" y="1690913"/>
                    <a:pt x="3548459" y="1681053"/>
                  </a:cubicBezTo>
                  <a:cubicBezTo>
                    <a:pt x="3554539" y="1664784"/>
                    <a:pt x="3564276" y="1648762"/>
                    <a:pt x="3577669" y="1632986"/>
                  </a:cubicBezTo>
                  <a:cubicBezTo>
                    <a:pt x="3591062" y="1617210"/>
                    <a:pt x="3610412" y="1598970"/>
                    <a:pt x="3635719" y="1578264"/>
                  </a:cubicBezTo>
                  <a:cubicBezTo>
                    <a:pt x="3674994" y="1546055"/>
                    <a:pt x="3701533" y="1520543"/>
                    <a:pt x="3715337" y="1501727"/>
                  </a:cubicBezTo>
                  <a:cubicBezTo>
                    <a:pt x="3729141" y="1482911"/>
                    <a:pt x="3736043" y="1465122"/>
                    <a:pt x="3736043" y="1448360"/>
                  </a:cubicBezTo>
                  <a:cubicBezTo>
                    <a:pt x="3736043" y="1430777"/>
                    <a:pt x="3729757" y="1415946"/>
                    <a:pt x="3717186" y="1403868"/>
                  </a:cubicBezTo>
                  <a:cubicBezTo>
                    <a:pt x="3704615" y="1391789"/>
                    <a:pt x="3688223" y="1385750"/>
                    <a:pt x="3668010" y="1385750"/>
                  </a:cubicBezTo>
                  <a:cubicBezTo>
                    <a:pt x="3646647" y="1385750"/>
                    <a:pt x="3629556" y="1392159"/>
                    <a:pt x="3616739" y="1404977"/>
                  </a:cubicBezTo>
                  <a:cubicBezTo>
                    <a:pt x="3603921" y="1417795"/>
                    <a:pt x="3597430" y="1435542"/>
                    <a:pt x="3597265" y="1458220"/>
                  </a:cubicBezTo>
                  <a:lnTo>
                    <a:pt x="3551663" y="1453537"/>
                  </a:lnTo>
                  <a:cubicBezTo>
                    <a:pt x="3554786" y="1419520"/>
                    <a:pt x="3566535" y="1393597"/>
                    <a:pt x="3586912" y="1375767"/>
                  </a:cubicBezTo>
                  <a:cubicBezTo>
                    <a:pt x="3607289" y="1357937"/>
                    <a:pt x="3634651" y="1349022"/>
                    <a:pt x="3668996" y="1349022"/>
                  </a:cubicBezTo>
                  <a:close/>
                  <a:moveTo>
                    <a:pt x="1094490" y="1349022"/>
                  </a:moveTo>
                  <a:cubicBezTo>
                    <a:pt x="1113881" y="1349022"/>
                    <a:pt x="1130890" y="1352925"/>
                    <a:pt x="1145515" y="1360731"/>
                  </a:cubicBezTo>
                  <a:cubicBezTo>
                    <a:pt x="1160141" y="1368536"/>
                    <a:pt x="1172219" y="1379793"/>
                    <a:pt x="1181750" y="1394501"/>
                  </a:cubicBezTo>
                  <a:cubicBezTo>
                    <a:pt x="1191281" y="1409208"/>
                    <a:pt x="1198758" y="1427121"/>
                    <a:pt x="1204181" y="1448237"/>
                  </a:cubicBezTo>
                  <a:cubicBezTo>
                    <a:pt x="1209604" y="1469354"/>
                    <a:pt x="1212316" y="1497824"/>
                    <a:pt x="1212316" y="1533648"/>
                  </a:cubicBezTo>
                  <a:cubicBezTo>
                    <a:pt x="1212316" y="1576046"/>
                    <a:pt x="1207961" y="1610267"/>
                    <a:pt x="1199251" y="1636314"/>
                  </a:cubicBezTo>
                  <a:cubicBezTo>
                    <a:pt x="1190542" y="1662360"/>
                    <a:pt x="1177519" y="1682491"/>
                    <a:pt x="1160182" y="1696706"/>
                  </a:cubicBezTo>
                  <a:cubicBezTo>
                    <a:pt x="1142845" y="1710920"/>
                    <a:pt x="1120948" y="1718028"/>
                    <a:pt x="1094490" y="1718028"/>
                  </a:cubicBezTo>
                  <a:cubicBezTo>
                    <a:pt x="1059652" y="1718028"/>
                    <a:pt x="1032291" y="1705538"/>
                    <a:pt x="1012407" y="1680560"/>
                  </a:cubicBezTo>
                  <a:cubicBezTo>
                    <a:pt x="988579" y="1650487"/>
                    <a:pt x="976665" y="1601517"/>
                    <a:pt x="976665" y="1533648"/>
                  </a:cubicBezTo>
                  <a:cubicBezTo>
                    <a:pt x="976665" y="1490922"/>
                    <a:pt x="981061" y="1456536"/>
                    <a:pt x="989853" y="1430489"/>
                  </a:cubicBezTo>
                  <a:cubicBezTo>
                    <a:pt x="998644" y="1404443"/>
                    <a:pt x="1011709" y="1384353"/>
                    <a:pt x="1029045" y="1370221"/>
                  </a:cubicBezTo>
                  <a:cubicBezTo>
                    <a:pt x="1046382" y="1356088"/>
                    <a:pt x="1068197" y="1349022"/>
                    <a:pt x="1094490" y="1349022"/>
                  </a:cubicBezTo>
                  <a:close/>
                  <a:moveTo>
                    <a:pt x="838971" y="1349022"/>
                  </a:moveTo>
                  <a:lnTo>
                    <a:pt x="867565" y="1349022"/>
                  </a:lnTo>
                  <a:lnTo>
                    <a:pt x="867565" y="1711865"/>
                  </a:lnTo>
                  <a:lnTo>
                    <a:pt x="823195" y="1711865"/>
                  </a:lnTo>
                  <a:lnTo>
                    <a:pt x="823195" y="1429134"/>
                  </a:lnTo>
                  <a:cubicBezTo>
                    <a:pt x="812514" y="1439322"/>
                    <a:pt x="798505" y="1449511"/>
                    <a:pt x="781168" y="1459699"/>
                  </a:cubicBezTo>
                  <a:cubicBezTo>
                    <a:pt x="763831" y="1469888"/>
                    <a:pt x="748260" y="1477529"/>
                    <a:pt x="734456" y="1482623"/>
                  </a:cubicBezTo>
                  <a:lnTo>
                    <a:pt x="734456" y="1439733"/>
                  </a:lnTo>
                  <a:cubicBezTo>
                    <a:pt x="759270" y="1428065"/>
                    <a:pt x="780962" y="1413933"/>
                    <a:pt x="799532" y="1397335"/>
                  </a:cubicBezTo>
                  <a:cubicBezTo>
                    <a:pt x="818101" y="1380738"/>
                    <a:pt x="831247" y="1364634"/>
                    <a:pt x="838971" y="1349022"/>
                  </a:cubicBezTo>
                  <a:close/>
                  <a:moveTo>
                    <a:pt x="3115715" y="777254"/>
                  </a:moveTo>
                  <a:lnTo>
                    <a:pt x="3144309" y="777254"/>
                  </a:lnTo>
                  <a:lnTo>
                    <a:pt x="3144309" y="1140097"/>
                  </a:lnTo>
                  <a:lnTo>
                    <a:pt x="3099939" y="1140097"/>
                  </a:lnTo>
                  <a:lnTo>
                    <a:pt x="3099939" y="857366"/>
                  </a:lnTo>
                  <a:cubicBezTo>
                    <a:pt x="3089258" y="867554"/>
                    <a:pt x="3075249" y="877743"/>
                    <a:pt x="3057912" y="887931"/>
                  </a:cubicBezTo>
                  <a:cubicBezTo>
                    <a:pt x="3040575" y="898120"/>
                    <a:pt x="3025004" y="905761"/>
                    <a:pt x="3011200" y="910855"/>
                  </a:cubicBezTo>
                  <a:lnTo>
                    <a:pt x="3011200" y="867965"/>
                  </a:lnTo>
                  <a:cubicBezTo>
                    <a:pt x="3036014" y="856297"/>
                    <a:pt x="3057706" y="842165"/>
                    <a:pt x="3076276" y="825568"/>
                  </a:cubicBezTo>
                  <a:cubicBezTo>
                    <a:pt x="3094845" y="808970"/>
                    <a:pt x="3107991" y="792866"/>
                    <a:pt x="3115715" y="777254"/>
                  </a:cubicBezTo>
                  <a:close/>
                  <a:moveTo>
                    <a:pt x="1667915" y="777254"/>
                  </a:moveTo>
                  <a:lnTo>
                    <a:pt x="1696508" y="777254"/>
                  </a:lnTo>
                  <a:lnTo>
                    <a:pt x="1696508" y="1140097"/>
                  </a:lnTo>
                  <a:lnTo>
                    <a:pt x="1652139" y="1140097"/>
                  </a:lnTo>
                  <a:lnTo>
                    <a:pt x="1652139" y="857366"/>
                  </a:lnTo>
                  <a:cubicBezTo>
                    <a:pt x="1641457" y="867554"/>
                    <a:pt x="1627448" y="877743"/>
                    <a:pt x="1610111" y="887931"/>
                  </a:cubicBezTo>
                  <a:cubicBezTo>
                    <a:pt x="1592774" y="898120"/>
                    <a:pt x="1577204" y="905761"/>
                    <a:pt x="1563400" y="910856"/>
                  </a:cubicBezTo>
                  <a:lnTo>
                    <a:pt x="1563400" y="867965"/>
                  </a:lnTo>
                  <a:cubicBezTo>
                    <a:pt x="1588214" y="856297"/>
                    <a:pt x="1609906" y="842165"/>
                    <a:pt x="1628475" y="825568"/>
                  </a:cubicBezTo>
                  <a:cubicBezTo>
                    <a:pt x="1647045" y="808970"/>
                    <a:pt x="1660191" y="792866"/>
                    <a:pt x="1667915" y="777254"/>
                  </a:cubicBezTo>
                  <a:close/>
                  <a:moveTo>
                    <a:pt x="1429790" y="777254"/>
                  </a:moveTo>
                  <a:lnTo>
                    <a:pt x="1458383" y="777254"/>
                  </a:lnTo>
                  <a:lnTo>
                    <a:pt x="1458383" y="1140097"/>
                  </a:lnTo>
                  <a:lnTo>
                    <a:pt x="1414014" y="1140097"/>
                  </a:lnTo>
                  <a:lnTo>
                    <a:pt x="1414014" y="857366"/>
                  </a:lnTo>
                  <a:cubicBezTo>
                    <a:pt x="1403332" y="867554"/>
                    <a:pt x="1389323" y="877743"/>
                    <a:pt x="1371986" y="887931"/>
                  </a:cubicBezTo>
                  <a:cubicBezTo>
                    <a:pt x="1354649" y="898120"/>
                    <a:pt x="1339079" y="905761"/>
                    <a:pt x="1325275" y="910856"/>
                  </a:cubicBezTo>
                  <a:lnTo>
                    <a:pt x="1325275" y="867965"/>
                  </a:lnTo>
                  <a:cubicBezTo>
                    <a:pt x="1350089" y="856297"/>
                    <a:pt x="1371781" y="842165"/>
                    <a:pt x="1390350" y="825568"/>
                  </a:cubicBezTo>
                  <a:cubicBezTo>
                    <a:pt x="1408919" y="808970"/>
                    <a:pt x="1422066" y="792866"/>
                    <a:pt x="1429790" y="777254"/>
                  </a:cubicBezTo>
                  <a:close/>
                  <a:moveTo>
                    <a:pt x="2449527" y="567973"/>
                  </a:moveTo>
                  <a:cubicBezTo>
                    <a:pt x="2484201" y="567973"/>
                    <a:pt x="2511644" y="577587"/>
                    <a:pt x="2531857" y="596813"/>
                  </a:cubicBezTo>
                  <a:cubicBezTo>
                    <a:pt x="2552070" y="616040"/>
                    <a:pt x="2562176" y="639868"/>
                    <a:pt x="2562176" y="668297"/>
                  </a:cubicBezTo>
                  <a:cubicBezTo>
                    <a:pt x="2562176" y="682759"/>
                    <a:pt x="2559218" y="696973"/>
                    <a:pt x="2553302" y="710941"/>
                  </a:cubicBezTo>
                  <a:cubicBezTo>
                    <a:pt x="2547386" y="724909"/>
                    <a:pt x="2537568" y="739617"/>
                    <a:pt x="2523846" y="755064"/>
                  </a:cubicBezTo>
                  <a:cubicBezTo>
                    <a:pt x="2510124" y="770511"/>
                    <a:pt x="2487323" y="791710"/>
                    <a:pt x="2455443" y="818660"/>
                  </a:cubicBezTo>
                  <a:cubicBezTo>
                    <a:pt x="2428822" y="841009"/>
                    <a:pt x="2411731" y="856169"/>
                    <a:pt x="2404172" y="864139"/>
                  </a:cubicBezTo>
                  <a:cubicBezTo>
                    <a:pt x="2396613" y="872109"/>
                    <a:pt x="2390368" y="880120"/>
                    <a:pt x="2385438" y="888172"/>
                  </a:cubicBezTo>
                  <a:lnTo>
                    <a:pt x="2562669" y="888172"/>
                  </a:lnTo>
                  <a:lnTo>
                    <a:pt x="2562669" y="930816"/>
                  </a:lnTo>
                  <a:lnTo>
                    <a:pt x="2323814" y="930816"/>
                  </a:lnTo>
                  <a:cubicBezTo>
                    <a:pt x="2323485" y="920135"/>
                    <a:pt x="2325211" y="909864"/>
                    <a:pt x="2328990" y="900004"/>
                  </a:cubicBezTo>
                  <a:cubicBezTo>
                    <a:pt x="2335071" y="883735"/>
                    <a:pt x="2344807" y="867713"/>
                    <a:pt x="2358200" y="851937"/>
                  </a:cubicBezTo>
                  <a:cubicBezTo>
                    <a:pt x="2371593" y="836161"/>
                    <a:pt x="2390943" y="817921"/>
                    <a:pt x="2416250" y="797215"/>
                  </a:cubicBezTo>
                  <a:cubicBezTo>
                    <a:pt x="2455525" y="765006"/>
                    <a:pt x="2482065" y="739494"/>
                    <a:pt x="2495869" y="720678"/>
                  </a:cubicBezTo>
                  <a:cubicBezTo>
                    <a:pt x="2509672" y="701862"/>
                    <a:pt x="2516574" y="684073"/>
                    <a:pt x="2516574" y="667311"/>
                  </a:cubicBezTo>
                  <a:cubicBezTo>
                    <a:pt x="2516574" y="649728"/>
                    <a:pt x="2510289" y="634897"/>
                    <a:pt x="2497717" y="622819"/>
                  </a:cubicBezTo>
                  <a:cubicBezTo>
                    <a:pt x="2485146" y="610740"/>
                    <a:pt x="2468754" y="604701"/>
                    <a:pt x="2448541" y="604701"/>
                  </a:cubicBezTo>
                  <a:cubicBezTo>
                    <a:pt x="2427178" y="604701"/>
                    <a:pt x="2410088" y="611110"/>
                    <a:pt x="2397270" y="623928"/>
                  </a:cubicBezTo>
                  <a:cubicBezTo>
                    <a:pt x="2384452" y="636746"/>
                    <a:pt x="2377961" y="654494"/>
                    <a:pt x="2377797" y="677171"/>
                  </a:cubicBezTo>
                  <a:lnTo>
                    <a:pt x="2332195" y="672488"/>
                  </a:lnTo>
                  <a:cubicBezTo>
                    <a:pt x="2335317" y="638471"/>
                    <a:pt x="2347067" y="612548"/>
                    <a:pt x="2367444" y="594718"/>
                  </a:cubicBezTo>
                  <a:cubicBezTo>
                    <a:pt x="2387821" y="576888"/>
                    <a:pt x="2415182" y="567973"/>
                    <a:pt x="2449527" y="567973"/>
                  </a:cubicBezTo>
                  <a:close/>
                  <a:moveTo>
                    <a:pt x="2191790" y="567973"/>
                  </a:moveTo>
                  <a:lnTo>
                    <a:pt x="2220383" y="567973"/>
                  </a:lnTo>
                  <a:lnTo>
                    <a:pt x="2220383" y="930816"/>
                  </a:lnTo>
                  <a:lnTo>
                    <a:pt x="2176014" y="930816"/>
                  </a:lnTo>
                  <a:lnTo>
                    <a:pt x="2176014" y="648084"/>
                  </a:lnTo>
                  <a:cubicBezTo>
                    <a:pt x="2165332" y="658273"/>
                    <a:pt x="2151323" y="668462"/>
                    <a:pt x="2133986" y="678650"/>
                  </a:cubicBezTo>
                  <a:cubicBezTo>
                    <a:pt x="2116649" y="688839"/>
                    <a:pt x="2101079" y="696480"/>
                    <a:pt x="2087275" y="701574"/>
                  </a:cubicBezTo>
                  <a:lnTo>
                    <a:pt x="2087275" y="658684"/>
                  </a:lnTo>
                  <a:cubicBezTo>
                    <a:pt x="2112089" y="647016"/>
                    <a:pt x="2133781" y="632884"/>
                    <a:pt x="2152350" y="616287"/>
                  </a:cubicBezTo>
                  <a:cubicBezTo>
                    <a:pt x="2170919" y="599689"/>
                    <a:pt x="2184066" y="583585"/>
                    <a:pt x="2191790" y="567973"/>
                  </a:cubicBezTo>
                  <a:close/>
                  <a:moveTo>
                    <a:pt x="2298700" y="288925"/>
                  </a:moveTo>
                  <a:lnTo>
                    <a:pt x="2197100" y="292100"/>
                  </a:lnTo>
                  <a:lnTo>
                    <a:pt x="2092325" y="298450"/>
                  </a:lnTo>
                  <a:lnTo>
                    <a:pt x="1993900" y="311150"/>
                  </a:lnTo>
                  <a:lnTo>
                    <a:pt x="1892300" y="330200"/>
                  </a:lnTo>
                  <a:lnTo>
                    <a:pt x="1797050" y="352425"/>
                  </a:lnTo>
                  <a:lnTo>
                    <a:pt x="1701800" y="377825"/>
                  </a:lnTo>
                  <a:lnTo>
                    <a:pt x="1606550" y="409575"/>
                  </a:lnTo>
                  <a:lnTo>
                    <a:pt x="1514475" y="447675"/>
                  </a:lnTo>
                  <a:lnTo>
                    <a:pt x="1425575" y="485775"/>
                  </a:lnTo>
                  <a:lnTo>
                    <a:pt x="1339850" y="530225"/>
                  </a:lnTo>
                  <a:lnTo>
                    <a:pt x="1254125" y="581025"/>
                  </a:lnTo>
                  <a:lnTo>
                    <a:pt x="1174750" y="631825"/>
                  </a:lnTo>
                  <a:lnTo>
                    <a:pt x="1095375" y="688975"/>
                  </a:lnTo>
                  <a:lnTo>
                    <a:pt x="1019175" y="746125"/>
                  </a:lnTo>
                  <a:lnTo>
                    <a:pt x="946150" y="809625"/>
                  </a:lnTo>
                  <a:lnTo>
                    <a:pt x="876300" y="876300"/>
                  </a:lnTo>
                  <a:lnTo>
                    <a:pt x="809625" y="946150"/>
                  </a:lnTo>
                  <a:lnTo>
                    <a:pt x="746125" y="1019175"/>
                  </a:lnTo>
                  <a:lnTo>
                    <a:pt x="685800" y="1095375"/>
                  </a:lnTo>
                  <a:lnTo>
                    <a:pt x="631825" y="1174750"/>
                  </a:lnTo>
                  <a:lnTo>
                    <a:pt x="577850" y="1257300"/>
                  </a:lnTo>
                  <a:lnTo>
                    <a:pt x="530225" y="1339850"/>
                  </a:lnTo>
                  <a:lnTo>
                    <a:pt x="485775" y="1428750"/>
                  </a:lnTo>
                  <a:lnTo>
                    <a:pt x="444500" y="1517650"/>
                  </a:lnTo>
                  <a:lnTo>
                    <a:pt x="409575" y="1609725"/>
                  </a:lnTo>
                  <a:lnTo>
                    <a:pt x="377825" y="1701800"/>
                  </a:lnTo>
                  <a:lnTo>
                    <a:pt x="349250" y="1797050"/>
                  </a:lnTo>
                  <a:lnTo>
                    <a:pt x="327025" y="1895475"/>
                  </a:lnTo>
                  <a:lnTo>
                    <a:pt x="311150" y="1993900"/>
                  </a:lnTo>
                  <a:lnTo>
                    <a:pt x="298450" y="2095500"/>
                  </a:lnTo>
                  <a:lnTo>
                    <a:pt x="288925" y="2197100"/>
                  </a:lnTo>
                  <a:lnTo>
                    <a:pt x="285750" y="2301875"/>
                  </a:lnTo>
                  <a:lnTo>
                    <a:pt x="288925" y="2403475"/>
                  </a:lnTo>
                  <a:lnTo>
                    <a:pt x="298450" y="2505075"/>
                  </a:lnTo>
                  <a:lnTo>
                    <a:pt x="311150" y="2606675"/>
                  </a:lnTo>
                  <a:lnTo>
                    <a:pt x="327025" y="2705100"/>
                  </a:lnTo>
                  <a:lnTo>
                    <a:pt x="349250" y="2803525"/>
                  </a:lnTo>
                  <a:lnTo>
                    <a:pt x="377825" y="2898775"/>
                  </a:lnTo>
                  <a:lnTo>
                    <a:pt x="409575" y="2990850"/>
                  </a:lnTo>
                  <a:lnTo>
                    <a:pt x="444500" y="3082925"/>
                  </a:lnTo>
                  <a:lnTo>
                    <a:pt x="485775" y="3171825"/>
                  </a:lnTo>
                  <a:lnTo>
                    <a:pt x="530225" y="3260725"/>
                  </a:lnTo>
                  <a:lnTo>
                    <a:pt x="577850" y="3343275"/>
                  </a:lnTo>
                  <a:lnTo>
                    <a:pt x="631825" y="3425825"/>
                  </a:lnTo>
                  <a:lnTo>
                    <a:pt x="685800" y="3505200"/>
                  </a:lnTo>
                  <a:lnTo>
                    <a:pt x="746125" y="3581400"/>
                  </a:lnTo>
                  <a:lnTo>
                    <a:pt x="809625" y="3654425"/>
                  </a:lnTo>
                  <a:lnTo>
                    <a:pt x="876300" y="3724275"/>
                  </a:lnTo>
                  <a:lnTo>
                    <a:pt x="946150" y="3790950"/>
                  </a:lnTo>
                  <a:lnTo>
                    <a:pt x="1019175" y="3854450"/>
                  </a:lnTo>
                  <a:lnTo>
                    <a:pt x="1095375" y="3911600"/>
                  </a:lnTo>
                  <a:lnTo>
                    <a:pt x="1174750" y="3968750"/>
                  </a:lnTo>
                  <a:lnTo>
                    <a:pt x="1254125" y="4022725"/>
                  </a:lnTo>
                  <a:lnTo>
                    <a:pt x="1339850" y="4070350"/>
                  </a:lnTo>
                  <a:lnTo>
                    <a:pt x="1425575" y="4114800"/>
                  </a:lnTo>
                  <a:lnTo>
                    <a:pt x="1514475" y="4156075"/>
                  </a:lnTo>
                  <a:lnTo>
                    <a:pt x="1606550" y="4191000"/>
                  </a:lnTo>
                  <a:lnTo>
                    <a:pt x="1701800" y="4222750"/>
                  </a:lnTo>
                  <a:lnTo>
                    <a:pt x="1797050" y="4248150"/>
                  </a:lnTo>
                  <a:lnTo>
                    <a:pt x="1892300" y="4270375"/>
                  </a:lnTo>
                  <a:lnTo>
                    <a:pt x="1993900" y="4289425"/>
                  </a:lnTo>
                  <a:lnTo>
                    <a:pt x="2092325" y="4302125"/>
                  </a:lnTo>
                  <a:lnTo>
                    <a:pt x="2197100" y="4311650"/>
                  </a:lnTo>
                  <a:lnTo>
                    <a:pt x="2298700" y="4311650"/>
                  </a:lnTo>
                  <a:lnTo>
                    <a:pt x="2403475" y="4311650"/>
                  </a:lnTo>
                  <a:lnTo>
                    <a:pt x="2505075" y="4302125"/>
                  </a:lnTo>
                  <a:lnTo>
                    <a:pt x="2606675" y="4289425"/>
                  </a:lnTo>
                  <a:lnTo>
                    <a:pt x="2705100" y="4270375"/>
                  </a:lnTo>
                  <a:lnTo>
                    <a:pt x="2803525" y="4248150"/>
                  </a:lnTo>
                  <a:lnTo>
                    <a:pt x="2898775" y="4222750"/>
                  </a:lnTo>
                  <a:lnTo>
                    <a:pt x="2990850" y="4191000"/>
                  </a:lnTo>
                  <a:lnTo>
                    <a:pt x="3082925" y="4156075"/>
                  </a:lnTo>
                  <a:lnTo>
                    <a:pt x="3171825" y="4114800"/>
                  </a:lnTo>
                  <a:lnTo>
                    <a:pt x="3257550" y="4070350"/>
                  </a:lnTo>
                  <a:lnTo>
                    <a:pt x="3343275" y="4022725"/>
                  </a:lnTo>
                  <a:lnTo>
                    <a:pt x="3425825" y="3968750"/>
                  </a:lnTo>
                  <a:lnTo>
                    <a:pt x="3502025" y="3911600"/>
                  </a:lnTo>
                  <a:lnTo>
                    <a:pt x="3578225" y="3854450"/>
                  </a:lnTo>
                  <a:lnTo>
                    <a:pt x="3651250" y="3790950"/>
                  </a:lnTo>
                  <a:lnTo>
                    <a:pt x="3721100" y="3724275"/>
                  </a:lnTo>
                  <a:lnTo>
                    <a:pt x="3787775" y="3654425"/>
                  </a:lnTo>
                  <a:lnTo>
                    <a:pt x="3851275" y="3581400"/>
                  </a:lnTo>
                  <a:lnTo>
                    <a:pt x="3911600" y="3505200"/>
                  </a:lnTo>
                  <a:lnTo>
                    <a:pt x="3968750" y="3425825"/>
                  </a:lnTo>
                  <a:lnTo>
                    <a:pt x="4019550" y="3343275"/>
                  </a:lnTo>
                  <a:lnTo>
                    <a:pt x="4067175" y="3260725"/>
                  </a:lnTo>
                  <a:lnTo>
                    <a:pt x="4111625" y="3171825"/>
                  </a:lnTo>
                  <a:lnTo>
                    <a:pt x="4152900" y="3082925"/>
                  </a:lnTo>
                  <a:lnTo>
                    <a:pt x="4187825" y="2990850"/>
                  </a:lnTo>
                  <a:lnTo>
                    <a:pt x="4219575" y="2898775"/>
                  </a:lnTo>
                  <a:lnTo>
                    <a:pt x="4248150" y="2803525"/>
                  </a:lnTo>
                  <a:lnTo>
                    <a:pt x="4270375" y="2705100"/>
                  </a:lnTo>
                  <a:lnTo>
                    <a:pt x="4289425" y="2606675"/>
                  </a:lnTo>
                  <a:lnTo>
                    <a:pt x="4302125" y="2505075"/>
                  </a:lnTo>
                  <a:lnTo>
                    <a:pt x="4308475" y="2403475"/>
                  </a:lnTo>
                  <a:lnTo>
                    <a:pt x="4311650" y="2301875"/>
                  </a:lnTo>
                  <a:lnTo>
                    <a:pt x="4308475" y="2197100"/>
                  </a:lnTo>
                  <a:lnTo>
                    <a:pt x="4302125" y="2095500"/>
                  </a:lnTo>
                  <a:lnTo>
                    <a:pt x="4289425" y="1993900"/>
                  </a:lnTo>
                  <a:lnTo>
                    <a:pt x="4270375" y="1895475"/>
                  </a:lnTo>
                  <a:lnTo>
                    <a:pt x="4248150" y="1797050"/>
                  </a:lnTo>
                  <a:lnTo>
                    <a:pt x="4219575" y="1701800"/>
                  </a:lnTo>
                  <a:lnTo>
                    <a:pt x="4187825" y="1609725"/>
                  </a:lnTo>
                  <a:lnTo>
                    <a:pt x="4152900" y="1517650"/>
                  </a:lnTo>
                  <a:lnTo>
                    <a:pt x="4111625" y="1428750"/>
                  </a:lnTo>
                  <a:lnTo>
                    <a:pt x="4067175" y="1339850"/>
                  </a:lnTo>
                  <a:lnTo>
                    <a:pt x="4019550" y="1257300"/>
                  </a:lnTo>
                  <a:lnTo>
                    <a:pt x="3968750" y="1174750"/>
                  </a:lnTo>
                  <a:lnTo>
                    <a:pt x="3911600" y="1095375"/>
                  </a:lnTo>
                  <a:lnTo>
                    <a:pt x="3851275" y="1019175"/>
                  </a:lnTo>
                  <a:lnTo>
                    <a:pt x="3787775" y="946150"/>
                  </a:lnTo>
                  <a:lnTo>
                    <a:pt x="3721100" y="876300"/>
                  </a:lnTo>
                  <a:lnTo>
                    <a:pt x="3651250" y="809625"/>
                  </a:lnTo>
                  <a:lnTo>
                    <a:pt x="3578225" y="746125"/>
                  </a:lnTo>
                  <a:lnTo>
                    <a:pt x="3502025" y="688975"/>
                  </a:lnTo>
                  <a:lnTo>
                    <a:pt x="3425825" y="631825"/>
                  </a:lnTo>
                  <a:lnTo>
                    <a:pt x="3343275" y="581025"/>
                  </a:lnTo>
                  <a:lnTo>
                    <a:pt x="3257550" y="530225"/>
                  </a:lnTo>
                  <a:lnTo>
                    <a:pt x="3171825" y="485775"/>
                  </a:lnTo>
                  <a:lnTo>
                    <a:pt x="3082925" y="447675"/>
                  </a:lnTo>
                  <a:lnTo>
                    <a:pt x="2990850" y="409575"/>
                  </a:lnTo>
                  <a:lnTo>
                    <a:pt x="2898775" y="377825"/>
                  </a:lnTo>
                  <a:lnTo>
                    <a:pt x="2803525" y="352425"/>
                  </a:lnTo>
                  <a:lnTo>
                    <a:pt x="2705100" y="330200"/>
                  </a:lnTo>
                  <a:lnTo>
                    <a:pt x="2606675" y="311150"/>
                  </a:lnTo>
                  <a:lnTo>
                    <a:pt x="2505075" y="298450"/>
                  </a:lnTo>
                  <a:lnTo>
                    <a:pt x="2403475" y="292100"/>
                  </a:lnTo>
                  <a:lnTo>
                    <a:pt x="2298700" y="288925"/>
                  </a:lnTo>
                  <a:close/>
                  <a:moveTo>
                    <a:pt x="1146175" y="0"/>
                  </a:moveTo>
                  <a:lnTo>
                    <a:pt x="1285875" y="0"/>
                  </a:lnTo>
                  <a:lnTo>
                    <a:pt x="1454150" y="0"/>
                  </a:lnTo>
                  <a:lnTo>
                    <a:pt x="3175000" y="0"/>
                  </a:lnTo>
                  <a:lnTo>
                    <a:pt x="3343275" y="0"/>
                  </a:lnTo>
                  <a:lnTo>
                    <a:pt x="3482975" y="0"/>
                  </a:lnTo>
                  <a:lnTo>
                    <a:pt x="3562350" y="3175"/>
                  </a:lnTo>
                  <a:lnTo>
                    <a:pt x="3638550" y="9525"/>
                  </a:lnTo>
                  <a:lnTo>
                    <a:pt x="3714750" y="15875"/>
                  </a:lnTo>
                  <a:lnTo>
                    <a:pt x="3787775" y="28575"/>
                  </a:lnTo>
                  <a:lnTo>
                    <a:pt x="3860800" y="44450"/>
                  </a:lnTo>
                  <a:lnTo>
                    <a:pt x="3933825" y="63500"/>
                  </a:lnTo>
                  <a:lnTo>
                    <a:pt x="4003675" y="88900"/>
                  </a:lnTo>
                  <a:lnTo>
                    <a:pt x="4076700" y="120650"/>
                  </a:lnTo>
                  <a:lnTo>
                    <a:pt x="4108450" y="139700"/>
                  </a:lnTo>
                  <a:lnTo>
                    <a:pt x="4143375" y="158750"/>
                  </a:lnTo>
                  <a:lnTo>
                    <a:pt x="4206875" y="203200"/>
                  </a:lnTo>
                  <a:lnTo>
                    <a:pt x="4267200" y="254000"/>
                  </a:lnTo>
                  <a:lnTo>
                    <a:pt x="4324350" y="304800"/>
                  </a:lnTo>
                  <a:lnTo>
                    <a:pt x="4375150" y="361950"/>
                  </a:lnTo>
                  <a:lnTo>
                    <a:pt x="4425950" y="422275"/>
                  </a:lnTo>
                  <a:lnTo>
                    <a:pt x="4470400" y="485775"/>
                  </a:lnTo>
                  <a:lnTo>
                    <a:pt x="4489450" y="517525"/>
                  </a:lnTo>
                  <a:lnTo>
                    <a:pt x="4508500" y="552450"/>
                  </a:lnTo>
                  <a:lnTo>
                    <a:pt x="4540250" y="622300"/>
                  </a:lnTo>
                  <a:lnTo>
                    <a:pt x="4565650" y="695325"/>
                  </a:lnTo>
                  <a:lnTo>
                    <a:pt x="4584700" y="768350"/>
                  </a:lnTo>
                  <a:lnTo>
                    <a:pt x="4600575" y="841375"/>
                  </a:lnTo>
                  <a:lnTo>
                    <a:pt x="4613275" y="914400"/>
                  </a:lnTo>
                  <a:lnTo>
                    <a:pt x="4619625" y="990600"/>
                  </a:lnTo>
                  <a:lnTo>
                    <a:pt x="4625975" y="1066800"/>
                  </a:lnTo>
                  <a:lnTo>
                    <a:pt x="4625975" y="1146175"/>
                  </a:lnTo>
                  <a:lnTo>
                    <a:pt x="4629150" y="1282700"/>
                  </a:lnTo>
                  <a:lnTo>
                    <a:pt x="4629150" y="1454150"/>
                  </a:lnTo>
                  <a:lnTo>
                    <a:pt x="4629150" y="3175000"/>
                  </a:lnTo>
                  <a:lnTo>
                    <a:pt x="4629150" y="3343275"/>
                  </a:lnTo>
                  <a:lnTo>
                    <a:pt x="4625975" y="3482975"/>
                  </a:lnTo>
                  <a:lnTo>
                    <a:pt x="4625975" y="3562350"/>
                  </a:lnTo>
                  <a:lnTo>
                    <a:pt x="4619625" y="3638550"/>
                  </a:lnTo>
                  <a:lnTo>
                    <a:pt x="4613275" y="3714750"/>
                  </a:lnTo>
                  <a:lnTo>
                    <a:pt x="4600575" y="3787775"/>
                  </a:lnTo>
                  <a:lnTo>
                    <a:pt x="4584700" y="3860800"/>
                  </a:lnTo>
                  <a:lnTo>
                    <a:pt x="4565650" y="3933825"/>
                  </a:lnTo>
                  <a:lnTo>
                    <a:pt x="4540250" y="4003675"/>
                  </a:lnTo>
                  <a:lnTo>
                    <a:pt x="4508500" y="4073525"/>
                  </a:lnTo>
                  <a:lnTo>
                    <a:pt x="4489450" y="4108450"/>
                  </a:lnTo>
                  <a:lnTo>
                    <a:pt x="4470400" y="4143375"/>
                  </a:lnTo>
                  <a:lnTo>
                    <a:pt x="4425950" y="4206875"/>
                  </a:lnTo>
                  <a:lnTo>
                    <a:pt x="4375150" y="4267200"/>
                  </a:lnTo>
                  <a:lnTo>
                    <a:pt x="4324350" y="4324350"/>
                  </a:lnTo>
                  <a:lnTo>
                    <a:pt x="4267200" y="4375150"/>
                  </a:lnTo>
                  <a:lnTo>
                    <a:pt x="4206875" y="4425950"/>
                  </a:lnTo>
                  <a:lnTo>
                    <a:pt x="4143375" y="4470400"/>
                  </a:lnTo>
                  <a:lnTo>
                    <a:pt x="4108450" y="4489450"/>
                  </a:lnTo>
                  <a:lnTo>
                    <a:pt x="4076700" y="4508500"/>
                  </a:lnTo>
                  <a:lnTo>
                    <a:pt x="4003675" y="4540250"/>
                  </a:lnTo>
                  <a:lnTo>
                    <a:pt x="3933825" y="4565650"/>
                  </a:lnTo>
                  <a:lnTo>
                    <a:pt x="3860800" y="4584700"/>
                  </a:lnTo>
                  <a:lnTo>
                    <a:pt x="3787775" y="4600575"/>
                  </a:lnTo>
                  <a:lnTo>
                    <a:pt x="3714750" y="4613275"/>
                  </a:lnTo>
                  <a:lnTo>
                    <a:pt x="3638550" y="4619625"/>
                  </a:lnTo>
                  <a:lnTo>
                    <a:pt x="3562350" y="4625975"/>
                  </a:lnTo>
                  <a:lnTo>
                    <a:pt x="3482975" y="4625975"/>
                  </a:lnTo>
                  <a:lnTo>
                    <a:pt x="3343275" y="4629150"/>
                  </a:lnTo>
                  <a:lnTo>
                    <a:pt x="3175000" y="4629150"/>
                  </a:lnTo>
                  <a:lnTo>
                    <a:pt x="1454150" y="4629150"/>
                  </a:lnTo>
                  <a:lnTo>
                    <a:pt x="1285875" y="4629150"/>
                  </a:lnTo>
                  <a:lnTo>
                    <a:pt x="1146175" y="4625975"/>
                  </a:lnTo>
                  <a:lnTo>
                    <a:pt x="1066800" y="4625975"/>
                  </a:lnTo>
                  <a:lnTo>
                    <a:pt x="990600" y="4619625"/>
                  </a:lnTo>
                  <a:lnTo>
                    <a:pt x="914400" y="4613275"/>
                  </a:lnTo>
                  <a:lnTo>
                    <a:pt x="841375" y="4600575"/>
                  </a:lnTo>
                  <a:lnTo>
                    <a:pt x="768350" y="4584700"/>
                  </a:lnTo>
                  <a:lnTo>
                    <a:pt x="695325" y="4565650"/>
                  </a:lnTo>
                  <a:lnTo>
                    <a:pt x="625475" y="4540250"/>
                  </a:lnTo>
                  <a:lnTo>
                    <a:pt x="555625" y="4508500"/>
                  </a:lnTo>
                  <a:lnTo>
                    <a:pt x="520700" y="4489450"/>
                  </a:lnTo>
                  <a:lnTo>
                    <a:pt x="485775" y="4470400"/>
                  </a:lnTo>
                  <a:lnTo>
                    <a:pt x="422275" y="4425950"/>
                  </a:lnTo>
                  <a:lnTo>
                    <a:pt x="361950" y="4375150"/>
                  </a:lnTo>
                  <a:lnTo>
                    <a:pt x="304800" y="4324350"/>
                  </a:lnTo>
                  <a:lnTo>
                    <a:pt x="254000" y="4267200"/>
                  </a:lnTo>
                  <a:lnTo>
                    <a:pt x="203200" y="4206875"/>
                  </a:lnTo>
                  <a:lnTo>
                    <a:pt x="158750" y="4143375"/>
                  </a:lnTo>
                  <a:lnTo>
                    <a:pt x="139700" y="4108450"/>
                  </a:lnTo>
                  <a:lnTo>
                    <a:pt x="120650" y="4073525"/>
                  </a:lnTo>
                  <a:lnTo>
                    <a:pt x="88900" y="4003675"/>
                  </a:lnTo>
                  <a:lnTo>
                    <a:pt x="63500" y="3933825"/>
                  </a:lnTo>
                  <a:lnTo>
                    <a:pt x="44450" y="3860800"/>
                  </a:lnTo>
                  <a:lnTo>
                    <a:pt x="28575" y="3787775"/>
                  </a:lnTo>
                  <a:lnTo>
                    <a:pt x="15875" y="3714750"/>
                  </a:lnTo>
                  <a:lnTo>
                    <a:pt x="9525" y="3638550"/>
                  </a:lnTo>
                  <a:lnTo>
                    <a:pt x="3175" y="3562350"/>
                  </a:lnTo>
                  <a:lnTo>
                    <a:pt x="3175" y="3482975"/>
                  </a:lnTo>
                  <a:lnTo>
                    <a:pt x="0" y="3343275"/>
                  </a:lnTo>
                  <a:lnTo>
                    <a:pt x="0" y="3175000"/>
                  </a:lnTo>
                  <a:lnTo>
                    <a:pt x="0" y="1454150"/>
                  </a:lnTo>
                  <a:lnTo>
                    <a:pt x="0" y="1282700"/>
                  </a:lnTo>
                  <a:lnTo>
                    <a:pt x="3175" y="1146175"/>
                  </a:lnTo>
                  <a:lnTo>
                    <a:pt x="3175" y="1066800"/>
                  </a:lnTo>
                  <a:lnTo>
                    <a:pt x="9525" y="990600"/>
                  </a:lnTo>
                  <a:lnTo>
                    <a:pt x="15875" y="914400"/>
                  </a:lnTo>
                  <a:lnTo>
                    <a:pt x="28575" y="841375"/>
                  </a:lnTo>
                  <a:lnTo>
                    <a:pt x="44450" y="768350"/>
                  </a:lnTo>
                  <a:lnTo>
                    <a:pt x="63500" y="695325"/>
                  </a:lnTo>
                  <a:lnTo>
                    <a:pt x="88900" y="622300"/>
                  </a:lnTo>
                  <a:lnTo>
                    <a:pt x="120650" y="552450"/>
                  </a:lnTo>
                  <a:lnTo>
                    <a:pt x="139700" y="517525"/>
                  </a:lnTo>
                  <a:lnTo>
                    <a:pt x="158750" y="485775"/>
                  </a:lnTo>
                  <a:lnTo>
                    <a:pt x="203200" y="422275"/>
                  </a:lnTo>
                  <a:lnTo>
                    <a:pt x="254000" y="361950"/>
                  </a:lnTo>
                  <a:lnTo>
                    <a:pt x="304800" y="304800"/>
                  </a:lnTo>
                  <a:lnTo>
                    <a:pt x="361950" y="254000"/>
                  </a:lnTo>
                  <a:lnTo>
                    <a:pt x="422275" y="203200"/>
                  </a:lnTo>
                  <a:lnTo>
                    <a:pt x="485775" y="158750"/>
                  </a:lnTo>
                  <a:lnTo>
                    <a:pt x="520700" y="139700"/>
                  </a:lnTo>
                  <a:lnTo>
                    <a:pt x="555625" y="120650"/>
                  </a:lnTo>
                  <a:lnTo>
                    <a:pt x="625475" y="88900"/>
                  </a:lnTo>
                  <a:lnTo>
                    <a:pt x="695325" y="63500"/>
                  </a:lnTo>
                  <a:lnTo>
                    <a:pt x="768350" y="44450"/>
                  </a:lnTo>
                  <a:lnTo>
                    <a:pt x="841375" y="28575"/>
                  </a:lnTo>
                  <a:lnTo>
                    <a:pt x="914400" y="15875"/>
                  </a:lnTo>
                  <a:lnTo>
                    <a:pt x="990600" y="9525"/>
                  </a:lnTo>
                  <a:lnTo>
                    <a:pt x="1066800" y="3175"/>
                  </a:lnTo>
                  <a:lnTo>
                    <a:pt x="1146175" y="0"/>
                  </a:lnTo>
                  <a:close/>
                </a:path>
              </a:pathLst>
            </a:custGeom>
            <a:solidFill>
              <a:schemeClr val="bg1"/>
            </a:solidFill>
            <a:ln>
              <a:noFill/>
            </a:ln>
            <a:extLst/>
          </p:spPr>
          <p:txBody>
            <a:bodyPr anchor="ctr"/>
            <a:lstStyle/>
            <a:p>
              <a:pPr algn="ctr"/>
              <a:endParaRPr/>
            </a:p>
          </p:txBody>
        </p:sp>
        <p:grpSp>
          <p:nvGrpSpPr>
            <p:cNvPr id="6" name="ïṡḻíďê">
              <a:extLst>
                <a:ext uri="{FF2B5EF4-FFF2-40B4-BE49-F238E27FC236}">
                  <a16:creationId xmlns:a16="http://schemas.microsoft.com/office/drawing/2014/main" xmlns="" id="{EE6CBAFC-6D58-4A94-B9AE-BCDFE259CC92}"/>
                </a:ext>
              </a:extLst>
            </p:cNvPr>
            <p:cNvGrpSpPr/>
            <p:nvPr/>
          </p:nvGrpSpPr>
          <p:grpSpPr>
            <a:xfrm>
              <a:off x="3535449" y="3136815"/>
              <a:ext cx="2299974" cy="1555561"/>
              <a:chOff x="3719617" y="3136815"/>
              <a:chExt cx="2299974" cy="1555561"/>
            </a:xfrm>
          </p:grpSpPr>
          <p:grpSp>
            <p:nvGrpSpPr>
              <p:cNvPr id="22" name="iṣḷïḍe">
                <a:extLst>
                  <a:ext uri="{FF2B5EF4-FFF2-40B4-BE49-F238E27FC236}">
                    <a16:creationId xmlns:a16="http://schemas.microsoft.com/office/drawing/2014/main" xmlns="" id="{BC706C11-0343-4870-B112-C177260EC75F}"/>
                  </a:ext>
                </a:extLst>
              </p:cNvPr>
              <p:cNvGrpSpPr/>
              <p:nvPr/>
            </p:nvGrpSpPr>
            <p:grpSpPr>
              <a:xfrm>
                <a:off x="4300653" y="3136815"/>
                <a:ext cx="1137902" cy="1137902"/>
                <a:chOff x="3188550" y="3284984"/>
                <a:chExt cx="1512168" cy="1512168"/>
              </a:xfrm>
            </p:grpSpPr>
            <p:sp>
              <p:nvSpPr>
                <p:cNvPr id="25" name="îŝľîḑê">
                  <a:extLst>
                    <a:ext uri="{FF2B5EF4-FFF2-40B4-BE49-F238E27FC236}">
                      <a16:creationId xmlns:a16="http://schemas.microsoft.com/office/drawing/2014/main" xmlns="" id="{1B44B0D8-7221-4A7B-856D-7839A329FEBB}"/>
                    </a:ext>
                  </a:extLst>
                </p:cNvPr>
                <p:cNvSpPr/>
                <p:nvPr/>
              </p:nvSpPr>
              <p:spPr bwMode="auto">
                <a:xfrm>
                  <a:off x="3188550" y="3284984"/>
                  <a:ext cx="1512168" cy="1512168"/>
                </a:xfrm>
                <a:prstGeom prst="ellipse">
                  <a:avLst/>
                </a:prstGeom>
                <a:solidFill>
                  <a:schemeClr val="accent2">
                    <a:lumMod val="100000"/>
                  </a:schemeClr>
                </a:solidFill>
                <a:ln w="19050">
                  <a:noFill/>
                  <a:round/>
                  <a:headEnd/>
                  <a:tailEnd/>
                </a:ln>
              </p:spPr>
              <p:txBody>
                <a:bodyPr anchor="ctr"/>
                <a:lstStyle/>
                <a:p>
                  <a:pPr algn="ctr"/>
                  <a:endParaRPr/>
                </a:p>
              </p:txBody>
            </p:sp>
            <p:sp>
              <p:nvSpPr>
                <p:cNvPr id="26" name="íšḻiďê">
                  <a:extLst>
                    <a:ext uri="{FF2B5EF4-FFF2-40B4-BE49-F238E27FC236}">
                      <a16:creationId xmlns:a16="http://schemas.microsoft.com/office/drawing/2014/main" xmlns="" id="{27AD161C-A2A4-4438-ABB7-16E6586F0324}"/>
                    </a:ext>
                  </a:extLst>
                </p:cNvPr>
                <p:cNvSpPr/>
                <p:nvPr/>
              </p:nvSpPr>
              <p:spPr bwMode="auto">
                <a:xfrm>
                  <a:off x="3588500" y="3702148"/>
                  <a:ext cx="712268" cy="67784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bg1"/>
                </a:solidFill>
                <a:ln>
                  <a:noFill/>
                </a:ln>
                <a:extLst/>
              </p:spPr>
              <p:txBody>
                <a:bodyPr anchor="ctr"/>
                <a:lstStyle/>
                <a:p>
                  <a:pPr algn="ctr"/>
                  <a:endParaRPr/>
                </a:p>
              </p:txBody>
            </p:sp>
          </p:grpSp>
          <p:sp>
            <p:nvSpPr>
              <p:cNvPr id="23" name="íśḻïḋe">
                <a:extLst>
                  <a:ext uri="{FF2B5EF4-FFF2-40B4-BE49-F238E27FC236}">
                    <a16:creationId xmlns:a16="http://schemas.microsoft.com/office/drawing/2014/main" xmlns="" id="{8F3987E8-49FB-4DEB-9FEF-FBAD4D2B978E}"/>
                  </a:ext>
                </a:extLst>
              </p:cNvPr>
              <p:cNvSpPr txBox="1"/>
              <p:nvPr/>
            </p:nvSpPr>
            <p:spPr>
              <a:xfrm>
                <a:off x="3719617" y="4353822"/>
                <a:ext cx="2299974" cy="338554"/>
              </a:xfrm>
              <a:prstGeom prst="rect">
                <a:avLst/>
              </a:prstGeom>
              <a:noFill/>
            </p:spPr>
            <p:txBody>
              <a:bodyPr wrap="none" anchor="b" anchorCtr="1">
                <a:normAutofit/>
              </a:bodyPr>
              <a:lstStyle/>
              <a:p>
                <a:pPr algn="ctr"/>
                <a:r>
                  <a:rPr lang="zh-CN" altLang="en-US" sz="1600" b="1" dirty="0" smtClean="0"/>
                  <a:t>需求设计</a:t>
                </a:r>
                <a:endParaRPr lang="zh-CN" altLang="en-US" sz="1600" b="1" dirty="0"/>
              </a:p>
            </p:txBody>
          </p:sp>
        </p:grpSp>
        <p:grpSp>
          <p:nvGrpSpPr>
            <p:cNvPr id="7" name="išľïḋè">
              <a:extLst>
                <a:ext uri="{FF2B5EF4-FFF2-40B4-BE49-F238E27FC236}">
                  <a16:creationId xmlns:a16="http://schemas.microsoft.com/office/drawing/2014/main" xmlns="" id="{92CCD7E0-6414-412D-8F5F-EF411C11A79B}"/>
                </a:ext>
              </a:extLst>
            </p:cNvPr>
            <p:cNvGrpSpPr/>
            <p:nvPr/>
          </p:nvGrpSpPr>
          <p:grpSpPr>
            <a:xfrm>
              <a:off x="6356576" y="3136815"/>
              <a:ext cx="2299974" cy="1555561"/>
              <a:chOff x="6172409" y="3136815"/>
              <a:chExt cx="2299974" cy="1555561"/>
            </a:xfrm>
          </p:grpSpPr>
          <p:grpSp>
            <p:nvGrpSpPr>
              <p:cNvPr id="17" name="ïṧḷide">
                <a:extLst>
                  <a:ext uri="{FF2B5EF4-FFF2-40B4-BE49-F238E27FC236}">
                    <a16:creationId xmlns:a16="http://schemas.microsoft.com/office/drawing/2014/main" xmlns="" id="{BCF28965-FE10-482A-81DC-69DF93905F71}"/>
                  </a:ext>
                </a:extLst>
              </p:cNvPr>
              <p:cNvGrpSpPr/>
              <p:nvPr/>
            </p:nvGrpSpPr>
            <p:grpSpPr>
              <a:xfrm>
                <a:off x="6753445" y="3136815"/>
                <a:ext cx="1137902" cy="1137902"/>
                <a:chOff x="5357664" y="3284984"/>
                <a:chExt cx="1512168" cy="1512168"/>
              </a:xfrm>
            </p:grpSpPr>
            <p:sp>
              <p:nvSpPr>
                <p:cNvPr id="20" name="îsľiďè">
                  <a:extLst>
                    <a:ext uri="{FF2B5EF4-FFF2-40B4-BE49-F238E27FC236}">
                      <a16:creationId xmlns:a16="http://schemas.microsoft.com/office/drawing/2014/main" xmlns="" id="{4AC833E8-0655-4167-BE38-51C84030C038}"/>
                    </a:ext>
                  </a:extLst>
                </p:cNvPr>
                <p:cNvSpPr/>
                <p:nvPr/>
              </p:nvSpPr>
              <p:spPr bwMode="auto">
                <a:xfrm>
                  <a:off x="5357664" y="3284984"/>
                  <a:ext cx="1512168" cy="1512168"/>
                </a:xfrm>
                <a:prstGeom prst="ellipse">
                  <a:avLst/>
                </a:prstGeom>
                <a:solidFill>
                  <a:schemeClr val="accent3">
                    <a:lumMod val="100000"/>
                  </a:schemeClr>
                </a:solidFill>
                <a:ln w="19050">
                  <a:noFill/>
                  <a:round/>
                  <a:headEnd/>
                  <a:tailEnd/>
                </a:ln>
              </p:spPr>
              <p:txBody>
                <a:bodyPr anchor="ctr"/>
                <a:lstStyle/>
                <a:p>
                  <a:pPr algn="ctr"/>
                  <a:endParaRPr/>
                </a:p>
              </p:txBody>
            </p:sp>
            <p:sp>
              <p:nvSpPr>
                <p:cNvPr id="21" name="iṥļïḓê">
                  <a:extLst>
                    <a:ext uri="{FF2B5EF4-FFF2-40B4-BE49-F238E27FC236}">
                      <a16:creationId xmlns:a16="http://schemas.microsoft.com/office/drawing/2014/main" xmlns="" id="{EFE2DE51-E395-46F1-AE7E-95D8A2EA5D0C}"/>
                    </a:ext>
                  </a:extLst>
                </p:cNvPr>
                <p:cNvSpPr/>
                <p:nvPr/>
              </p:nvSpPr>
              <p:spPr bwMode="auto">
                <a:xfrm>
                  <a:off x="5757614" y="3739541"/>
                  <a:ext cx="712268" cy="603054"/>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a:extLst/>
              </p:spPr>
              <p:txBody>
                <a:bodyPr anchor="ctr"/>
                <a:lstStyle/>
                <a:p>
                  <a:pPr algn="ctr"/>
                  <a:endParaRPr/>
                </a:p>
              </p:txBody>
            </p:sp>
          </p:grpSp>
          <p:sp>
            <p:nvSpPr>
              <p:cNvPr id="18" name="íšḻîḋe">
                <a:extLst>
                  <a:ext uri="{FF2B5EF4-FFF2-40B4-BE49-F238E27FC236}">
                    <a16:creationId xmlns:a16="http://schemas.microsoft.com/office/drawing/2014/main" xmlns="" id="{D8DD3832-5FE7-4DC0-AB01-E0BA261A19BB}"/>
                  </a:ext>
                </a:extLst>
              </p:cNvPr>
              <p:cNvSpPr txBox="1"/>
              <p:nvPr/>
            </p:nvSpPr>
            <p:spPr>
              <a:xfrm>
                <a:off x="6172409" y="4353822"/>
                <a:ext cx="2299974" cy="338554"/>
              </a:xfrm>
              <a:prstGeom prst="rect">
                <a:avLst/>
              </a:prstGeom>
              <a:noFill/>
            </p:spPr>
            <p:txBody>
              <a:bodyPr wrap="none" anchor="b" anchorCtr="1">
                <a:normAutofit/>
              </a:bodyPr>
              <a:lstStyle/>
              <a:p>
                <a:pPr algn="ctr"/>
                <a:r>
                  <a:rPr lang="zh-CN" altLang="en-US" sz="1600" b="1" dirty="0" smtClean="0"/>
                  <a:t>项目架构及实现</a:t>
                </a:r>
                <a:endParaRPr lang="zh-CN" altLang="en-US" sz="1600" b="1" dirty="0"/>
              </a:p>
            </p:txBody>
          </p:sp>
        </p:grpSp>
        <p:grpSp>
          <p:nvGrpSpPr>
            <p:cNvPr id="8" name="iṧlïḑè">
              <a:extLst>
                <a:ext uri="{FF2B5EF4-FFF2-40B4-BE49-F238E27FC236}">
                  <a16:creationId xmlns:a16="http://schemas.microsoft.com/office/drawing/2014/main" xmlns="" id="{ADC0C155-45C6-4B97-AEA6-4BAE8664EF6A}"/>
                </a:ext>
              </a:extLst>
            </p:cNvPr>
            <p:cNvGrpSpPr/>
            <p:nvPr/>
          </p:nvGrpSpPr>
          <p:grpSpPr>
            <a:xfrm>
              <a:off x="9177704" y="3136815"/>
              <a:ext cx="2299974" cy="1555561"/>
              <a:chOff x="8625202" y="3136815"/>
              <a:chExt cx="2299974" cy="1555561"/>
            </a:xfrm>
          </p:grpSpPr>
          <p:grpSp>
            <p:nvGrpSpPr>
              <p:cNvPr id="12" name="ïṥliḋe">
                <a:extLst>
                  <a:ext uri="{FF2B5EF4-FFF2-40B4-BE49-F238E27FC236}">
                    <a16:creationId xmlns:a16="http://schemas.microsoft.com/office/drawing/2014/main" xmlns="" id="{45022BFC-ECC3-498D-BA2B-3DBC859747F0}"/>
                  </a:ext>
                </a:extLst>
              </p:cNvPr>
              <p:cNvGrpSpPr/>
              <p:nvPr/>
            </p:nvGrpSpPr>
            <p:grpSpPr>
              <a:xfrm>
                <a:off x="9206239" y="3136815"/>
                <a:ext cx="1137902" cy="1137902"/>
                <a:chOff x="7526778" y="3284984"/>
                <a:chExt cx="1512168" cy="1512168"/>
              </a:xfrm>
            </p:grpSpPr>
            <p:sp>
              <p:nvSpPr>
                <p:cNvPr id="15" name="ïšlîdé">
                  <a:extLst>
                    <a:ext uri="{FF2B5EF4-FFF2-40B4-BE49-F238E27FC236}">
                      <a16:creationId xmlns:a16="http://schemas.microsoft.com/office/drawing/2014/main" xmlns="" id="{48FC5F27-85BB-4373-8EBF-6036750932E6}"/>
                    </a:ext>
                  </a:extLst>
                </p:cNvPr>
                <p:cNvSpPr/>
                <p:nvPr/>
              </p:nvSpPr>
              <p:spPr bwMode="auto">
                <a:xfrm>
                  <a:off x="7526778" y="3284984"/>
                  <a:ext cx="1512168" cy="1512168"/>
                </a:xfrm>
                <a:prstGeom prst="ellipse">
                  <a:avLst/>
                </a:prstGeom>
                <a:solidFill>
                  <a:schemeClr val="accent4">
                    <a:lumMod val="100000"/>
                  </a:schemeClr>
                </a:solidFill>
                <a:ln w="19050">
                  <a:noFill/>
                  <a:round/>
                  <a:headEnd/>
                  <a:tailEnd/>
                </a:ln>
              </p:spPr>
              <p:txBody>
                <a:bodyPr anchor="ctr"/>
                <a:lstStyle/>
                <a:p>
                  <a:pPr algn="ctr"/>
                  <a:endParaRPr/>
                </a:p>
              </p:txBody>
            </p:sp>
            <p:sp>
              <p:nvSpPr>
                <p:cNvPr id="16" name="íṥḻidè">
                  <a:extLst>
                    <a:ext uri="{FF2B5EF4-FFF2-40B4-BE49-F238E27FC236}">
                      <a16:creationId xmlns:a16="http://schemas.microsoft.com/office/drawing/2014/main" xmlns="" id="{906A6337-7136-40D2-B789-EF5DDF5DBEBD}"/>
                    </a:ext>
                  </a:extLst>
                </p:cNvPr>
                <p:cNvSpPr/>
                <p:nvPr/>
              </p:nvSpPr>
              <p:spPr bwMode="auto">
                <a:xfrm>
                  <a:off x="7926728" y="3684934"/>
                  <a:ext cx="712268" cy="712268"/>
                </a:xfrm>
                <a:custGeom>
                  <a:avLst/>
                  <a:gdLst/>
                  <a:ahLst/>
                  <a:cxnLst/>
                  <a:rect l="0" t="0" r="r" b="b"/>
                  <a:pathLst>
                    <a:path w="14245316" h="14255088">
                      <a:moveTo>
                        <a:pt x="7593642" y="12119807"/>
                      </a:moveTo>
                      <a:lnTo>
                        <a:pt x="7662036" y="12774427"/>
                      </a:lnTo>
                      <a:lnTo>
                        <a:pt x="7564332" y="12784197"/>
                      </a:lnTo>
                      <a:lnTo>
                        <a:pt x="7505708" y="12129577"/>
                      </a:lnTo>
                      <a:lnTo>
                        <a:pt x="7593642" y="12119807"/>
                      </a:lnTo>
                      <a:close/>
                      <a:moveTo>
                        <a:pt x="6626368" y="12119807"/>
                      </a:moveTo>
                      <a:lnTo>
                        <a:pt x="6714302" y="12129577"/>
                      </a:lnTo>
                      <a:lnTo>
                        <a:pt x="6665448" y="12784197"/>
                      </a:lnTo>
                      <a:lnTo>
                        <a:pt x="6567744" y="12774427"/>
                      </a:lnTo>
                      <a:lnTo>
                        <a:pt x="6626368" y="12119807"/>
                      </a:lnTo>
                      <a:close/>
                      <a:moveTo>
                        <a:pt x="8463212" y="11963479"/>
                      </a:moveTo>
                      <a:lnTo>
                        <a:pt x="8639080" y="12598559"/>
                      </a:lnTo>
                      <a:lnTo>
                        <a:pt x="8541376" y="12618100"/>
                      </a:lnTo>
                      <a:lnTo>
                        <a:pt x="8375278" y="11983020"/>
                      </a:lnTo>
                      <a:lnTo>
                        <a:pt x="8463212" y="11963479"/>
                      </a:lnTo>
                      <a:close/>
                      <a:moveTo>
                        <a:pt x="5756798" y="11953709"/>
                      </a:moveTo>
                      <a:lnTo>
                        <a:pt x="5844732" y="11983020"/>
                      </a:lnTo>
                      <a:lnTo>
                        <a:pt x="5678634" y="12618100"/>
                      </a:lnTo>
                      <a:lnTo>
                        <a:pt x="5590700" y="12598559"/>
                      </a:lnTo>
                      <a:lnTo>
                        <a:pt x="5756798" y="11953709"/>
                      </a:lnTo>
                      <a:close/>
                      <a:moveTo>
                        <a:pt x="7085580" y="11728989"/>
                      </a:moveTo>
                      <a:lnTo>
                        <a:pt x="7173512" y="11728989"/>
                      </a:lnTo>
                      <a:lnTo>
                        <a:pt x="7173512" y="12803738"/>
                      </a:lnTo>
                      <a:lnTo>
                        <a:pt x="7085580" y="12803738"/>
                      </a:lnTo>
                      <a:lnTo>
                        <a:pt x="7085580" y="11728989"/>
                      </a:lnTo>
                      <a:close/>
                      <a:moveTo>
                        <a:pt x="6264860" y="11650825"/>
                      </a:moveTo>
                      <a:lnTo>
                        <a:pt x="6352796" y="11660595"/>
                      </a:lnTo>
                      <a:lnTo>
                        <a:pt x="6167156" y="12725575"/>
                      </a:lnTo>
                      <a:lnTo>
                        <a:pt x="6079222" y="12706034"/>
                      </a:lnTo>
                      <a:lnTo>
                        <a:pt x="6264860" y="11650825"/>
                      </a:lnTo>
                      <a:close/>
                      <a:moveTo>
                        <a:pt x="4936080" y="11650825"/>
                      </a:moveTo>
                      <a:lnTo>
                        <a:pt x="5014244" y="11689907"/>
                      </a:lnTo>
                      <a:lnTo>
                        <a:pt x="4740672" y="12285904"/>
                      </a:lnTo>
                      <a:lnTo>
                        <a:pt x="4652736" y="12246823"/>
                      </a:lnTo>
                      <a:lnTo>
                        <a:pt x="4936080" y="11650825"/>
                      </a:lnTo>
                      <a:close/>
                      <a:moveTo>
                        <a:pt x="9303472" y="11641055"/>
                      </a:moveTo>
                      <a:lnTo>
                        <a:pt x="9596584" y="12237052"/>
                      </a:lnTo>
                      <a:lnTo>
                        <a:pt x="9508650" y="12276134"/>
                      </a:lnTo>
                      <a:lnTo>
                        <a:pt x="9225308" y="11680136"/>
                      </a:lnTo>
                      <a:lnTo>
                        <a:pt x="9303472" y="11641055"/>
                      </a:lnTo>
                      <a:close/>
                      <a:moveTo>
                        <a:pt x="7974690" y="11641055"/>
                      </a:moveTo>
                      <a:lnTo>
                        <a:pt x="8160328" y="12706034"/>
                      </a:lnTo>
                      <a:lnTo>
                        <a:pt x="8072394" y="12725575"/>
                      </a:lnTo>
                      <a:lnTo>
                        <a:pt x="7886756" y="11660595"/>
                      </a:lnTo>
                      <a:lnTo>
                        <a:pt x="7974690" y="11641055"/>
                      </a:lnTo>
                      <a:close/>
                      <a:moveTo>
                        <a:pt x="5492996" y="11435875"/>
                      </a:moveTo>
                      <a:lnTo>
                        <a:pt x="5580928" y="11465186"/>
                      </a:lnTo>
                      <a:lnTo>
                        <a:pt x="5209652" y="12481313"/>
                      </a:lnTo>
                      <a:lnTo>
                        <a:pt x="5121718" y="12452002"/>
                      </a:lnTo>
                      <a:lnTo>
                        <a:pt x="5492996" y="11435875"/>
                      </a:lnTo>
                      <a:close/>
                      <a:moveTo>
                        <a:pt x="8756326" y="11426105"/>
                      </a:moveTo>
                      <a:lnTo>
                        <a:pt x="9127604" y="12442232"/>
                      </a:lnTo>
                      <a:lnTo>
                        <a:pt x="9039668" y="12471543"/>
                      </a:lnTo>
                      <a:lnTo>
                        <a:pt x="8668392" y="11455416"/>
                      </a:lnTo>
                      <a:lnTo>
                        <a:pt x="8756326" y="11426105"/>
                      </a:lnTo>
                      <a:close/>
                      <a:moveTo>
                        <a:pt x="10065566" y="11191614"/>
                      </a:moveTo>
                      <a:lnTo>
                        <a:pt x="10446612" y="11738759"/>
                      </a:lnTo>
                      <a:lnTo>
                        <a:pt x="10368450" y="11787611"/>
                      </a:lnTo>
                      <a:lnTo>
                        <a:pt x="9987402" y="11250237"/>
                      </a:lnTo>
                      <a:lnTo>
                        <a:pt x="10065566" y="11191614"/>
                      </a:lnTo>
                      <a:close/>
                      <a:moveTo>
                        <a:pt x="4154444" y="11191614"/>
                      </a:moveTo>
                      <a:lnTo>
                        <a:pt x="4232608" y="11240466"/>
                      </a:lnTo>
                      <a:lnTo>
                        <a:pt x="3851560" y="11787611"/>
                      </a:lnTo>
                      <a:lnTo>
                        <a:pt x="3773396" y="11728989"/>
                      </a:lnTo>
                      <a:lnTo>
                        <a:pt x="4154444" y="11191614"/>
                      </a:lnTo>
                      <a:close/>
                      <a:moveTo>
                        <a:pt x="4760212" y="11084139"/>
                      </a:moveTo>
                      <a:lnTo>
                        <a:pt x="4838376" y="11132991"/>
                      </a:lnTo>
                      <a:lnTo>
                        <a:pt x="4301000" y="12070954"/>
                      </a:lnTo>
                      <a:lnTo>
                        <a:pt x="4222836" y="12022102"/>
                      </a:lnTo>
                      <a:lnTo>
                        <a:pt x="4760212" y="11084139"/>
                      </a:lnTo>
                      <a:close/>
                      <a:moveTo>
                        <a:pt x="9489108" y="11074368"/>
                      </a:moveTo>
                      <a:lnTo>
                        <a:pt x="10026484" y="12012332"/>
                      </a:lnTo>
                      <a:lnTo>
                        <a:pt x="9948320" y="12051414"/>
                      </a:lnTo>
                      <a:lnTo>
                        <a:pt x="9401176" y="11123221"/>
                      </a:lnTo>
                      <a:lnTo>
                        <a:pt x="9489108" y="11074368"/>
                      </a:lnTo>
                      <a:close/>
                      <a:moveTo>
                        <a:pt x="10739728" y="10615157"/>
                      </a:moveTo>
                      <a:lnTo>
                        <a:pt x="11208708" y="11084139"/>
                      </a:lnTo>
                      <a:lnTo>
                        <a:pt x="11140316" y="11152532"/>
                      </a:lnTo>
                      <a:lnTo>
                        <a:pt x="10671334" y="10683550"/>
                      </a:lnTo>
                      <a:lnTo>
                        <a:pt x="10739728" y="10615157"/>
                      </a:lnTo>
                      <a:close/>
                      <a:moveTo>
                        <a:pt x="4095820" y="10615157"/>
                      </a:moveTo>
                      <a:lnTo>
                        <a:pt x="4164214" y="10673780"/>
                      </a:lnTo>
                      <a:lnTo>
                        <a:pt x="3470512" y="11504268"/>
                      </a:lnTo>
                      <a:lnTo>
                        <a:pt x="3402120" y="11435875"/>
                      </a:lnTo>
                      <a:lnTo>
                        <a:pt x="4095820" y="10615157"/>
                      </a:lnTo>
                      <a:close/>
                      <a:moveTo>
                        <a:pt x="10133960" y="10605387"/>
                      </a:moveTo>
                      <a:lnTo>
                        <a:pt x="10827660" y="11435875"/>
                      </a:lnTo>
                      <a:lnTo>
                        <a:pt x="10759268" y="11494498"/>
                      </a:lnTo>
                      <a:lnTo>
                        <a:pt x="10065566" y="10664009"/>
                      </a:lnTo>
                      <a:lnTo>
                        <a:pt x="10133960" y="10605387"/>
                      </a:lnTo>
                      <a:close/>
                      <a:moveTo>
                        <a:pt x="3529136" y="10038701"/>
                      </a:moveTo>
                      <a:lnTo>
                        <a:pt x="3587758" y="10116864"/>
                      </a:lnTo>
                      <a:lnTo>
                        <a:pt x="2767040" y="10810566"/>
                      </a:lnTo>
                      <a:lnTo>
                        <a:pt x="2708416" y="10732403"/>
                      </a:lnTo>
                      <a:lnTo>
                        <a:pt x="3529136" y="10038701"/>
                      </a:lnTo>
                      <a:close/>
                      <a:moveTo>
                        <a:pt x="10710416" y="10019160"/>
                      </a:moveTo>
                      <a:lnTo>
                        <a:pt x="11540904" y="10712862"/>
                      </a:lnTo>
                      <a:lnTo>
                        <a:pt x="11482280" y="10781255"/>
                      </a:lnTo>
                      <a:lnTo>
                        <a:pt x="10651792" y="10087553"/>
                      </a:lnTo>
                      <a:lnTo>
                        <a:pt x="10710416" y="10019160"/>
                      </a:lnTo>
                      <a:close/>
                      <a:moveTo>
                        <a:pt x="11296644" y="9940996"/>
                      </a:moveTo>
                      <a:lnTo>
                        <a:pt x="11843788" y="10312273"/>
                      </a:lnTo>
                      <a:lnTo>
                        <a:pt x="11785164" y="10390437"/>
                      </a:lnTo>
                      <a:lnTo>
                        <a:pt x="11238020" y="10009389"/>
                      </a:lnTo>
                      <a:lnTo>
                        <a:pt x="11296644" y="9940996"/>
                      </a:lnTo>
                      <a:close/>
                      <a:moveTo>
                        <a:pt x="2933136" y="9940996"/>
                      </a:moveTo>
                      <a:lnTo>
                        <a:pt x="2981990" y="10009389"/>
                      </a:lnTo>
                      <a:lnTo>
                        <a:pt x="2444616" y="10400207"/>
                      </a:lnTo>
                      <a:lnTo>
                        <a:pt x="2385992" y="10322044"/>
                      </a:lnTo>
                      <a:lnTo>
                        <a:pt x="2933136" y="9940996"/>
                      </a:lnTo>
                      <a:close/>
                      <a:moveTo>
                        <a:pt x="3069924" y="9364540"/>
                      </a:moveTo>
                      <a:lnTo>
                        <a:pt x="3109006" y="9442703"/>
                      </a:lnTo>
                      <a:lnTo>
                        <a:pt x="2180812" y="9989848"/>
                      </a:lnTo>
                      <a:lnTo>
                        <a:pt x="2131960" y="9901914"/>
                      </a:lnTo>
                      <a:lnTo>
                        <a:pt x="3069924" y="9364540"/>
                      </a:lnTo>
                      <a:close/>
                      <a:moveTo>
                        <a:pt x="11159856" y="9354769"/>
                      </a:moveTo>
                      <a:lnTo>
                        <a:pt x="12097820" y="9892144"/>
                      </a:lnTo>
                      <a:lnTo>
                        <a:pt x="12048968" y="9980078"/>
                      </a:lnTo>
                      <a:lnTo>
                        <a:pt x="11120774" y="9432933"/>
                      </a:lnTo>
                      <a:lnTo>
                        <a:pt x="11159856" y="9354769"/>
                      </a:lnTo>
                      <a:close/>
                      <a:moveTo>
                        <a:pt x="2513008" y="9208213"/>
                      </a:moveTo>
                      <a:lnTo>
                        <a:pt x="2552090" y="9286376"/>
                      </a:lnTo>
                      <a:lnTo>
                        <a:pt x="1965864" y="9589260"/>
                      </a:lnTo>
                      <a:lnTo>
                        <a:pt x="1917012" y="9501326"/>
                      </a:lnTo>
                      <a:lnTo>
                        <a:pt x="2513008" y="9208213"/>
                      </a:lnTo>
                      <a:close/>
                      <a:moveTo>
                        <a:pt x="11726542" y="9169131"/>
                      </a:moveTo>
                      <a:lnTo>
                        <a:pt x="12332310" y="9442703"/>
                      </a:lnTo>
                      <a:lnTo>
                        <a:pt x="12283458" y="9530637"/>
                      </a:lnTo>
                      <a:lnTo>
                        <a:pt x="11687460" y="9257065"/>
                      </a:lnTo>
                      <a:lnTo>
                        <a:pt x="11726542" y="9169131"/>
                      </a:lnTo>
                      <a:close/>
                      <a:moveTo>
                        <a:pt x="2737728" y="8641526"/>
                      </a:moveTo>
                      <a:lnTo>
                        <a:pt x="2767040" y="8719690"/>
                      </a:lnTo>
                      <a:lnTo>
                        <a:pt x="1750912" y="9100738"/>
                      </a:lnTo>
                      <a:lnTo>
                        <a:pt x="1721602" y="9003033"/>
                      </a:lnTo>
                      <a:lnTo>
                        <a:pt x="2737728" y="8641526"/>
                      </a:lnTo>
                      <a:close/>
                      <a:moveTo>
                        <a:pt x="11462740" y="8612215"/>
                      </a:moveTo>
                      <a:lnTo>
                        <a:pt x="12517948" y="8983492"/>
                      </a:lnTo>
                      <a:lnTo>
                        <a:pt x="12478868" y="9071426"/>
                      </a:lnTo>
                      <a:lnTo>
                        <a:pt x="11433428" y="8690379"/>
                      </a:lnTo>
                      <a:lnTo>
                        <a:pt x="11462740" y="8612215"/>
                      </a:lnTo>
                      <a:close/>
                      <a:moveTo>
                        <a:pt x="2219896" y="8377724"/>
                      </a:moveTo>
                      <a:lnTo>
                        <a:pt x="2239436" y="8465658"/>
                      </a:lnTo>
                      <a:lnTo>
                        <a:pt x="1604356" y="8661067"/>
                      </a:lnTo>
                      <a:lnTo>
                        <a:pt x="1584816" y="8563363"/>
                      </a:lnTo>
                      <a:lnTo>
                        <a:pt x="2219896" y="8377724"/>
                      </a:lnTo>
                      <a:close/>
                      <a:moveTo>
                        <a:pt x="12019656" y="8319101"/>
                      </a:moveTo>
                      <a:lnTo>
                        <a:pt x="12664506" y="8485199"/>
                      </a:lnTo>
                      <a:lnTo>
                        <a:pt x="12644964" y="8573133"/>
                      </a:lnTo>
                      <a:lnTo>
                        <a:pt x="12000116" y="8407036"/>
                      </a:lnTo>
                      <a:lnTo>
                        <a:pt x="12019656" y="8319101"/>
                      </a:lnTo>
                      <a:close/>
                      <a:moveTo>
                        <a:pt x="2532548" y="7859890"/>
                      </a:moveTo>
                      <a:lnTo>
                        <a:pt x="2542320" y="7947824"/>
                      </a:lnTo>
                      <a:lnTo>
                        <a:pt x="1487112" y="8133463"/>
                      </a:lnTo>
                      <a:lnTo>
                        <a:pt x="1467570" y="8045529"/>
                      </a:lnTo>
                      <a:lnTo>
                        <a:pt x="2532548" y="7859890"/>
                      </a:lnTo>
                      <a:close/>
                      <a:moveTo>
                        <a:pt x="11667920" y="7830579"/>
                      </a:moveTo>
                      <a:lnTo>
                        <a:pt x="12762210" y="8016218"/>
                      </a:lnTo>
                      <a:lnTo>
                        <a:pt x="12742668" y="8113922"/>
                      </a:lnTo>
                      <a:lnTo>
                        <a:pt x="11648380" y="7918513"/>
                      </a:lnTo>
                      <a:lnTo>
                        <a:pt x="11667920" y="7830579"/>
                      </a:lnTo>
                      <a:close/>
                      <a:moveTo>
                        <a:pt x="2063568" y="7488613"/>
                      </a:moveTo>
                      <a:lnTo>
                        <a:pt x="2073338" y="7586318"/>
                      </a:lnTo>
                      <a:lnTo>
                        <a:pt x="1408948" y="7654711"/>
                      </a:lnTo>
                      <a:lnTo>
                        <a:pt x="1408948" y="7566777"/>
                      </a:lnTo>
                      <a:lnTo>
                        <a:pt x="2063568" y="7488613"/>
                      </a:lnTo>
                      <a:close/>
                      <a:moveTo>
                        <a:pt x="12166212" y="7459302"/>
                      </a:moveTo>
                      <a:lnTo>
                        <a:pt x="12830604" y="7508154"/>
                      </a:lnTo>
                      <a:lnTo>
                        <a:pt x="12820832" y="7596088"/>
                      </a:lnTo>
                      <a:lnTo>
                        <a:pt x="12156442" y="7547236"/>
                      </a:lnTo>
                      <a:lnTo>
                        <a:pt x="12166212" y="7459302"/>
                      </a:lnTo>
                      <a:close/>
                      <a:moveTo>
                        <a:pt x="1379636" y="7039172"/>
                      </a:moveTo>
                      <a:lnTo>
                        <a:pt x="2464156" y="7039172"/>
                      </a:lnTo>
                      <a:lnTo>
                        <a:pt x="2464156" y="7127106"/>
                      </a:lnTo>
                      <a:lnTo>
                        <a:pt x="1379636" y="7136877"/>
                      </a:lnTo>
                      <a:lnTo>
                        <a:pt x="1379636" y="7039172"/>
                      </a:lnTo>
                      <a:close/>
                      <a:moveTo>
                        <a:pt x="11726542" y="7019632"/>
                      </a:moveTo>
                      <a:lnTo>
                        <a:pt x="12840374" y="7019632"/>
                      </a:lnTo>
                      <a:lnTo>
                        <a:pt x="12840374" y="7107566"/>
                      </a:lnTo>
                      <a:lnTo>
                        <a:pt x="11726542" y="7117336"/>
                      </a:lnTo>
                      <a:lnTo>
                        <a:pt x="11726542" y="7019632"/>
                      </a:lnTo>
                      <a:close/>
                      <a:moveTo>
                        <a:pt x="1408948" y="6550650"/>
                      </a:moveTo>
                      <a:lnTo>
                        <a:pt x="2063568" y="6599502"/>
                      </a:lnTo>
                      <a:lnTo>
                        <a:pt x="2063568" y="6687436"/>
                      </a:lnTo>
                      <a:lnTo>
                        <a:pt x="1399176" y="6648354"/>
                      </a:lnTo>
                      <a:lnTo>
                        <a:pt x="1408948" y="6550650"/>
                      </a:lnTo>
                      <a:close/>
                      <a:moveTo>
                        <a:pt x="12811062" y="6492028"/>
                      </a:moveTo>
                      <a:lnTo>
                        <a:pt x="12820832" y="6589732"/>
                      </a:lnTo>
                      <a:lnTo>
                        <a:pt x="12166212" y="6648354"/>
                      </a:lnTo>
                      <a:lnTo>
                        <a:pt x="12156442" y="6560420"/>
                      </a:lnTo>
                      <a:lnTo>
                        <a:pt x="12811062" y="6492028"/>
                      </a:lnTo>
                      <a:close/>
                      <a:moveTo>
                        <a:pt x="1477340" y="6032816"/>
                      </a:moveTo>
                      <a:lnTo>
                        <a:pt x="2542320" y="6228225"/>
                      </a:lnTo>
                      <a:lnTo>
                        <a:pt x="2522778" y="6316159"/>
                      </a:lnTo>
                      <a:lnTo>
                        <a:pt x="1457800" y="6130520"/>
                      </a:lnTo>
                      <a:lnTo>
                        <a:pt x="1477340" y="6032816"/>
                      </a:lnTo>
                      <a:close/>
                      <a:moveTo>
                        <a:pt x="12742668" y="6013276"/>
                      </a:moveTo>
                      <a:lnTo>
                        <a:pt x="12762210" y="6110980"/>
                      </a:lnTo>
                      <a:lnTo>
                        <a:pt x="11658148" y="6306389"/>
                      </a:lnTo>
                      <a:lnTo>
                        <a:pt x="11648380" y="6218455"/>
                      </a:lnTo>
                      <a:lnTo>
                        <a:pt x="12742668" y="6013276"/>
                      </a:lnTo>
                      <a:close/>
                      <a:moveTo>
                        <a:pt x="1584816" y="5573605"/>
                      </a:moveTo>
                      <a:lnTo>
                        <a:pt x="2229664" y="5729932"/>
                      </a:lnTo>
                      <a:lnTo>
                        <a:pt x="2200354" y="5817866"/>
                      </a:lnTo>
                      <a:lnTo>
                        <a:pt x="1555504" y="5661539"/>
                      </a:lnTo>
                      <a:lnTo>
                        <a:pt x="1584816" y="5573605"/>
                      </a:lnTo>
                      <a:close/>
                      <a:moveTo>
                        <a:pt x="12615652" y="5495441"/>
                      </a:moveTo>
                      <a:lnTo>
                        <a:pt x="12644964" y="5583375"/>
                      </a:lnTo>
                      <a:lnTo>
                        <a:pt x="12009884" y="5759243"/>
                      </a:lnTo>
                      <a:lnTo>
                        <a:pt x="11980574" y="5671309"/>
                      </a:lnTo>
                      <a:lnTo>
                        <a:pt x="12615652" y="5495441"/>
                      </a:lnTo>
                      <a:close/>
                      <a:moveTo>
                        <a:pt x="1741144" y="5075312"/>
                      </a:moveTo>
                      <a:lnTo>
                        <a:pt x="2757268" y="5446589"/>
                      </a:lnTo>
                      <a:lnTo>
                        <a:pt x="2727958" y="5534523"/>
                      </a:lnTo>
                      <a:lnTo>
                        <a:pt x="1711832" y="5163246"/>
                      </a:lnTo>
                      <a:lnTo>
                        <a:pt x="1741144" y="5075312"/>
                      </a:lnTo>
                      <a:close/>
                      <a:moveTo>
                        <a:pt x="12469096" y="5055771"/>
                      </a:moveTo>
                      <a:lnTo>
                        <a:pt x="12508178" y="5143705"/>
                      </a:lnTo>
                      <a:lnTo>
                        <a:pt x="11462740" y="5524752"/>
                      </a:lnTo>
                      <a:lnTo>
                        <a:pt x="11423658" y="5446589"/>
                      </a:lnTo>
                      <a:lnTo>
                        <a:pt x="12469096" y="5055771"/>
                      </a:lnTo>
                      <a:close/>
                      <a:moveTo>
                        <a:pt x="1936552" y="4616101"/>
                      </a:moveTo>
                      <a:lnTo>
                        <a:pt x="2542320" y="4889673"/>
                      </a:lnTo>
                      <a:lnTo>
                        <a:pt x="2503238" y="4967837"/>
                      </a:lnTo>
                      <a:lnTo>
                        <a:pt x="1897470" y="4704035"/>
                      </a:lnTo>
                      <a:lnTo>
                        <a:pt x="1936552" y="4616101"/>
                      </a:lnTo>
                      <a:close/>
                      <a:moveTo>
                        <a:pt x="12263916" y="4567248"/>
                      </a:moveTo>
                      <a:lnTo>
                        <a:pt x="12303000" y="4645412"/>
                      </a:lnTo>
                      <a:lnTo>
                        <a:pt x="11707000" y="4938527"/>
                      </a:lnTo>
                      <a:lnTo>
                        <a:pt x="11667920" y="4850592"/>
                      </a:lnTo>
                      <a:lnTo>
                        <a:pt x="12263916" y="4567248"/>
                      </a:lnTo>
                      <a:close/>
                      <a:moveTo>
                        <a:pt x="12048968" y="4166660"/>
                      </a:moveTo>
                      <a:lnTo>
                        <a:pt x="12097820" y="4244824"/>
                      </a:lnTo>
                      <a:lnTo>
                        <a:pt x="11130544" y="4801739"/>
                      </a:lnTo>
                      <a:lnTo>
                        <a:pt x="11081692" y="4723576"/>
                      </a:lnTo>
                      <a:lnTo>
                        <a:pt x="12048968" y="4166660"/>
                      </a:lnTo>
                      <a:close/>
                      <a:moveTo>
                        <a:pt x="2171042" y="4166660"/>
                      </a:moveTo>
                      <a:lnTo>
                        <a:pt x="3138316" y="4723576"/>
                      </a:lnTo>
                      <a:lnTo>
                        <a:pt x="3099236" y="4811510"/>
                      </a:lnTo>
                      <a:lnTo>
                        <a:pt x="2122190" y="4254594"/>
                      </a:lnTo>
                      <a:lnTo>
                        <a:pt x="2171042" y="4166660"/>
                      </a:lnTo>
                      <a:close/>
                      <a:moveTo>
                        <a:pt x="11785164" y="3756301"/>
                      </a:moveTo>
                      <a:lnTo>
                        <a:pt x="11834016" y="3834465"/>
                      </a:lnTo>
                      <a:lnTo>
                        <a:pt x="11296644" y="4215512"/>
                      </a:lnTo>
                      <a:lnTo>
                        <a:pt x="11247790" y="4147119"/>
                      </a:lnTo>
                      <a:lnTo>
                        <a:pt x="11785164" y="3756301"/>
                      </a:lnTo>
                      <a:close/>
                      <a:moveTo>
                        <a:pt x="2444616" y="3756301"/>
                      </a:moveTo>
                      <a:lnTo>
                        <a:pt x="2991760" y="4127578"/>
                      </a:lnTo>
                      <a:lnTo>
                        <a:pt x="2933136" y="4205742"/>
                      </a:lnTo>
                      <a:lnTo>
                        <a:pt x="2385992" y="3834465"/>
                      </a:lnTo>
                      <a:lnTo>
                        <a:pt x="2444616" y="3756301"/>
                      </a:lnTo>
                      <a:close/>
                      <a:moveTo>
                        <a:pt x="2747500" y="3365483"/>
                      </a:moveTo>
                      <a:lnTo>
                        <a:pt x="3607300" y="4078726"/>
                      </a:lnTo>
                      <a:lnTo>
                        <a:pt x="3548676" y="4147119"/>
                      </a:lnTo>
                      <a:lnTo>
                        <a:pt x="2688876" y="3433876"/>
                      </a:lnTo>
                      <a:lnTo>
                        <a:pt x="2747500" y="3365483"/>
                      </a:lnTo>
                      <a:close/>
                      <a:moveTo>
                        <a:pt x="11462740" y="3336172"/>
                      </a:moveTo>
                      <a:lnTo>
                        <a:pt x="11521364" y="3414335"/>
                      </a:lnTo>
                      <a:lnTo>
                        <a:pt x="10671334" y="4137349"/>
                      </a:lnTo>
                      <a:lnTo>
                        <a:pt x="10602940" y="4059185"/>
                      </a:lnTo>
                      <a:lnTo>
                        <a:pt x="11462740" y="3336172"/>
                      </a:lnTo>
                      <a:close/>
                      <a:moveTo>
                        <a:pt x="3079694" y="3003979"/>
                      </a:moveTo>
                      <a:lnTo>
                        <a:pt x="3558446" y="3463187"/>
                      </a:lnTo>
                      <a:lnTo>
                        <a:pt x="3490052" y="3521810"/>
                      </a:lnTo>
                      <a:lnTo>
                        <a:pt x="3021072" y="3072369"/>
                      </a:lnTo>
                      <a:lnTo>
                        <a:pt x="3079694" y="3003979"/>
                      </a:lnTo>
                      <a:close/>
                      <a:moveTo>
                        <a:pt x="11391810" y="2760793"/>
                      </a:moveTo>
                      <a:lnTo>
                        <a:pt x="7705476" y="7719161"/>
                      </a:lnTo>
                      <a:lnTo>
                        <a:pt x="7706432" y="7720110"/>
                      </a:lnTo>
                      <a:lnTo>
                        <a:pt x="7702608" y="7723017"/>
                      </a:lnTo>
                      <a:lnTo>
                        <a:pt x="7699740" y="7726874"/>
                      </a:lnTo>
                      <a:lnTo>
                        <a:pt x="7698782" y="7725925"/>
                      </a:lnTo>
                      <a:lnTo>
                        <a:pt x="2779492" y="11464244"/>
                      </a:lnTo>
                      <a:lnTo>
                        <a:pt x="2968736" y="11644670"/>
                      </a:lnTo>
                      <a:cubicBezTo>
                        <a:pt x="4056068" y="12632934"/>
                        <a:pt x="5500482" y="13235266"/>
                        <a:pt x="7085580" y="13235266"/>
                      </a:cubicBezTo>
                      <a:cubicBezTo>
                        <a:pt x="10467116" y="13235266"/>
                        <a:pt x="13208396" y="10493988"/>
                        <a:pt x="13208396" y="7112449"/>
                      </a:cubicBezTo>
                      <a:cubicBezTo>
                        <a:pt x="13208396" y="5421680"/>
                        <a:pt x="12523076" y="3890975"/>
                        <a:pt x="11415064" y="2782964"/>
                      </a:cubicBezTo>
                      <a:lnTo>
                        <a:pt x="11391810" y="2760793"/>
                      </a:lnTo>
                      <a:close/>
                      <a:moveTo>
                        <a:pt x="10749496" y="2652240"/>
                      </a:moveTo>
                      <a:lnTo>
                        <a:pt x="10827660" y="2710863"/>
                      </a:lnTo>
                      <a:lnTo>
                        <a:pt x="10104648" y="3570662"/>
                      </a:lnTo>
                      <a:lnTo>
                        <a:pt x="10036254" y="3512040"/>
                      </a:lnTo>
                      <a:lnTo>
                        <a:pt x="10749496" y="2652240"/>
                      </a:lnTo>
                      <a:close/>
                      <a:moveTo>
                        <a:pt x="3470512" y="2652240"/>
                      </a:moveTo>
                      <a:lnTo>
                        <a:pt x="4183756" y="3512040"/>
                      </a:lnTo>
                      <a:lnTo>
                        <a:pt x="4115362" y="3570662"/>
                      </a:lnTo>
                      <a:lnTo>
                        <a:pt x="3392348" y="2710863"/>
                      </a:lnTo>
                      <a:lnTo>
                        <a:pt x="3470512" y="2652240"/>
                      </a:lnTo>
                      <a:close/>
                      <a:moveTo>
                        <a:pt x="10368450" y="2359126"/>
                      </a:moveTo>
                      <a:lnTo>
                        <a:pt x="10446612" y="2417749"/>
                      </a:lnTo>
                      <a:lnTo>
                        <a:pt x="10075336" y="2964894"/>
                      </a:lnTo>
                      <a:lnTo>
                        <a:pt x="9997172" y="2906275"/>
                      </a:lnTo>
                      <a:lnTo>
                        <a:pt x="10368450" y="2359126"/>
                      </a:lnTo>
                      <a:close/>
                      <a:moveTo>
                        <a:pt x="3861330" y="2359126"/>
                      </a:moveTo>
                      <a:lnTo>
                        <a:pt x="4242378" y="2896501"/>
                      </a:lnTo>
                      <a:lnTo>
                        <a:pt x="4173984" y="2945353"/>
                      </a:lnTo>
                      <a:lnTo>
                        <a:pt x="3783168" y="2417749"/>
                      </a:lnTo>
                      <a:lnTo>
                        <a:pt x="3861330" y="2359126"/>
                      </a:lnTo>
                      <a:close/>
                      <a:moveTo>
                        <a:pt x="4281460" y="2095324"/>
                      </a:moveTo>
                      <a:lnTo>
                        <a:pt x="4838376" y="3062599"/>
                      </a:lnTo>
                      <a:lnTo>
                        <a:pt x="4760212" y="3101681"/>
                      </a:lnTo>
                      <a:lnTo>
                        <a:pt x="4203296" y="2144177"/>
                      </a:lnTo>
                      <a:lnTo>
                        <a:pt x="4281460" y="2095324"/>
                      </a:lnTo>
                      <a:close/>
                      <a:moveTo>
                        <a:pt x="9919008" y="2075783"/>
                      </a:moveTo>
                      <a:lnTo>
                        <a:pt x="10006944" y="2124636"/>
                      </a:lnTo>
                      <a:lnTo>
                        <a:pt x="9450028" y="3091910"/>
                      </a:lnTo>
                      <a:lnTo>
                        <a:pt x="9371864" y="3052828"/>
                      </a:lnTo>
                      <a:lnTo>
                        <a:pt x="9919008" y="2075783"/>
                      </a:lnTo>
                      <a:close/>
                      <a:moveTo>
                        <a:pt x="4721130" y="1870604"/>
                      </a:moveTo>
                      <a:lnTo>
                        <a:pt x="5004472" y="2466601"/>
                      </a:lnTo>
                      <a:lnTo>
                        <a:pt x="4926308" y="2505683"/>
                      </a:lnTo>
                      <a:lnTo>
                        <a:pt x="4633196" y="1909686"/>
                      </a:lnTo>
                      <a:lnTo>
                        <a:pt x="4721130" y="1870604"/>
                      </a:lnTo>
                      <a:close/>
                      <a:moveTo>
                        <a:pt x="9479340" y="1860833"/>
                      </a:moveTo>
                      <a:lnTo>
                        <a:pt x="9567272" y="1899915"/>
                      </a:lnTo>
                      <a:lnTo>
                        <a:pt x="9303472" y="2505683"/>
                      </a:lnTo>
                      <a:lnTo>
                        <a:pt x="9215536" y="2466601"/>
                      </a:lnTo>
                      <a:lnTo>
                        <a:pt x="9479340" y="1860833"/>
                      </a:lnTo>
                      <a:close/>
                      <a:moveTo>
                        <a:pt x="5190112" y="1675195"/>
                      </a:moveTo>
                      <a:lnTo>
                        <a:pt x="5571160" y="2730403"/>
                      </a:lnTo>
                      <a:lnTo>
                        <a:pt x="5483224" y="2759715"/>
                      </a:lnTo>
                      <a:lnTo>
                        <a:pt x="5102176" y="1714277"/>
                      </a:lnTo>
                      <a:lnTo>
                        <a:pt x="5190112" y="1675195"/>
                      </a:lnTo>
                      <a:close/>
                      <a:moveTo>
                        <a:pt x="9010356" y="1665425"/>
                      </a:moveTo>
                      <a:lnTo>
                        <a:pt x="9098292" y="1704506"/>
                      </a:lnTo>
                      <a:lnTo>
                        <a:pt x="8727014" y="2749944"/>
                      </a:lnTo>
                      <a:lnTo>
                        <a:pt x="8639080" y="2720633"/>
                      </a:lnTo>
                      <a:lnTo>
                        <a:pt x="9010356" y="1665425"/>
                      </a:lnTo>
                      <a:close/>
                      <a:moveTo>
                        <a:pt x="8551146" y="1528638"/>
                      </a:moveTo>
                      <a:lnTo>
                        <a:pt x="8639080" y="1548179"/>
                      </a:lnTo>
                      <a:lnTo>
                        <a:pt x="8472984" y="2193029"/>
                      </a:lnTo>
                      <a:lnTo>
                        <a:pt x="8385048" y="2173488"/>
                      </a:lnTo>
                      <a:lnTo>
                        <a:pt x="8551146" y="1528638"/>
                      </a:lnTo>
                      <a:close/>
                      <a:moveTo>
                        <a:pt x="5678634" y="1528638"/>
                      </a:moveTo>
                      <a:lnTo>
                        <a:pt x="5864272" y="2163717"/>
                      </a:lnTo>
                      <a:lnTo>
                        <a:pt x="5766568" y="2183261"/>
                      </a:lnTo>
                      <a:lnTo>
                        <a:pt x="5590700" y="1548179"/>
                      </a:lnTo>
                      <a:lnTo>
                        <a:pt x="5678634" y="1528638"/>
                      </a:lnTo>
                      <a:close/>
                      <a:moveTo>
                        <a:pt x="8052852" y="1421164"/>
                      </a:moveTo>
                      <a:lnTo>
                        <a:pt x="8150558" y="1440704"/>
                      </a:lnTo>
                      <a:lnTo>
                        <a:pt x="7955148" y="2534995"/>
                      </a:lnTo>
                      <a:lnTo>
                        <a:pt x="7867216" y="2525224"/>
                      </a:lnTo>
                      <a:lnTo>
                        <a:pt x="8052852" y="1421164"/>
                      </a:lnTo>
                      <a:close/>
                      <a:moveTo>
                        <a:pt x="6157386" y="1421164"/>
                      </a:moveTo>
                      <a:lnTo>
                        <a:pt x="6352796" y="2525224"/>
                      </a:lnTo>
                      <a:lnTo>
                        <a:pt x="6264860" y="2544768"/>
                      </a:lnTo>
                      <a:lnTo>
                        <a:pt x="6059680" y="1440704"/>
                      </a:lnTo>
                      <a:lnTo>
                        <a:pt x="6157386" y="1421164"/>
                      </a:lnTo>
                      <a:close/>
                      <a:moveTo>
                        <a:pt x="7564332" y="1362543"/>
                      </a:moveTo>
                      <a:lnTo>
                        <a:pt x="7652264" y="1372311"/>
                      </a:lnTo>
                      <a:lnTo>
                        <a:pt x="7603412" y="2026931"/>
                      </a:lnTo>
                      <a:lnTo>
                        <a:pt x="7515480" y="2026931"/>
                      </a:lnTo>
                      <a:lnTo>
                        <a:pt x="7564332" y="1362543"/>
                      </a:lnTo>
                      <a:close/>
                      <a:moveTo>
                        <a:pt x="6655680" y="1362543"/>
                      </a:moveTo>
                      <a:lnTo>
                        <a:pt x="6724072" y="2017164"/>
                      </a:lnTo>
                      <a:lnTo>
                        <a:pt x="6636138" y="2026931"/>
                      </a:lnTo>
                      <a:lnTo>
                        <a:pt x="6567744" y="1372311"/>
                      </a:lnTo>
                      <a:lnTo>
                        <a:pt x="6655680" y="1362543"/>
                      </a:lnTo>
                      <a:close/>
                      <a:moveTo>
                        <a:pt x="7046496" y="1342999"/>
                      </a:moveTo>
                      <a:lnTo>
                        <a:pt x="7144200" y="1342999"/>
                      </a:lnTo>
                      <a:lnTo>
                        <a:pt x="7144200" y="2466601"/>
                      </a:lnTo>
                      <a:lnTo>
                        <a:pt x="7056268" y="2466601"/>
                      </a:lnTo>
                      <a:lnTo>
                        <a:pt x="7046496" y="1342999"/>
                      </a:lnTo>
                      <a:close/>
                      <a:moveTo>
                        <a:pt x="7085580" y="989632"/>
                      </a:moveTo>
                      <a:cubicBezTo>
                        <a:pt x="3704040" y="989632"/>
                        <a:pt x="962764" y="3730910"/>
                        <a:pt x="962764" y="7112449"/>
                      </a:cubicBezTo>
                      <a:cubicBezTo>
                        <a:pt x="962764" y="8803219"/>
                        <a:pt x="1648082" y="10333923"/>
                        <a:pt x="2756092" y="11441934"/>
                      </a:cubicBezTo>
                      <a:lnTo>
                        <a:pt x="2779362" y="11464120"/>
                      </a:lnTo>
                      <a:lnTo>
                        <a:pt x="6588734" y="6627501"/>
                      </a:lnTo>
                      <a:lnTo>
                        <a:pt x="6587966" y="6626741"/>
                      </a:lnTo>
                      <a:lnTo>
                        <a:pt x="6591696" y="6623740"/>
                      </a:lnTo>
                      <a:lnTo>
                        <a:pt x="6594660" y="6619978"/>
                      </a:lnTo>
                      <a:lnTo>
                        <a:pt x="6595428" y="6620737"/>
                      </a:lnTo>
                      <a:lnTo>
                        <a:pt x="11391680" y="2760668"/>
                      </a:lnTo>
                      <a:lnTo>
                        <a:pt x="11202422" y="2580229"/>
                      </a:lnTo>
                      <a:cubicBezTo>
                        <a:pt x="10115088" y="1591964"/>
                        <a:pt x="8670676" y="989632"/>
                        <a:pt x="7085580" y="989632"/>
                      </a:cubicBezTo>
                      <a:close/>
                      <a:moveTo>
                        <a:pt x="4474866" y="0"/>
                      </a:moveTo>
                      <a:lnTo>
                        <a:pt x="9770450" y="0"/>
                      </a:lnTo>
                      <a:lnTo>
                        <a:pt x="10288284" y="9771"/>
                      </a:lnTo>
                      <a:lnTo>
                        <a:pt x="10718184" y="9771"/>
                      </a:lnTo>
                      <a:lnTo>
                        <a:pt x="10962444" y="19541"/>
                      </a:lnTo>
                      <a:lnTo>
                        <a:pt x="11196936" y="29312"/>
                      </a:lnTo>
                      <a:lnTo>
                        <a:pt x="11431426" y="58623"/>
                      </a:lnTo>
                      <a:lnTo>
                        <a:pt x="11656148" y="87934"/>
                      </a:lnTo>
                      <a:lnTo>
                        <a:pt x="11880868" y="136787"/>
                      </a:lnTo>
                      <a:lnTo>
                        <a:pt x="12105588" y="205180"/>
                      </a:lnTo>
                      <a:lnTo>
                        <a:pt x="12330308" y="283343"/>
                      </a:lnTo>
                      <a:lnTo>
                        <a:pt x="12545258" y="381048"/>
                      </a:lnTo>
                      <a:lnTo>
                        <a:pt x="12652732" y="439671"/>
                      </a:lnTo>
                      <a:lnTo>
                        <a:pt x="12750436" y="498293"/>
                      </a:lnTo>
                      <a:lnTo>
                        <a:pt x="12945846" y="635080"/>
                      </a:lnTo>
                      <a:lnTo>
                        <a:pt x="13131484" y="781636"/>
                      </a:lnTo>
                      <a:lnTo>
                        <a:pt x="13307352" y="947734"/>
                      </a:lnTo>
                      <a:lnTo>
                        <a:pt x="13463680" y="1113832"/>
                      </a:lnTo>
                      <a:lnTo>
                        <a:pt x="13620008" y="1299470"/>
                      </a:lnTo>
                      <a:lnTo>
                        <a:pt x="13756792" y="1504650"/>
                      </a:lnTo>
                      <a:lnTo>
                        <a:pt x="13815416" y="1602354"/>
                      </a:lnTo>
                      <a:lnTo>
                        <a:pt x="13874040" y="1709829"/>
                      </a:lnTo>
                      <a:lnTo>
                        <a:pt x="13971744" y="1924779"/>
                      </a:lnTo>
                      <a:lnTo>
                        <a:pt x="14049908" y="2139729"/>
                      </a:lnTo>
                      <a:lnTo>
                        <a:pt x="14108530" y="2364450"/>
                      </a:lnTo>
                      <a:lnTo>
                        <a:pt x="14157382" y="2598940"/>
                      </a:lnTo>
                      <a:lnTo>
                        <a:pt x="14196464" y="2823661"/>
                      </a:lnTo>
                      <a:lnTo>
                        <a:pt x="14216004" y="3058152"/>
                      </a:lnTo>
                      <a:lnTo>
                        <a:pt x="14235546" y="3292642"/>
                      </a:lnTo>
                      <a:lnTo>
                        <a:pt x="14245316" y="3527133"/>
                      </a:lnTo>
                      <a:lnTo>
                        <a:pt x="14245316" y="3957033"/>
                      </a:lnTo>
                      <a:lnTo>
                        <a:pt x="14245316" y="4484637"/>
                      </a:lnTo>
                      <a:lnTo>
                        <a:pt x="14245316" y="9770451"/>
                      </a:lnTo>
                      <a:lnTo>
                        <a:pt x="14245316" y="10298055"/>
                      </a:lnTo>
                      <a:lnTo>
                        <a:pt x="14245316" y="10727955"/>
                      </a:lnTo>
                      <a:lnTo>
                        <a:pt x="14235546" y="10962446"/>
                      </a:lnTo>
                      <a:lnTo>
                        <a:pt x="14216004" y="11206707"/>
                      </a:lnTo>
                      <a:lnTo>
                        <a:pt x="14196464" y="11431428"/>
                      </a:lnTo>
                      <a:lnTo>
                        <a:pt x="14157382" y="11656148"/>
                      </a:lnTo>
                      <a:lnTo>
                        <a:pt x="14108530" y="11890639"/>
                      </a:lnTo>
                      <a:lnTo>
                        <a:pt x="14049908" y="12115359"/>
                      </a:lnTo>
                      <a:lnTo>
                        <a:pt x="13971744" y="12330309"/>
                      </a:lnTo>
                      <a:lnTo>
                        <a:pt x="13874040" y="12545259"/>
                      </a:lnTo>
                      <a:lnTo>
                        <a:pt x="13815416" y="12652734"/>
                      </a:lnTo>
                      <a:lnTo>
                        <a:pt x="13756792" y="12760209"/>
                      </a:lnTo>
                      <a:lnTo>
                        <a:pt x="13620008" y="12955618"/>
                      </a:lnTo>
                      <a:lnTo>
                        <a:pt x="13463680" y="13141257"/>
                      </a:lnTo>
                      <a:lnTo>
                        <a:pt x="13307352" y="13317125"/>
                      </a:lnTo>
                      <a:lnTo>
                        <a:pt x="13131484" y="13473452"/>
                      </a:lnTo>
                      <a:lnTo>
                        <a:pt x="12945846" y="13620009"/>
                      </a:lnTo>
                      <a:lnTo>
                        <a:pt x="12750436" y="13756795"/>
                      </a:lnTo>
                      <a:lnTo>
                        <a:pt x="12652732" y="13825188"/>
                      </a:lnTo>
                      <a:lnTo>
                        <a:pt x="12545258" y="13883811"/>
                      </a:lnTo>
                      <a:lnTo>
                        <a:pt x="12330308" y="13981515"/>
                      </a:lnTo>
                      <a:lnTo>
                        <a:pt x="12105588" y="14059679"/>
                      </a:lnTo>
                      <a:lnTo>
                        <a:pt x="11880868" y="14118302"/>
                      </a:lnTo>
                      <a:lnTo>
                        <a:pt x="11656148" y="14167154"/>
                      </a:lnTo>
                      <a:lnTo>
                        <a:pt x="11431426" y="14196465"/>
                      </a:lnTo>
                      <a:lnTo>
                        <a:pt x="11196936" y="14225777"/>
                      </a:lnTo>
                      <a:lnTo>
                        <a:pt x="10962444" y="14235547"/>
                      </a:lnTo>
                      <a:lnTo>
                        <a:pt x="10718184" y="14245318"/>
                      </a:lnTo>
                      <a:lnTo>
                        <a:pt x="10288284" y="14255088"/>
                      </a:lnTo>
                      <a:lnTo>
                        <a:pt x="9770450" y="14255088"/>
                      </a:lnTo>
                      <a:lnTo>
                        <a:pt x="4474866" y="14255088"/>
                      </a:lnTo>
                      <a:lnTo>
                        <a:pt x="3957032" y="14255088"/>
                      </a:lnTo>
                      <a:lnTo>
                        <a:pt x="3527132" y="14245318"/>
                      </a:lnTo>
                      <a:lnTo>
                        <a:pt x="3282870" y="14235547"/>
                      </a:lnTo>
                      <a:lnTo>
                        <a:pt x="3048380" y="14225777"/>
                      </a:lnTo>
                      <a:lnTo>
                        <a:pt x="2813888" y="14196465"/>
                      </a:lnTo>
                      <a:lnTo>
                        <a:pt x="2589168" y="14167154"/>
                      </a:lnTo>
                      <a:lnTo>
                        <a:pt x="2364448" y="14118302"/>
                      </a:lnTo>
                      <a:lnTo>
                        <a:pt x="2139728" y="14059679"/>
                      </a:lnTo>
                      <a:lnTo>
                        <a:pt x="1924778" y="13981515"/>
                      </a:lnTo>
                      <a:lnTo>
                        <a:pt x="1709828" y="13883811"/>
                      </a:lnTo>
                      <a:lnTo>
                        <a:pt x="1602352" y="13825188"/>
                      </a:lnTo>
                      <a:lnTo>
                        <a:pt x="1494878" y="13756795"/>
                      </a:lnTo>
                      <a:lnTo>
                        <a:pt x="1299468" y="13620009"/>
                      </a:lnTo>
                      <a:lnTo>
                        <a:pt x="1113832" y="13473452"/>
                      </a:lnTo>
                      <a:lnTo>
                        <a:pt x="937964" y="13317125"/>
                      </a:lnTo>
                      <a:lnTo>
                        <a:pt x="781636" y="13141257"/>
                      </a:lnTo>
                      <a:lnTo>
                        <a:pt x="625308" y="12955618"/>
                      </a:lnTo>
                      <a:lnTo>
                        <a:pt x="488520" y="12760209"/>
                      </a:lnTo>
                      <a:lnTo>
                        <a:pt x="429900" y="12652734"/>
                      </a:lnTo>
                      <a:lnTo>
                        <a:pt x="371276" y="12545259"/>
                      </a:lnTo>
                      <a:lnTo>
                        <a:pt x="273572" y="12330309"/>
                      </a:lnTo>
                      <a:lnTo>
                        <a:pt x="195408" y="12115359"/>
                      </a:lnTo>
                      <a:lnTo>
                        <a:pt x="136784" y="11890639"/>
                      </a:lnTo>
                      <a:lnTo>
                        <a:pt x="87932" y="11656148"/>
                      </a:lnTo>
                      <a:lnTo>
                        <a:pt x="48852" y="11431428"/>
                      </a:lnTo>
                      <a:lnTo>
                        <a:pt x="29312" y="11206707"/>
                      </a:lnTo>
                      <a:lnTo>
                        <a:pt x="9768" y="10962446"/>
                      </a:lnTo>
                      <a:lnTo>
                        <a:pt x="9768" y="10727955"/>
                      </a:lnTo>
                      <a:lnTo>
                        <a:pt x="0" y="10298055"/>
                      </a:lnTo>
                      <a:lnTo>
                        <a:pt x="0" y="9770451"/>
                      </a:lnTo>
                      <a:lnTo>
                        <a:pt x="0" y="4484637"/>
                      </a:lnTo>
                      <a:lnTo>
                        <a:pt x="0" y="3957033"/>
                      </a:lnTo>
                      <a:lnTo>
                        <a:pt x="9768" y="3527133"/>
                      </a:lnTo>
                      <a:lnTo>
                        <a:pt x="9768" y="3292642"/>
                      </a:lnTo>
                      <a:lnTo>
                        <a:pt x="29312" y="3058152"/>
                      </a:lnTo>
                      <a:lnTo>
                        <a:pt x="48852" y="2823661"/>
                      </a:lnTo>
                      <a:lnTo>
                        <a:pt x="87932" y="2598940"/>
                      </a:lnTo>
                      <a:lnTo>
                        <a:pt x="136784" y="2364450"/>
                      </a:lnTo>
                      <a:lnTo>
                        <a:pt x="195408" y="2139729"/>
                      </a:lnTo>
                      <a:lnTo>
                        <a:pt x="273572" y="1924779"/>
                      </a:lnTo>
                      <a:lnTo>
                        <a:pt x="371276" y="1709829"/>
                      </a:lnTo>
                      <a:lnTo>
                        <a:pt x="429900" y="1602354"/>
                      </a:lnTo>
                      <a:lnTo>
                        <a:pt x="488520" y="1504650"/>
                      </a:lnTo>
                      <a:lnTo>
                        <a:pt x="625308" y="1299470"/>
                      </a:lnTo>
                      <a:lnTo>
                        <a:pt x="781636" y="1113832"/>
                      </a:lnTo>
                      <a:lnTo>
                        <a:pt x="937964" y="947734"/>
                      </a:lnTo>
                      <a:lnTo>
                        <a:pt x="1113832" y="781636"/>
                      </a:lnTo>
                      <a:lnTo>
                        <a:pt x="1299468" y="635080"/>
                      </a:lnTo>
                      <a:lnTo>
                        <a:pt x="1494878" y="498293"/>
                      </a:lnTo>
                      <a:lnTo>
                        <a:pt x="1602352" y="439671"/>
                      </a:lnTo>
                      <a:lnTo>
                        <a:pt x="1709828" y="381048"/>
                      </a:lnTo>
                      <a:lnTo>
                        <a:pt x="1924778" y="283343"/>
                      </a:lnTo>
                      <a:lnTo>
                        <a:pt x="2139728" y="205180"/>
                      </a:lnTo>
                      <a:lnTo>
                        <a:pt x="2364448" y="136787"/>
                      </a:lnTo>
                      <a:lnTo>
                        <a:pt x="2589168" y="87934"/>
                      </a:lnTo>
                      <a:lnTo>
                        <a:pt x="2813888" y="58623"/>
                      </a:lnTo>
                      <a:lnTo>
                        <a:pt x="3048380" y="29312"/>
                      </a:lnTo>
                      <a:lnTo>
                        <a:pt x="3282870" y="19541"/>
                      </a:lnTo>
                      <a:lnTo>
                        <a:pt x="3527132" y="9771"/>
                      </a:lnTo>
                      <a:lnTo>
                        <a:pt x="3957032" y="9771"/>
                      </a:lnTo>
                      <a:lnTo>
                        <a:pt x="4474866" y="0"/>
                      </a:lnTo>
                      <a:close/>
                    </a:path>
                  </a:pathLst>
                </a:custGeom>
                <a:solidFill>
                  <a:schemeClr val="bg1"/>
                </a:solidFill>
                <a:ln>
                  <a:noFill/>
                </a:ln>
                <a:extLst/>
              </p:spPr>
              <p:txBody>
                <a:bodyPr anchor="ctr"/>
                <a:lstStyle/>
                <a:p>
                  <a:pPr algn="ctr"/>
                  <a:endParaRPr/>
                </a:p>
              </p:txBody>
            </p:sp>
          </p:grpSp>
          <p:sp>
            <p:nvSpPr>
              <p:cNvPr id="13" name="îśḻîďè">
                <a:extLst>
                  <a:ext uri="{FF2B5EF4-FFF2-40B4-BE49-F238E27FC236}">
                    <a16:creationId xmlns:a16="http://schemas.microsoft.com/office/drawing/2014/main" xmlns="" id="{03980B54-00F6-472C-A5EA-22EE7B2B9F9B}"/>
                  </a:ext>
                </a:extLst>
              </p:cNvPr>
              <p:cNvSpPr txBox="1"/>
              <p:nvPr/>
            </p:nvSpPr>
            <p:spPr>
              <a:xfrm>
                <a:off x="8625202" y="4353822"/>
                <a:ext cx="2299974" cy="338554"/>
              </a:xfrm>
              <a:prstGeom prst="rect">
                <a:avLst/>
              </a:prstGeom>
              <a:noFill/>
            </p:spPr>
            <p:txBody>
              <a:bodyPr wrap="none" anchor="b" anchorCtr="1">
                <a:normAutofit/>
              </a:bodyPr>
              <a:lstStyle/>
              <a:p>
                <a:pPr algn="ctr"/>
                <a:r>
                  <a:rPr lang="zh-CN" altLang="en-US" sz="1600" b="1" dirty="0" smtClean="0"/>
                  <a:t>项目展示</a:t>
                </a:r>
                <a:endParaRPr lang="zh-CN" altLang="en-US" sz="1600" b="1" dirty="0"/>
              </a:p>
            </p:txBody>
          </p:sp>
        </p:grpSp>
        <p:cxnSp>
          <p:nvCxnSpPr>
            <p:cNvPr id="9" name="直接连接符 8">
              <a:extLst>
                <a:ext uri="{FF2B5EF4-FFF2-40B4-BE49-F238E27FC236}">
                  <a16:creationId xmlns:a16="http://schemas.microsoft.com/office/drawing/2014/main" xmlns="" id="{3B7CC597-B045-4A25-AF98-487F9BFCCC27}"/>
                </a:ext>
              </a:extLst>
            </p:cNvPr>
            <p:cNvCxnSpPr/>
            <p:nvPr/>
          </p:nvCxnSpPr>
          <p:spPr>
            <a:xfrm>
              <a:off x="330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68CA78B8-67CD-4492-B676-078B7822D551}"/>
                </a:ext>
              </a:extLst>
            </p:cNvPr>
            <p:cNvCxnSpPr/>
            <p:nvPr/>
          </p:nvCxnSpPr>
          <p:spPr>
            <a:xfrm>
              <a:off x="609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A6279C48-3068-4823-AE9A-CFD467881E95}"/>
                </a:ext>
              </a:extLst>
            </p:cNvPr>
            <p:cNvCxnSpPr/>
            <p:nvPr/>
          </p:nvCxnSpPr>
          <p:spPr>
            <a:xfrm>
              <a:off x="8886000" y="4353822"/>
              <a:ext cx="0" cy="178980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131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需求设计</a:t>
            </a:r>
            <a:endParaRPr lang="zh-CN" altLang="en-US" dirty="0"/>
          </a:p>
        </p:txBody>
      </p:sp>
      <p:sp>
        <p:nvSpPr>
          <p:cNvPr id="4" name="文本框 3">
            <a:extLst>
              <a:ext uri="{FF2B5EF4-FFF2-40B4-BE49-F238E27FC236}">
                <a16:creationId xmlns:a16="http://schemas.microsoft.com/office/drawing/2014/main" xmlns="" id="{C72B5BD1-0C3F-40E0-ACC2-2C3E2AD40199}"/>
              </a:ext>
            </a:extLst>
          </p:cNvPr>
          <p:cNvSpPr txBox="1"/>
          <p:nvPr/>
        </p:nvSpPr>
        <p:spPr>
          <a:xfrm>
            <a:off x="2064911" y="163492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pc="100" dirty="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2" name="文本占位符 1"/>
          <p:cNvSpPr>
            <a:spLocks noGrp="1"/>
          </p:cNvSpPr>
          <p:nvPr>
            <p:ph type="body" idx="1"/>
          </p:nvPr>
        </p:nvSpPr>
        <p:spPr/>
        <p:txBody>
          <a:bodyPr>
            <a:normAutofit/>
          </a:bodyPr>
          <a:lstStyle/>
          <a:p>
            <a:r>
              <a:rPr kumimoji="1" lang="zh-CN" altLang="en-US" sz="1600" dirty="0" smtClean="0"/>
              <a:t>专利数据可视化的项目需求</a:t>
            </a:r>
            <a:endParaRPr kumimoji="1" lang="zh-CN" altLang="en-US" sz="1600" dirty="0"/>
          </a:p>
        </p:txBody>
      </p:sp>
    </p:spTree>
    <p:extLst>
      <p:ext uri="{BB962C8B-B14F-4D97-AF65-F5344CB8AC3E}">
        <p14:creationId xmlns:p14="http://schemas.microsoft.com/office/powerpoint/2010/main" val="1932327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6D4DE7-84A6-4BD0-8BB6-1482A2B3F0A4}"/>
              </a:ext>
            </a:extLst>
          </p:cNvPr>
          <p:cNvSpPr>
            <a:spLocks noGrp="1"/>
          </p:cNvSpPr>
          <p:nvPr>
            <p:ph type="title"/>
          </p:nvPr>
        </p:nvSpPr>
        <p:spPr/>
        <p:txBody>
          <a:bodyPr/>
          <a:lstStyle/>
          <a:p>
            <a:r>
              <a:rPr lang="zh-CN" altLang="en-US" dirty="0" smtClean="0"/>
              <a:t>项目需求</a:t>
            </a:r>
            <a:endParaRPr lang="zh-CN" altLang="en-US" dirty="0"/>
          </a:p>
        </p:txBody>
      </p:sp>
      <p:sp>
        <p:nvSpPr>
          <p:cNvPr id="4" name="灯片编号占位符 3">
            <a:extLst>
              <a:ext uri="{FF2B5EF4-FFF2-40B4-BE49-F238E27FC236}">
                <a16:creationId xmlns:a16="http://schemas.microsoft.com/office/drawing/2014/main" xmlns="" id="{17ABED7B-080A-459B-AEA5-4DFC0B284DD3}"/>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39" name="Group 38"/>
          <p:cNvGrpSpPr/>
          <p:nvPr/>
        </p:nvGrpSpPr>
        <p:grpSpPr>
          <a:xfrm>
            <a:off x="2735802" y="3884461"/>
            <a:ext cx="755703" cy="755703"/>
            <a:chOff x="1154627" y="4730996"/>
            <a:chExt cx="755703" cy="755703"/>
          </a:xfrm>
        </p:grpSpPr>
        <p:sp>
          <p:nvSpPr>
            <p:cNvPr id="16" name="íṣlîďe">
              <a:extLst>
                <a:ext uri="{FF2B5EF4-FFF2-40B4-BE49-F238E27FC236}">
                  <a16:creationId xmlns:a16="http://schemas.microsoft.com/office/drawing/2014/main" xmlns="" id="{3AF1CDFB-0BE5-4D20-ACFB-287FD5DEA971}"/>
                </a:ext>
              </a:extLst>
            </p:cNvPr>
            <p:cNvSpPr/>
            <p:nvPr/>
          </p:nvSpPr>
          <p:spPr>
            <a:xfrm rot="10904570">
              <a:off x="1154627" y="4730996"/>
              <a:ext cx="755703" cy="755703"/>
            </a:xfrm>
            <a:prstGeom prst="ellipse">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ṥḷidè">
              <a:extLst>
                <a:ext uri="{FF2B5EF4-FFF2-40B4-BE49-F238E27FC236}">
                  <a16:creationId xmlns:a16="http://schemas.microsoft.com/office/drawing/2014/main" xmlns="" id="{26A1A974-10F2-45BF-9F1F-6F649B06495D}"/>
                </a:ext>
              </a:extLst>
            </p:cNvPr>
            <p:cNvSpPr/>
            <p:nvPr/>
          </p:nvSpPr>
          <p:spPr bwMode="auto">
            <a:xfrm>
              <a:off x="1307084" y="4883749"/>
              <a:ext cx="450788" cy="45019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1"/>
            </a:solidFill>
            <a:ln w="19050">
              <a:noFill/>
              <a:round/>
              <a:headEnd/>
              <a:tailEnd/>
            </a:ln>
          </p:spPr>
          <p:txBody>
            <a:bodyPr anchor="ctr"/>
            <a:lstStyle/>
            <a:p>
              <a:pPr algn="ctr"/>
              <a:endParaRPr/>
            </a:p>
          </p:txBody>
        </p:sp>
      </p:grpSp>
      <p:grpSp>
        <p:nvGrpSpPr>
          <p:cNvPr id="38" name="Group 37"/>
          <p:cNvGrpSpPr/>
          <p:nvPr/>
        </p:nvGrpSpPr>
        <p:grpSpPr>
          <a:xfrm>
            <a:off x="2735802" y="2152840"/>
            <a:ext cx="755703" cy="755703"/>
            <a:chOff x="3448808" y="2974540"/>
            <a:chExt cx="755703" cy="755703"/>
          </a:xfrm>
        </p:grpSpPr>
        <p:sp>
          <p:nvSpPr>
            <p:cNvPr id="20" name="î$ḻîdê">
              <a:extLst>
                <a:ext uri="{FF2B5EF4-FFF2-40B4-BE49-F238E27FC236}">
                  <a16:creationId xmlns:a16="http://schemas.microsoft.com/office/drawing/2014/main" xmlns="" id="{C04DDC02-8227-4CC6-8593-2E8D8953E64E}"/>
                </a:ext>
              </a:extLst>
            </p:cNvPr>
            <p:cNvSpPr/>
            <p:nvPr/>
          </p:nvSpPr>
          <p:spPr>
            <a:xfrm>
              <a:off x="3448808" y="2974540"/>
              <a:ext cx="755703" cy="755703"/>
            </a:xfrm>
            <a:prstGeom prst="ellipse">
              <a:avLst/>
            </a:prstGeom>
            <a:solidFill>
              <a:schemeClr val="bg1">
                <a:lumMod val="9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ïṧlîdè">
              <a:extLst>
                <a:ext uri="{FF2B5EF4-FFF2-40B4-BE49-F238E27FC236}">
                  <a16:creationId xmlns:a16="http://schemas.microsoft.com/office/drawing/2014/main" xmlns="" id="{9046D4FB-0B43-4362-8558-057BCE0D5002}"/>
                </a:ext>
              </a:extLst>
            </p:cNvPr>
            <p:cNvSpPr/>
            <p:nvPr/>
          </p:nvSpPr>
          <p:spPr bwMode="auto">
            <a:xfrm>
              <a:off x="3601265" y="3198586"/>
              <a:ext cx="450788" cy="30760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263288 w 607639"/>
                <a:gd name="connsiteY14" fmla="*/ 252811 h 414642"/>
                <a:gd name="connsiteX15" fmla="*/ 243084 w 607639"/>
                <a:gd name="connsiteY15" fmla="*/ 273078 h 414642"/>
                <a:gd name="connsiteX16" fmla="*/ 263288 w 607639"/>
                <a:gd name="connsiteY16" fmla="*/ 293255 h 414642"/>
                <a:gd name="connsiteX17" fmla="*/ 283580 w 607639"/>
                <a:gd name="connsiteY17" fmla="*/ 273078 h 414642"/>
                <a:gd name="connsiteX18" fmla="*/ 278685 w 607639"/>
                <a:gd name="connsiteY18" fmla="*/ 260011 h 414642"/>
                <a:gd name="connsiteX19" fmla="*/ 277528 w 607639"/>
                <a:gd name="connsiteY19" fmla="*/ 258944 h 414642"/>
                <a:gd name="connsiteX20" fmla="*/ 276549 w 607639"/>
                <a:gd name="connsiteY20" fmla="*/ 257789 h 414642"/>
                <a:gd name="connsiteX21" fmla="*/ 263288 w 607639"/>
                <a:gd name="connsiteY21" fmla="*/ 252811 h 414642"/>
                <a:gd name="connsiteX22" fmla="*/ 121505 w 607639"/>
                <a:gd name="connsiteY22" fmla="*/ 252811 h 414642"/>
                <a:gd name="connsiteX23" fmla="*/ 101302 w 607639"/>
                <a:gd name="connsiteY23" fmla="*/ 273078 h 414642"/>
                <a:gd name="connsiteX24" fmla="*/ 121505 w 607639"/>
                <a:gd name="connsiteY24" fmla="*/ 293255 h 414642"/>
                <a:gd name="connsiteX25" fmla="*/ 141798 w 607639"/>
                <a:gd name="connsiteY25" fmla="*/ 273078 h 414642"/>
                <a:gd name="connsiteX26" fmla="*/ 121505 w 607639"/>
                <a:gd name="connsiteY26" fmla="*/ 252811 h 414642"/>
                <a:gd name="connsiteX27" fmla="*/ 486063 w 607639"/>
                <a:gd name="connsiteY27" fmla="*/ 232633 h 414642"/>
                <a:gd name="connsiteX28" fmla="*/ 465859 w 607639"/>
                <a:gd name="connsiteY28" fmla="*/ 252811 h 414642"/>
                <a:gd name="connsiteX29" fmla="*/ 486063 w 607639"/>
                <a:gd name="connsiteY29" fmla="*/ 273078 h 414642"/>
                <a:gd name="connsiteX30" fmla="*/ 506355 w 607639"/>
                <a:gd name="connsiteY30" fmla="*/ 252811 h 414642"/>
                <a:gd name="connsiteX31" fmla="*/ 486063 w 607639"/>
                <a:gd name="connsiteY31" fmla="*/ 232633 h 414642"/>
                <a:gd name="connsiteX32" fmla="*/ 192441 w 607639"/>
                <a:gd name="connsiteY32" fmla="*/ 182056 h 414642"/>
                <a:gd name="connsiteX33" fmla="*/ 172148 w 607639"/>
                <a:gd name="connsiteY33" fmla="*/ 202233 h 414642"/>
                <a:gd name="connsiteX34" fmla="*/ 192441 w 607639"/>
                <a:gd name="connsiteY34" fmla="*/ 222500 h 414642"/>
                <a:gd name="connsiteX35" fmla="*/ 212645 w 607639"/>
                <a:gd name="connsiteY35" fmla="*/ 202233 h 414642"/>
                <a:gd name="connsiteX36" fmla="*/ 192441 w 607639"/>
                <a:gd name="connsiteY36" fmla="*/ 182056 h 414642"/>
                <a:gd name="connsiteX37" fmla="*/ 394923 w 607639"/>
                <a:gd name="connsiteY37" fmla="*/ 131478 h 414642"/>
                <a:gd name="connsiteX38" fmla="*/ 374720 w 607639"/>
                <a:gd name="connsiteY38" fmla="*/ 151744 h 414642"/>
                <a:gd name="connsiteX39" fmla="*/ 394923 w 607639"/>
                <a:gd name="connsiteY39" fmla="*/ 171922 h 414642"/>
                <a:gd name="connsiteX40" fmla="*/ 415216 w 607639"/>
                <a:gd name="connsiteY40" fmla="*/ 151744 h 414642"/>
                <a:gd name="connsiteX41" fmla="*/ 394923 w 607639"/>
                <a:gd name="connsiteY41" fmla="*/ 131478 h 414642"/>
                <a:gd name="connsiteX42" fmla="*/ 394923 w 607639"/>
                <a:gd name="connsiteY42" fmla="*/ 111211 h 414642"/>
                <a:gd name="connsiteX43" fmla="*/ 435420 w 607639"/>
                <a:gd name="connsiteY43" fmla="*/ 151744 h 414642"/>
                <a:gd name="connsiteX44" fmla="*/ 433106 w 607639"/>
                <a:gd name="connsiteY44" fmla="*/ 165344 h 414642"/>
                <a:gd name="connsiteX45" fmla="*/ 472979 w 607639"/>
                <a:gd name="connsiteY45" fmla="*/ 214589 h 414642"/>
                <a:gd name="connsiteX46" fmla="*/ 486063 w 607639"/>
                <a:gd name="connsiteY46" fmla="*/ 212367 h 414642"/>
                <a:gd name="connsiteX47" fmla="*/ 526559 w 607639"/>
                <a:gd name="connsiteY47" fmla="*/ 252811 h 414642"/>
                <a:gd name="connsiteX48" fmla="*/ 486063 w 607639"/>
                <a:gd name="connsiteY48" fmla="*/ 293255 h 414642"/>
                <a:gd name="connsiteX49" fmla="*/ 445566 w 607639"/>
                <a:gd name="connsiteY49" fmla="*/ 252811 h 414642"/>
                <a:gd name="connsiteX50" fmla="*/ 456157 w 607639"/>
                <a:gd name="connsiteY50" fmla="*/ 225700 h 414642"/>
                <a:gd name="connsiteX51" fmla="*/ 421090 w 607639"/>
                <a:gd name="connsiteY51" fmla="*/ 182500 h 414642"/>
                <a:gd name="connsiteX52" fmla="*/ 394923 w 607639"/>
                <a:gd name="connsiteY52" fmla="*/ 192189 h 414642"/>
                <a:gd name="connsiteX53" fmla="*/ 368489 w 607639"/>
                <a:gd name="connsiteY53" fmla="*/ 182233 h 414642"/>
                <a:gd name="connsiteX54" fmla="*/ 298088 w 607639"/>
                <a:gd name="connsiteY54" fmla="*/ 252455 h 414642"/>
                <a:gd name="connsiteX55" fmla="*/ 303784 w 607639"/>
                <a:gd name="connsiteY55" fmla="*/ 273078 h 414642"/>
                <a:gd name="connsiteX56" fmla="*/ 263288 w 607639"/>
                <a:gd name="connsiteY56" fmla="*/ 313522 h 414642"/>
                <a:gd name="connsiteX57" fmla="*/ 222791 w 607639"/>
                <a:gd name="connsiteY57" fmla="*/ 273078 h 414642"/>
                <a:gd name="connsiteX58" fmla="*/ 232759 w 607639"/>
                <a:gd name="connsiteY58" fmla="*/ 246589 h 414642"/>
                <a:gd name="connsiteX59" fmla="*/ 218964 w 607639"/>
                <a:gd name="connsiteY59" fmla="*/ 232811 h 414642"/>
                <a:gd name="connsiteX60" fmla="*/ 192441 w 607639"/>
                <a:gd name="connsiteY60" fmla="*/ 242767 h 414642"/>
                <a:gd name="connsiteX61" fmla="*/ 165918 w 607639"/>
                <a:gd name="connsiteY61" fmla="*/ 232811 h 414642"/>
                <a:gd name="connsiteX62" fmla="*/ 152123 w 607639"/>
                <a:gd name="connsiteY62" fmla="*/ 246589 h 414642"/>
                <a:gd name="connsiteX63" fmla="*/ 162002 w 607639"/>
                <a:gd name="connsiteY63" fmla="*/ 273078 h 414642"/>
                <a:gd name="connsiteX64" fmla="*/ 121505 w 607639"/>
                <a:gd name="connsiteY64" fmla="*/ 313522 h 414642"/>
                <a:gd name="connsiteX65" fmla="*/ 81009 w 607639"/>
                <a:gd name="connsiteY65" fmla="*/ 273078 h 414642"/>
                <a:gd name="connsiteX66" fmla="*/ 121505 w 607639"/>
                <a:gd name="connsiteY66" fmla="*/ 232633 h 414642"/>
                <a:gd name="connsiteX67" fmla="*/ 136013 w 607639"/>
                <a:gd name="connsiteY67" fmla="*/ 235300 h 414642"/>
                <a:gd name="connsiteX68" fmla="*/ 154615 w 607639"/>
                <a:gd name="connsiteY68" fmla="*/ 216722 h 414642"/>
                <a:gd name="connsiteX69" fmla="*/ 151945 w 607639"/>
                <a:gd name="connsiteY69" fmla="*/ 202233 h 414642"/>
                <a:gd name="connsiteX70" fmla="*/ 192441 w 607639"/>
                <a:gd name="connsiteY70" fmla="*/ 161789 h 414642"/>
                <a:gd name="connsiteX71" fmla="*/ 232937 w 607639"/>
                <a:gd name="connsiteY71" fmla="*/ 202233 h 414642"/>
                <a:gd name="connsiteX72" fmla="*/ 230534 w 607639"/>
                <a:gd name="connsiteY72" fmla="*/ 216011 h 414642"/>
                <a:gd name="connsiteX73" fmla="*/ 249492 w 607639"/>
                <a:gd name="connsiteY73" fmla="*/ 235033 h 414642"/>
                <a:gd name="connsiteX74" fmla="*/ 263288 w 607639"/>
                <a:gd name="connsiteY74" fmla="*/ 232633 h 414642"/>
                <a:gd name="connsiteX75" fmla="*/ 283936 w 607639"/>
                <a:gd name="connsiteY75" fmla="*/ 238322 h 414642"/>
                <a:gd name="connsiteX76" fmla="*/ 356830 w 607639"/>
                <a:gd name="connsiteY76" fmla="*/ 165433 h 414642"/>
                <a:gd name="connsiteX77" fmla="*/ 354427 w 607639"/>
                <a:gd name="connsiteY77" fmla="*/ 151744 h 414642"/>
                <a:gd name="connsiteX78" fmla="*/ 394923 w 607639"/>
                <a:gd name="connsiteY78" fmla="*/ 111211 h 414642"/>
                <a:gd name="connsiteX79" fmla="*/ 324090 w 607639"/>
                <a:gd name="connsiteY79" fmla="*/ 80938 h 414642"/>
                <a:gd name="connsiteX80" fmla="*/ 334234 w 607639"/>
                <a:gd name="connsiteY80" fmla="*/ 80938 h 414642"/>
                <a:gd name="connsiteX81" fmla="*/ 344289 w 607639"/>
                <a:gd name="connsiteY81" fmla="*/ 91064 h 414642"/>
                <a:gd name="connsiteX82" fmla="*/ 334234 w 607639"/>
                <a:gd name="connsiteY82" fmla="*/ 101190 h 414642"/>
                <a:gd name="connsiteX83" fmla="*/ 324090 w 607639"/>
                <a:gd name="connsiteY83" fmla="*/ 101190 h 414642"/>
                <a:gd name="connsiteX84" fmla="*/ 313946 w 607639"/>
                <a:gd name="connsiteY84" fmla="*/ 91064 h 414642"/>
                <a:gd name="connsiteX85" fmla="*/ 324090 w 607639"/>
                <a:gd name="connsiteY85" fmla="*/ 80938 h 414642"/>
                <a:gd name="connsiteX86" fmla="*/ 192417 w 607639"/>
                <a:gd name="connsiteY86" fmla="*/ 80938 h 414642"/>
                <a:gd name="connsiteX87" fmla="*/ 283548 w 607639"/>
                <a:gd name="connsiteY87" fmla="*/ 80938 h 414642"/>
                <a:gd name="connsiteX88" fmla="*/ 293694 w 607639"/>
                <a:gd name="connsiteY88" fmla="*/ 91064 h 414642"/>
                <a:gd name="connsiteX89" fmla="*/ 283548 w 607639"/>
                <a:gd name="connsiteY89" fmla="*/ 101190 h 414642"/>
                <a:gd name="connsiteX90" fmla="*/ 192417 w 607639"/>
                <a:gd name="connsiteY90" fmla="*/ 101190 h 414642"/>
                <a:gd name="connsiteX91" fmla="*/ 182271 w 607639"/>
                <a:gd name="connsiteY91" fmla="*/ 91064 h 414642"/>
                <a:gd name="connsiteX92" fmla="*/ 192417 w 607639"/>
                <a:gd name="connsiteY92" fmla="*/ 80938 h 414642"/>
                <a:gd name="connsiteX93" fmla="*/ 91157 w 607639"/>
                <a:gd name="connsiteY93" fmla="*/ 80938 h 414642"/>
                <a:gd name="connsiteX94" fmla="*/ 151959 w 607639"/>
                <a:gd name="connsiteY94" fmla="*/ 80938 h 414642"/>
                <a:gd name="connsiteX95" fmla="*/ 162018 w 607639"/>
                <a:gd name="connsiteY95" fmla="*/ 91064 h 414642"/>
                <a:gd name="connsiteX96" fmla="*/ 151959 w 607639"/>
                <a:gd name="connsiteY96" fmla="*/ 101190 h 414642"/>
                <a:gd name="connsiteX97" fmla="*/ 91157 w 607639"/>
                <a:gd name="connsiteY97" fmla="*/ 101190 h 414642"/>
                <a:gd name="connsiteX98" fmla="*/ 81009 w 607639"/>
                <a:gd name="connsiteY98" fmla="*/ 91064 h 414642"/>
                <a:gd name="connsiteX99" fmla="*/ 91157 w 607639"/>
                <a:gd name="connsiteY99" fmla="*/ 80938 h 414642"/>
                <a:gd name="connsiteX100" fmla="*/ 243084 w 607639"/>
                <a:gd name="connsiteY100" fmla="*/ 40505 h 414642"/>
                <a:gd name="connsiteX101" fmla="*/ 334231 w 607639"/>
                <a:gd name="connsiteY101" fmla="*/ 40505 h 414642"/>
                <a:gd name="connsiteX102" fmla="*/ 344289 w 607639"/>
                <a:gd name="connsiteY102" fmla="*/ 50631 h 414642"/>
                <a:gd name="connsiteX103" fmla="*/ 334231 w 607639"/>
                <a:gd name="connsiteY103" fmla="*/ 60757 h 414642"/>
                <a:gd name="connsiteX104" fmla="*/ 243084 w 607639"/>
                <a:gd name="connsiteY104" fmla="*/ 60757 h 414642"/>
                <a:gd name="connsiteX105" fmla="*/ 232937 w 607639"/>
                <a:gd name="connsiteY105" fmla="*/ 50631 h 414642"/>
                <a:gd name="connsiteX106" fmla="*/ 243084 w 607639"/>
                <a:gd name="connsiteY106" fmla="*/ 40505 h 414642"/>
                <a:gd name="connsiteX107" fmla="*/ 91153 w 607639"/>
                <a:gd name="connsiteY107" fmla="*/ 40505 h 414642"/>
                <a:gd name="connsiteX108" fmla="*/ 202559 w 607639"/>
                <a:gd name="connsiteY108" fmla="*/ 40505 h 414642"/>
                <a:gd name="connsiteX109" fmla="*/ 212614 w 607639"/>
                <a:gd name="connsiteY109" fmla="*/ 50631 h 414642"/>
                <a:gd name="connsiteX110" fmla="*/ 202559 w 607639"/>
                <a:gd name="connsiteY110" fmla="*/ 60757 h 414642"/>
                <a:gd name="connsiteX111" fmla="*/ 91153 w 607639"/>
                <a:gd name="connsiteY111" fmla="*/ 60757 h 414642"/>
                <a:gd name="connsiteX112" fmla="*/ 81009 w 607639"/>
                <a:gd name="connsiteY112" fmla="*/ 50631 h 414642"/>
                <a:gd name="connsiteX113" fmla="*/ 91153 w 607639"/>
                <a:gd name="connsiteY113" fmla="*/ 40505 h 414642"/>
                <a:gd name="connsiteX114" fmla="*/ 70848 w 607639"/>
                <a:gd name="connsiteY114" fmla="*/ 20176 h 414642"/>
                <a:gd name="connsiteX115" fmla="*/ 60791 w 607639"/>
                <a:gd name="connsiteY115" fmla="*/ 30309 h 414642"/>
                <a:gd name="connsiteX116" fmla="*/ 60791 w 607639"/>
                <a:gd name="connsiteY116" fmla="*/ 343802 h 414642"/>
                <a:gd name="connsiteX117" fmla="*/ 222780 w 607639"/>
                <a:gd name="connsiteY117" fmla="*/ 343802 h 414642"/>
                <a:gd name="connsiteX118" fmla="*/ 232927 w 607639"/>
                <a:gd name="connsiteY118" fmla="*/ 353935 h 414642"/>
                <a:gd name="connsiteX119" fmla="*/ 232927 w 607639"/>
                <a:gd name="connsiteY119" fmla="*/ 364067 h 414642"/>
                <a:gd name="connsiteX120" fmla="*/ 374712 w 607639"/>
                <a:gd name="connsiteY120" fmla="*/ 364067 h 414642"/>
                <a:gd name="connsiteX121" fmla="*/ 374712 w 607639"/>
                <a:gd name="connsiteY121" fmla="*/ 353935 h 414642"/>
                <a:gd name="connsiteX122" fmla="*/ 384859 w 607639"/>
                <a:gd name="connsiteY122" fmla="*/ 343802 h 414642"/>
                <a:gd name="connsiteX123" fmla="*/ 546848 w 607639"/>
                <a:gd name="connsiteY123" fmla="*/ 343802 h 414642"/>
                <a:gd name="connsiteX124" fmla="*/ 546848 w 607639"/>
                <a:gd name="connsiteY124" fmla="*/ 30309 h 414642"/>
                <a:gd name="connsiteX125" fmla="*/ 536702 w 607639"/>
                <a:gd name="connsiteY125" fmla="*/ 20176 h 414642"/>
                <a:gd name="connsiteX126" fmla="*/ 70848 w 607639"/>
                <a:gd name="connsiteY126" fmla="*/ 0 h 414642"/>
                <a:gd name="connsiteX127" fmla="*/ 536702 w 607639"/>
                <a:gd name="connsiteY127" fmla="*/ 0 h 414642"/>
                <a:gd name="connsiteX128" fmla="*/ 567142 w 607639"/>
                <a:gd name="connsiteY128" fmla="*/ 30309 h 414642"/>
                <a:gd name="connsiteX129" fmla="*/ 567142 w 607639"/>
                <a:gd name="connsiteY129" fmla="*/ 343802 h 414642"/>
                <a:gd name="connsiteX130" fmla="*/ 597492 w 607639"/>
                <a:gd name="connsiteY130" fmla="*/ 343802 h 414642"/>
                <a:gd name="connsiteX131" fmla="*/ 607639 w 607639"/>
                <a:gd name="connsiteY131" fmla="*/ 353935 h 414642"/>
                <a:gd name="connsiteX132" fmla="*/ 607639 w 607639"/>
                <a:gd name="connsiteY132" fmla="*/ 384244 h 414642"/>
                <a:gd name="connsiteX133" fmla="*/ 577199 w 607639"/>
                <a:gd name="connsiteY133" fmla="*/ 414642 h 414642"/>
                <a:gd name="connsiteX134" fmla="*/ 30351 w 607639"/>
                <a:gd name="connsiteY134" fmla="*/ 414642 h 414642"/>
                <a:gd name="connsiteX135" fmla="*/ 0 w 607639"/>
                <a:gd name="connsiteY135" fmla="*/ 384244 h 414642"/>
                <a:gd name="connsiteX136" fmla="*/ 0 w 607639"/>
                <a:gd name="connsiteY136" fmla="*/ 353935 h 414642"/>
                <a:gd name="connsiteX137" fmla="*/ 10147 w 607639"/>
                <a:gd name="connsiteY137" fmla="*/ 343802 h 414642"/>
                <a:gd name="connsiteX138" fmla="*/ 40497 w 607639"/>
                <a:gd name="connsiteY138" fmla="*/ 343802 h 414642"/>
                <a:gd name="connsiteX139" fmla="*/ 40497 w 607639"/>
                <a:gd name="connsiteY139" fmla="*/ 30309 h 414642"/>
                <a:gd name="connsiteX140" fmla="*/ 70848 w 607639"/>
                <a:gd name="connsiteY140"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263288" y="252811"/>
                  </a:moveTo>
                  <a:cubicBezTo>
                    <a:pt x="252162" y="252811"/>
                    <a:pt x="243084" y="261967"/>
                    <a:pt x="243084" y="273078"/>
                  </a:cubicBezTo>
                  <a:cubicBezTo>
                    <a:pt x="243084" y="284189"/>
                    <a:pt x="252162" y="293255"/>
                    <a:pt x="263288" y="293255"/>
                  </a:cubicBezTo>
                  <a:cubicBezTo>
                    <a:pt x="274413" y="293255"/>
                    <a:pt x="283580" y="284189"/>
                    <a:pt x="283580" y="273078"/>
                  </a:cubicBezTo>
                  <a:cubicBezTo>
                    <a:pt x="283580" y="268100"/>
                    <a:pt x="281711" y="263567"/>
                    <a:pt x="278685" y="260011"/>
                  </a:cubicBezTo>
                  <a:cubicBezTo>
                    <a:pt x="278329" y="259655"/>
                    <a:pt x="277884" y="259300"/>
                    <a:pt x="277528" y="258944"/>
                  </a:cubicBezTo>
                  <a:cubicBezTo>
                    <a:pt x="277172" y="258589"/>
                    <a:pt x="276816" y="258144"/>
                    <a:pt x="276549" y="257789"/>
                  </a:cubicBezTo>
                  <a:cubicBezTo>
                    <a:pt x="272989" y="254678"/>
                    <a:pt x="268361" y="252811"/>
                    <a:pt x="263288" y="252811"/>
                  </a:cubicBezTo>
                  <a:close/>
                  <a:moveTo>
                    <a:pt x="121505" y="252811"/>
                  </a:moveTo>
                  <a:cubicBezTo>
                    <a:pt x="110380" y="252811"/>
                    <a:pt x="101302" y="261967"/>
                    <a:pt x="101302" y="273078"/>
                  </a:cubicBezTo>
                  <a:cubicBezTo>
                    <a:pt x="101302" y="284189"/>
                    <a:pt x="110380" y="293255"/>
                    <a:pt x="121505" y="293255"/>
                  </a:cubicBezTo>
                  <a:cubicBezTo>
                    <a:pt x="132631" y="293255"/>
                    <a:pt x="141798" y="284189"/>
                    <a:pt x="141798" y="273078"/>
                  </a:cubicBezTo>
                  <a:cubicBezTo>
                    <a:pt x="141798" y="261967"/>
                    <a:pt x="132631" y="252811"/>
                    <a:pt x="121505" y="252811"/>
                  </a:cubicBezTo>
                  <a:close/>
                  <a:moveTo>
                    <a:pt x="486063" y="232633"/>
                  </a:moveTo>
                  <a:cubicBezTo>
                    <a:pt x="474937" y="232633"/>
                    <a:pt x="465859" y="241700"/>
                    <a:pt x="465859" y="252811"/>
                  </a:cubicBezTo>
                  <a:cubicBezTo>
                    <a:pt x="465859" y="263922"/>
                    <a:pt x="474937" y="273078"/>
                    <a:pt x="486063" y="273078"/>
                  </a:cubicBezTo>
                  <a:cubicBezTo>
                    <a:pt x="497188" y="273078"/>
                    <a:pt x="506355" y="263922"/>
                    <a:pt x="506355" y="252811"/>
                  </a:cubicBezTo>
                  <a:cubicBezTo>
                    <a:pt x="506355" y="241700"/>
                    <a:pt x="497188" y="232633"/>
                    <a:pt x="486063" y="232633"/>
                  </a:cubicBezTo>
                  <a:close/>
                  <a:moveTo>
                    <a:pt x="192441" y="182056"/>
                  </a:moveTo>
                  <a:cubicBezTo>
                    <a:pt x="181316" y="182056"/>
                    <a:pt x="172148" y="191122"/>
                    <a:pt x="172148" y="202233"/>
                  </a:cubicBezTo>
                  <a:cubicBezTo>
                    <a:pt x="172148" y="213433"/>
                    <a:pt x="181316" y="222500"/>
                    <a:pt x="192441" y="222500"/>
                  </a:cubicBezTo>
                  <a:cubicBezTo>
                    <a:pt x="203566" y="222500"/>
                    <a:pt x="212645" y="213433"/>
                    <a:pt x="212645" y="202233"/>
                  </a:cubicBezTo>
                  <a:cubicBezTo>
                    <a:pt x="212645" y="191122"/>
                    <a:pt x="203566" y="182056"/>
                    <a:pt x="192441" y="182056"/>
                  </a:cubicBezTo>
                  <a:close/>
                  <a:moveTo>
                    <a:pt x="394923" y="131478"/>
                  </a:moveTo>
                  <a:cubicBezTo>
                    <a:pt x="383798" y="131478"/>
                    <a:pt x="374720" y="140544"/>
                    <a:pt x="374720" y="151744"/>
                  </a:cubicBezTo>
                  <a:cubicBezTo>
                    <a:pt x="374720" y="162856"/>
                    <a:pt x="383798" y="171922"/>
                    <a:pt x="394923" y="171922"/>
                  </a:cubicBezTo>
                  <a:cubicBezTo>
                    <a:pt x="406049" y="171922"/>
                    <a:pt x="415216" y="162856"/>
                    <a:pt x="415216" y="151744"/>
                  </a:cubicBezTo>
                  <a:cubicBezTo>
                    <a:pt x="415216" y="140544"/>
                    <a:pt x="406049" y="131478"/>
                    <a:pt x="394923" y="131478"/>
                  </a:cubicBezTo>
                  <a:close/>
                  <a:moveTo>
                    <a:pt x="394923" y="111211"/>
                  </a:moveTo>
                  <a:cubicBezTo>
                    <a:pt x="417263" y="111211"/>
                    <a:pt x="435420" y="129433"/>
                    <a:pt x="435420" y="151744"/>
                  </a:cubicBezTo>
                  <a:cubicBezTo>
                    <a:pt x="435420" y="156456"/>
                    <a:pt x="434619" y="161078"/>
                    <a:pt x="433106" y="165344"/>
                  </a:cubicBezTo>
                  <a:lnTo>
                    <a:pt x="472979" y="214589"/>
                  </a:lnTo>
                  <a:cubicBezTo>
                    <a:pt x="477162" y="213167"/>
                    <a:pt x="481523" y="212367"/>
                    <a:pt x="486063" y="212367"/>
                  </a:cubicBezTo>
                  <a:cubicBezTo>
                    <a:pt x="508402" y="212367"/>
                    <a:pt x="526559" y="230589"/>
                    <a:pt x="526559" y="252811"/>
                  </a:cubicBezTo>
                  <a:cubicBezTo>
                    <a:pt x="526559" y="275122"/>
                    <a:pt x="508402" y="293255"/>
                    <a:pt x="486063" y="293255"/>
                  </a:cubicBezTo>
                  <a:cubicBezTo>
                    <a:pt x="463812" y="293255"/>
                    <a:pt x="445566" y="275122"/>
                    <a:pt x="445566" y="252811"/>
                  </a:cubicBezTo>
                  <a:cubicBezTo>
                    <a:pt x="445566" y="242411"/>
                    <a:pt x="449571" y="232900"/>
                    <a:pt x="456157" y="225700"/>
                  </a:cubicBezTo>
                  <a:lnTo>
                    <a:pt x="421090" y="182500"/>
                  </a:lnTo>
                  <a:cubicBezTo>
                    <a:pt x="414059" y="188544"/>
                    <a:pt x="404892" y="192189"/>
                    <a:pt x="394923" y="192189"/>
                  </a:cubicBezTo>
                  <a:cubicBezTo>
                    <a:pt x="384866" y="192189"/>
                    <a:pt x="375610" y="188367"/>
                    <a:pt x="368489" y="182233"/>
                  </a:cubicBezTo>
                  <a:lnTo>
                    <a:pt x="298088" y="252455"/>
                  </a:lnTo>
                  <a:cubicBezTo>
                    <a:pt x="301737" y="258500"/>
                    <a:pt x="303784" y="265522"/>
                    <a:pt x="303784" y="273078"/>
                  </a:cubicBezTo>
                  <a:cubicBezTo>
                    <a:pt x="303784" y="295300"/>
                    <a:pt x="285627" y="313522"/>
                    <a:pt x="263288" y="313522"/>
                  </a:cubicBezTo>
                  <a:cubicBezTo>
                    <a:pt x="241037" y="313522"/>
                    <a:pt x="222791" y="295300"/>
                    <a:pt x="222791" y="273078"/>
                  </a:cubicBezTo>
                  <a:cubicBezTo>
                    <a:pt x="222791" y="262944"/>
                    <a:pt x="226529" y="253700"/>
                    <a:pt x="232759" y="246589"/>
                  </a:cubicBezTo>
                  <a:lnTo>
                    <a:pt x="218964" y="232811"/>
                  </a:lnTo>
                  <a:cubicBezTo>
                    <a:pt x="211844" y="238944"/>
                    <a:pt x="202498" y="242767"/>
                    <a:pt x="192441" y="242767"/>
                  </a:cubicBezTo>
                  <a:cubicBezTo>
                    <a:pt x="182295" y="242767"/>
                    <a:pt x="173038" y="238944"/>
                    <a:pt x="165918" y="232811"/>
                  </a:cubicBezTo>
                  <a:lnTo>
                    <a:pt x="152123" y="246589"/>
                  </a:lnTo>
                  <a:cubicBezTo>
                    <a:pt x="158264" y="253700"/>
                    <a:pt x="162002" y="262944"/>
                    <a:pt x="162002" y="273078"/>
                  </a:cubicBezTo>
                  <a:cubicBezTo>
                    <a:pt x="162002" y="295300"/>
                    <a:pt x="143845" y="313522"/>
                    <a:pt x="121505" y="313522"/>
                  </a:cubicBezTo>
                  <a:cubicBezTo>
                    <a:pt x="99255" y="313522"/>
                    <a:pt x="81009" y="295300"/>
                    <a:pt x="81009" y="273078"/>
                  </a:cubicBezTo>
                  <a:cubicBezTo>
                    <a:pt x="81009" y="250856"/>
                    <a:pt x="99255" y="232633"/>
                    <a:pt x="121505" y="232633"/>
                  </a:cubicBezTo>
                  <a:cubicBezTo>
                    <a:pt x="126668" y="232633"/>
                    <a:pt x="131563" y="233611"/>
                    <a:pt x="136013" y="235300"/>
                  </a:cubicBezTo>
                  <a:lnTo>
                    <a:pt x="154615" y="216722"/>
                  </a:lnTo>
                  <a:cubicBezTo>
                    <a:pt x="152924" y="212278"/>
                    <a:pt x="151945" y="207389"/>
                    <a:pt x="151945" y="202233"/>
                  </a:cubicBezTo>
                  <a:cubicBezTo>
                    <a:pt x="151945" y="180011"/>
                    <a:pt x="170101" y="161789"/>
                    <a:pt x="192441" y="161789"/>
                  </a:cubicBezTo>
                  <a:cubicBezTo>
                    <a:pt x="214692" y="161789"/>
                    <a:pt x="232937" y="180011"/>
                    <a:pt x="232937" y="202233"/>
                  </a:cubicBezTo>
                  <a:cubicBezTo>
                    <a:pt x="232937" y="207122"/>
                    <a:pt x="232047" y="211744"/>
                    <a:pt x="230534" y="216011"/>
                  </a:cubicBezTo>
                  <a:lnTo>
                    <a:pt x="249492" y="235033"/>
                  </a:lnTo>
                  <a:cubicBezTo>
                    <a:pt x="253853" y="233433"/>
                    <a:pt x="258481" y="232633"/>
                    <a:pt x="263288" y="232633"/>
                  </a:cubicBezTo>
                  <a:cubicBezTo>
                    <a:pt x="270853" y="232633"/>
                    <a:pt x="277884" y="234678"/>
                    <a:pt x="283936" y="238322"/>
                  </a:cubicBezTo>
                  <a:lnTo>
                    <a:pt x="356830" y="165433"/>
                  </a:lnTo>
                  <a:cubicBezTo>
                    <a:pt x="355317" y="161167"/>
                    <a:pt x="354427" y="156544"/>
                    <a:pt x="354427" y="151744"/>
                  </a:cubicBezTo>
                  <a:cubicBezTo>
                    <a:pt x="354427" y="129433"/>
                    <a:pt x="372672" y="111211"/>
                    <a:pt x="394923" y="111211"/>
                  </a:cubicBezTo>
                  <a:close/>
                  <a:moveTo>
                    <a:pt x="324090" y="80938"/>
                  </a:moveTo>
                  <a:lnTo>
                    <a:pt x="334234" y="80938"/>
                  </a:lnTo>
                  <a:cubicBezTo>
                    <a:pt x="340285" y="80938"/>
                    <a:pt x="344289" y="85024"/>
                    <a:pt x="344289" y="91064"/>
                  </a:cubicBezTo>
                  <a:cubicBezTo>
                    <a:pt x="344289" y="97104"/>
                    <a:pt x="340285" y="101190"/>
                    <a:pt x="334234" y="101190"/>
                  </a:cubicBezTo>
                  <a:lnTo>
                    <a:pt x="324090" y="101190"/>
                  </a:lnTo>
                  <a:cubicBezTo>
                    <a:pt x="318039" y="101190"/>
                    <a:pt x="313946" y="97104"/>
                    <a:pt x="313946" y="91064"/>
                  </a:cubicBezTo>
                  <a:cubicBezTo>
                    <a:pt x="313946" y="85024"/>
                    <a:pt x="318039" y="80938"/>
                    <a:pt x="324090" y="80938"/>
                  </a:cubicBezTo>
                  <a:close/>
                  <a:moveTo>
                    <a:pt x="192417" y="80938"/>
                  </a:moveTo>
                  <a:lnTo>
                    <a:pt x="283548" y="80938"/>
                  </a:lnTo>
                  <a:cubicBezTo>
                    <a:pt x="289600" y="80938"/>
                    <a:pt x="293694" y="85024"/>
                    <a:pt x="293694" y="91064"/>
                  </a:cubicBezTo>
                  <a:cubicBezTo>
                    <a:pt x="293694" y="97104"/>
                    <a:pt x="289600" y="101190"/>
                    <a:pt x="283548" y="101190"/>
                  </a:cubicBezTo>
                  <a:lnTo>
                    <a:pt x="192417" y="101190"/>
                  </a:lnTo>
                  <a:cubicBezTo>
                    <a:pt x="186365" y="101190"/>
                    <a:pt x="182271" y="97104"/>
                    <a:pt x="182271" y="91064"/>
                  </a:cubicBezTo>
                  <a:cubicBezTo>
                    <a:pt x="182271" y="85024"/>
                    <a:pt x="186365" y="80938"/>
                    <a:pt x="192417" y="80938"/>
                  </a:cubicBezTo>
                  <a:close/>
                  <a:moveTo>
                    <a:pt x="91157" y="80938"/>
                  </a:moveTo>
                  <a:lnTo>
                    <a:pt x="151959" y="80938"/>
                  </a:lnTo>
                  <a:cubicBezTo>
                    <a:pt x="158012" y="80938"/>
                    <a:pt x="162018" y="85024"/>
                    <a:pt x="162018" y="91064"/>
                  </a:cubicBezTo>
                  <a:cubicBezTo>
                    <a:pt x="162018" y="97104"/>
                    <a:pt x="158012" y="101190"/>
                    <a:pt x="151959" y="101190"/>
                  </a:cubicBezTo>
                  <a:lnTo>
                    <a:pt x="91157" y="101190"/>
                  </a:lnTo>
                  <a:cubicBezTo>
                    <a:pt x="85104" y="101190"/>
                    <a:pt x="81009" y="97104"/>
                    <a:pt x="81009" y="91064"/>
                  </a:cubicBezTo>
                  <a:cubicBezTo>
                    <a:pt x="81009" y="85024"/>
                    <a:pt x="85104" y="80938"/>
                    <a:pt x="91157" y="80938"/>
                  </a:cubicBezTo>
                  <a:close/>
                  <a:moveTo>
                    <a:pt x="243084" y="40505"/>
                  </a:moveTo>
                  <a:lnTo>
                    <a:pt x="334231" y="40505"/>
                  </a:lnTo>
                  <a:cubicBezTo>
                    <a:pt x="340284" y="40505"/>
                    <a:pt x="344289" y="44591"/>
                    <a:pt x="344289" y="50631"/>
                  </a:cubicBezTo>
                  <a:cubicBezTo>
                    <a:pt x="344289" y="56671"/>
                    <a:pt x="340284" y="60757"/>
                    <a:pt x="334231" y="60757"/>
                  </a:cubicBezTo>
                  <a:lnTo>
                    <a:pt x="243084" y="60757"/>
                  </a:lnTo>
                  <a:cubicBezTo>
                    <a:pt x="236942" y="60757"/>
                    <a:pt x="232937" y="56671"/>
                    <a:pt x="232937" y="50631"/>
                  </a:cubicBezTo>
                  <a:cubicBezTo>
                    <a:pt x="232937" y="44591"/>
                    <a:pt x="236942" y="40505"/>
                    <a:pt x="243084" y="40505"/>
                  </a:cubicBezTo>
                  <a:close/>
                  <a:moveTo>
                    <a:pt x="91153" y="40505"/>
                  </a:moveTo>
                  <a:lnTo>
                    <a:pt x="202559" y="40505"/>
                  </a:lnTo>
                  <a:cubicBezTo>
                    <a:pt x="208610" y="40505"/>
                    <a:pt x="212614" y="44591"/>
                    <a:pt x="212614" y="50631"/>
                  </a:cubicBezTo>
                  <a:cubicBezTo>
                    <a:pt x="212614" y="56671"/>
                    <a:pt x="208610" y="60757"/>
                    <a:pt x="202559" y="60757"/>
                  </a:cubicBezTo>
                  <a:lnTo>
                    <a:pt x="91153" y="60757"/>
                  </a:lnTo>
                  <a:cubicBezTo>
                    <a:pt x="85102" y="60757"/>
                    <a:pt x="81009" y="56671"/>
                    <a:pt x="81009" y="50631"/>
                  </a:cubicBezTo>
                  <a:cubicBezTo>
                    <a:pt x="81009" y="44591"/>
                    <a:pt x="85102" y="40505"/>
                    <a:pt x="91153" y="40505"/>
                  </a:cubicBezTo>
                  <a:close/>
                  <a:moveTo>
                    <a:pt x="70848" y="20176"/>
                  </a:moveTo>
                  <a:cubicBezTo>
                    <a:pt x="64796" y="20176"/>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7" y="343802"/>
                    <a:pt x="384859" y="343802"/>
                  </a:cubicBezTo>
                  <a:lnTo>
                    <a:pt x="546848" y="343802"/>
                  </a:lnTo>
                  <a:lnTo>
                    <a:pt x="546848" y="30309"/>
                  </a:lnTo>
                  <a:cubicBezTo>
                    <a:pt x="546848" y="24265"/>
                    <a:pt x="542754" y="20176"/>
                    <a:pt x="536702" y="20176"/>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2"/>
            </a:solidFill>
            <a:ln w="19050">
              <a:noFill/>
              <a:round/>
              <a:headEnd/>
              <a:tailEnd/>
            </a:ln>
          </p:spPr>
          <p:txBody>
            <a:bodyPr anchor="ctr"/>
            <a:lstStyle/>
            <a:p>
              <a:pPr algn="ctr"/>
              <a:endParaRPr/>
            </a:p>
          </p:txBody>
        </p:sp>
      </p:grpSp>
      <p:sp>
        <p:nvSpPr>
          <p:cNvPr id="3" name="TextBox 2"/>
          <p:cNvSpPr txBox="1"/>
          <p:nvPr/>
        </p:nvSpPr>
        <p:spPr>
          <a:xfrm>
            <a:off x="3762313" y="2315163"/>
            <a:ext cx="2262158" cy="369332"/>
          </a:xfrm>
          <a:prstGeom prst="rect">
            <a:avLst/>
          </a:prstGeom>
          <a:noFill/>
        </p:spPr>
        <p:txBody>
          <a:bodyPr wrap="none" rtlCol="0">
            <a:spAutoFit/>
          </a:bodyPr>
          <a:lstStyle/>
          <a:p>
            <a:r>
              <a:rPr lang="zh-CN" altLang="en-US" dirty="0" smtClean="0"/>
              <a:t>专利数据全局可视化</a:t>
            </a:r>
            <a:endParaRPr lang="en-US" dirty="0"/>
          </a:p>
        </p:txBody>
      </p:sp>
      <p:sp>
        <p:nvSpPr>
          <p:cNvPr id="40" name="TextBox 39"/>
          <p:cNvSpPr txBox="1"/>
          <p:nvPr/>
        </p:nvSpPr>
        <p:spPr>
          <a:xfrm>
            <a:off x="3750996" y="4164144"/>
            <a:ext cx="2262158" cy="369332"/>
          </a:xfrm>
          <a:prstGeom prst="rect">
            <a:avLst/>
          </a:prstGeom>
          <a:noFill/>
        </p:spPr>
        <p:txBody>
          <a:bodyPr wrap="none" rtlCol="0">
            <a:spAutoFit/>
          </a:bodyPr>
          <a:lstStyle/>
          <a:p>
            <a:r>
              <a:rPr lang="zh-CN" altLang="en-US" dirty="0" smtClean="0"/>
              <a:t>单个公司机构可视化</a:t>
            </a:r>
            <a:endParaRPr lang="en-US" dirty="0"/>
          </a:p>
        </p:txBody>
      </p:sp>
    </p:spTree>
    <p:extLst>
      <p:ext uri="{BB962C8B-B14F-4D97-AF65-F5344CB8AC3E}">
        <p14:creationId xmlns:p14="http://schemas.microsoft.com/office/powerpoint/2010/main" val="3661297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项目架构及实现</a:t>
            </a:r>
            <a:endParaRPr lang="zh-CN" altLang="en-US" dirty="0"/>
          </a:p>
        </p:txBody>
      </p:sp>
      <p:sp>
        <p:nvSpPr>
          <p:cNvPr id="6" name="文本占位符 5"/>
          <p:cNvSpPr>
            <a:spLocks noGrp="1"/>
          </p:cNvSpPr>
          <p:nvPr>
            <p:ph type="body" idx="1"/>
          </p:nvPr>
        </p:nvSpPr>
        <p:spPr/>
        <p:txBody>
          <a:bodyPr/>
          <a:lstStyle/>
          <a:p>
            <a:pPr lvl="0"/>
            <a:r>
              <a:rPr lang="zh-CN" altLang="en-US" dirty="0" smtClean="0"/>
              <a:t> </a:t>
            </a:r>
            <a:r>
              <a:rPr lang="zh-CN" altLang="en-US" sz="1400" dirty="0" smtClean="0"/>
              <a:t>专利数据可视化架构设计</a:t>
            </a:r>
            <a:endParaRPr lang="zh-CN" altLang="en-US" dirty="0"/>
          </a:p>
        </p:txBody>
      </p:sp>
      <p:sp>
        <p:nvSpPr>
          <p:cNvPr id="4" name="文本框 3">
            <a:extLst>
              <a:ext uri="{FF2B5EF4-FFF2-40B4-BE49-F238E27FC236}">
                <a16:creationId xmlns:a16="http://schemas.microsoft.com/office/drawing/2014/main" xmlns="" id="{C72B5BD1-0C3F-40E0-ACC2-2C3E2AD40199}"/>
              </a:ext>
            </a:extLst>
          </p:cNvPr>
          <p:cNvSpPr txBox="1"/>
          <p:nvPr/>
        </p:nvSpPr>
        <p:spPr>
          <a:xfrm>
            <a:off x="2064911" y="1634924"/>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748289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1CCD73-857C-48A4-B067-30133D3D13DA}"/>
              </a:ext>
            </a:extLst>
          </p:cNvPr>
          <p:cNvSpPr>
            <a:spLocks noGrp="1"/>
          </p:cNvSpPr>
          <p:nvPr>
            <p:ph type="title"/>
          </p:nvPr>
        </p:nvSpPr>
        <p:spPr/>
        <p:txBody>
          <a:bodyPr/>
          <a:lstStyle/>
          <a:p>
            <a:r>
              <a:rPr lang="zh-CN" altLang="en-US" dirty="0" smtClean="0"/>
              <a:t>如何实现的</a:t>
            </a:r>
            <a:endParaRPr lang="zh-CN" altLang="en-US" dirty="0"/>
          </a:p>
        </p:txBody>
      </p:sp>
      <p:sp>
        <p:nvSpPr>
          <p:cNvPr id="4" name="灯片编号占位符 3">
            <a:extLst>
              <a:ext uri="{FF2B5EF4-FFF2-40B4-BE49-F238E27FC236}">
                <a16:creationId xmlns:a16="http://schemas.microsoft.com/office/drawing/2014/main" xmlns="" id="{1CA4F236-5568-4462-A6E9-A3BD4A600E64}"/>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ff046462-8c9a-41de-be9b-b891edde3d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DE20570A-71BA-4A64-A02F-CEDCB3BCF648}"/>
              </a:ext>
            </a:extLst>
          </p:cNvPr>
          <p:cNvGrpSpPr>
            <a:grpSpLocks noChangeAspect="1"/>
          </p:cNvGrpSpPr>
          <p:nvPr>
            <p:custDataLst>
              <p:tags r:id="rId1"/>
            </p:custDataLst>
          </p:nvPr>
        </p:nvGrpSpPr>
        <p:grpSpPr>
          <a:xfrm>
            <a:off x="759064" y="1409450"/>
            <a:ext cx="10693332" cy="2700655"/>
            <a:chOff x="759064" y="1409451"/>
            <a:chExt cx="10693332" cy="2700655"/>
          </a:xfrm>
        </p:grpSpPr>
        <p:grpSp>
          <p:nvGrpSpPr>
            <p:cNvPr id="42" name="íṩļiḑe">
              <a:extLst>
                <a:ext uri="{FF2B5EF4-FFF2-40B4-BE49-F238E27FC236}">
                  <a16:creationId xmlns:a16="http://schemas.microsoft.com/office/drawing/2014/main" xmlns="" id="{3E4966B4-401D-4D31-9915-35C6B21416B7}"/>
                </a:ext>
              </a:extLst>
            </p:cNvPr>
            <p:cNvGrpSpPr/>
            <p:nvPr/>
          </p:nvGrpSpPr>
          <p:grpSpPr>
            <a:xfrm>
              <a:off x="759064" y="1409451"/>
              <a:ext cx="2272017" cy="2700655"/>
              <a:chOff x="898488" y="1755251"/>
              <a:chExt cx="2448156" cy="2910018"/>
            </a:xfrm>
          </p:grpSpPr>
          <p:sp>
            <p:nvSpPr>
              <p:cNvPr id="46" name="ïṩľîde">
                <a:extLst>
                  <a:ext uri="{FF2B5EF4-FFF2-40B4-BE49-F238E27FC236}">
                    <a16:creationId xmlns:a16="http://schemas.microsoft.com/office/drawing/2014/main" xmlns="" id="{A3C39861-629B-431D-9A5C-06F77780D47F}"/>
                  </a:ext>
                </a:extLst>
              </p:cNvPr>
              <p:cNvSpPr/>
              <p:nvPr/>
            </p:nvSpPr>
            <p:spPr>
              <a:xfrm rot="10800000">
                <a:off x="898488" y="2980372"/>
                <a:ext cx="2448154"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7" name="îśḷîdé">
                <a:extLst>
                  <a:ext uri="{FF2B5EF4-FFF2-40B4-BE49-F238E27FC236}">
                    <a16:creationId xmlns:a16="http://schemas.microsoft.com/office/drawing/2014/main" xmlns="" id="{74707528-52BB-4511-B84B-D85BCC63E53C}"/>
                  </a:ext>
                </a:extLst>
              </p:cNvPr>
              <p:cNvSpPr/>
              <p:nvPr/>
            </p:nvSpPr>
            <p:spPr>
              <a:xfrm rot="10800000">
                <a:off x="1354262" y="4559217"/>
                <a:ext cx="1549106" cy="106052"/>
              </a:xfrm>
              <a:prstGeom prst="trapezoid">
                <a:avLst>
                  <a:gd name="adj" fmla="val 75086"/>
                </a:avLst>
              </a:pr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48" name="íṩļiḓê">
                <a:extLst>
                  <a:ext uri="{FF2B5EF4-FFF2-40B4-BE49-F238E27FC236}">
                    <a16:creationId xmlns:a16="http://schemas.microsoft.com/office/drawing/2014/main" xmlns="" id="{FF21282C-FD85-4FA3-A7AF-A79BE17414FE}"/>
                  </a:ext>
                </a:extLst>
              </p:cNvPr>
              <p:cNvSpPr/>
              <p:nvPr/>
            </p:nvSpPr>
            <p:spPr>
              <a:xfrm>
                <a:off x="898490" y="1755251"/>
                <a:ext cx="2448154" cy="2801165"/>
              </a:xfrm>
              <a:prstGeom prst="upArrow">
                <a:avLst>
                  <a:gd name="adj1" fmla="val 63377"/>
                  <a:gd name="adj2" fmla="val 50000"/>
                </a:avLst>
              </a:prstGeom>
              <a:solidFill>
                <a:schemeClr val="accent1"/>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9" name="íṣļïḑe">
                <a:extLst>
                  <a:ext uri="{FF2B5EF4-FFF2-40B4-BE49-F238E27FC236}">
                    <a16:creationId xmlns:a16="http://schemas.microsoft.com/office/drawing/2014/main" xmlns="" id="{41C46008-6D2A-4EF2-8133-8DD83D96FB96}"/>
                  </a:ext>
                </a:extLst>
              </p:cNvPr>
              <p:cNvSpPr/>
              <p:nvPr/>
            </p:nvSpPr>
            <p:spPr bwMode="auto">
              <a:xfrm>
                <a:off x="1818993" y="2487757"/>
                <a:ext cx="607144" cy="404762"/>
              </a:xfrm>
              <a:custGeom>
                <a:avLst/>
                <a:gdLst>
                  <a:gd name="T0" fmla="*/ 271245842 w 21600"/>
                  <a:gd name="T1" fmla="*/ 0 h 21600"/>
                  <a:gd name="T2" fmla="*/ 23038200 w 21600"/>
                  <a:gd name="T3" fmla="*/ 0 h 21600"/>
                  <a:gd name="T4" fmla="*/ 0 w 21600"/>
                  <a:gd name="T5" fmla="*/ 6760360 h 21600"/>
                  <a:gd name="T6" fmla="*/ 0 w 21600"/>
                  <a:gd name="T7" fmla="*/ 51369316 h 21600"/>
                  <a:gd name="T8" fmla="*/ 23038200 w 21600"/>
                  <a:gd name="T9" fmla="*/ 58129677 h 21600"/>
                  <a:gd name="T10" fmla="*/ 271245842 w 21600"/>
                  <a:gd name="T11" fmla="*/ 58129677 h 21600"/>
                  <a:gd name="T12" fmla="*/ 294284053 w 21600"/>
                  <a:gd name="T13" fmla="*/ 51369316 h 21600"/>
                  <a:gd name="T14" fmla="*/ 294284053 w 21600"/>
                  <a:gd name="T15" fmla="*/ 6760360 h 21600"/>
                  <a:gd name="T16" fmla="*/ 271245842 w 21600"/>
                  <a:gd name="T17" fmla="*/ 0 h 21600"/>
                  <a:gd name="T18" fmla="*/ 23038200 w 21600"/>
                  <a:gd name="T19" fmla="*/ 5366279 h 21600"/>
                  <a:gd name="T20" fmla="*/ 271245842 w 21600"/>
                  <a:gd name="T21" fmla="*/ 5366279 h 21600"/>
                  <a:gd name="T22" fmla="*/ 275999976 w 21600"/>
                  <a:gd name="T23" fmla="*/ 6760360 h 21600"/>
                  <a:gd name="T24" fmla="*/ 275999976 w 21600"/>
                  <a:gd name="T25" fmla="*/ 11677128 h 21600"/>
                  <a:gd name="T26" fmla="*/ 18284077 w 21600"/>
                  <a:gd name="T27" fmla="*/ 11677128 h 21600"/>
                  <a:gd name="T28" fmla="*/ 18284077 w 21600"/>
                  <a:gd name="T29" fmla="*/ 6760360 h 21600"/>
                  <a:gd name="T30" fmla="*/ 23038200 w 21600"/>
                  <a:gd name="T31" fmla="*/ 5366279 h 21600"/>
                  <a:gd name="T32" fmla="*/ 271245842 w 21600"/>
                  <a:gd name="T33" fmla="*/ 52763398 h 21600"/>
                  <a:gd name="T34" fmla="*/ 23038200 w 21600"/>
                  <a:gd name="T35" fmla="*/ 52763398 h 21600"/>
                  <a:gd name="T36" fmla="*/ 18284077 w 21600"/>
                  <a:gd name="T37" fmla="*/ 51371967 h 21600"/>
                  <a:gd name="T38" fmla="*/ 18284077 w 21600"/>
                  <a:gd name="T39" fmla="*/ 24535697 h 21600"/>
                  <a:gd name="T40" fmla="*/ 275999976 w 21600"/>
                  <a:gd name="T41" fmla="*/ 24535697 h 21600"/>
                  <a:gd name="T42" fmla="*/ 275999976 w 21600"/>
                  <a:gd name="T43" fmla="*/ 51371967 h 21600"/>
                  <a:gd name="T44" fmla="*/ 271245842 w 21600"/>
                  <a:gd name="T45" fmla="*/ 52763398 h 21600"/>
                  <a:gd name="T46" fmla="*/ 271245842 w 21600"/>
                  <a:gd name="T47" fmla="*/ 52763398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9909" y="0"/>
                    </a:moveTo>
                    <a:lnTo>
                      <a:pt x="1691" y="0"/>
                    </a:lnTo>
                    <a:cubicBezTo>
                      <a:pt x="761" y="0"/>
                      <a:pt x="0" y="1131"/>
                      <a:pt x="0" y="2512"/>
                    </a:cubicBezTo>
                    <a:lnTo>
                      <a:pt x="0" y="19088"/>
                    </a:lnTo>
                    <a:cubicBezTo>
                      <a:pt x="0" y="20469"/>
                      <a:pt x="761" y="21600"/>
                      <a:pt x="1691" y="21600"/>
                    </a:cubicBezTo>
                    <a:lnTo>
                      <a:pt x="19909" y="21600"/>
                    </a:lnTo>
                    <a:cubicBezTo>
                      <a:pt x="20840" y="21600"/>
                      <a:pt x="21600" y="20469"/>
                      <a:pt x="21600" y="19088"/>
                    </a:cubicBezTo>
                    <a:lnTo>
                      <a:pt x="21600" y="2512"/>
                    </a:lnTo>
                    <a:cubicBezTo>
                      <a:pt x="21600" y="1131"/>
                      <a:pt x="20839" y="0"/>
                      <a:pt x="19909" y="0"/>
                    </a:cubicBezTo>
                    <a:close/>
                    <a:moveTo>
                      <a:pt x="1691" y="1994"/>
                    </a:moveTo>
                    <a:lnTo>
                      <a:pt x="19909" y="1994"/>
                    </a:lnTo>
                    <a:cubicBezTo>
                      <a:pt x="20098" y="1994"/>
                      <a:pt x="20258" y="2232"/>
                      <a:pt x="20258" y="2512"/>
                    </a:cubicBezTo>
                    <a:lnTo>
                      <a:pt x="20258" y="4339"/>
                    </a:lnTo>
                    <a:lnTo>
                      <a:pt x="1342" y="4339"/>
                    </a:lnTo>
                    <a:lnTo>
                      <a:pt x="1342" y="2512"/>
                    </a:lnTo>
                    <a:cubicBezTo>
                      <a:pt x="1342" y="2232"/>
                      <a:pt x="1502" y="1994"/>
                      <a:pt x="1691" y="1994"/>
                    </a:cubicBezTo>
                    <a:close/>
                    <a:moveTo>
                      <a:pt x="19909" y="19606"/>
                    </a:moveTo>
                    <a:lnTo>
                      <a:pt x="1691" y="19606"/>
                    </a:lnTo>
                    <a:cubicBezTo>
                      <a:pt x="1502" y="19606"/>
                      <a:pt x="1342" y="19369"/>
                      <a:pt x="1342" y="19089"/>
                    </a:cubicBezTo>
                    <a:lnTo>
                      <a:pt x="1342" y="9117"/>
                    </a:lnTo>
                    <a:lnTo>
                      <a:pt x="20258" y="9117"/>
                    </a:lnTo>
                    <a:lnTo>
                      <a:pt x="20258" y="19089"/>
                    </a:lnTo>
                    <a:cubicBezTo>
                      <a:pt x="20258" y="19368"/>
                      <a:pt x="20098" y="19606"/>
                      <a:pt x="19909" y="19606"/>
                    </a:cubicBezTo>
                    <a:close/>
                    <a:moveTo>
                      <a:pt x="19909" y="19606"/>
                    </a:moveTo>
                  </a:path>
                </a:pathLst>
              </a:custGeom>
              <a:solidFill>
                <a:srgbClr val="FFFFFF"/>
              </a:solidFill>
              <a:ln>
                <a:noFill/>
              </a:ln>
            </p:spPr>
            <p:txBody>
              <a:bodyPr anchor="ctr"/>
              <a:lstStyle/>
              <a:p>
                <a:pPr algn="ctr"/>
                <a:endParaRPr/>
              </a:p>
            </p:txBody>
          </p:sp>
          <p:sp>
            <p:nvSpPr>
              <p:cNvPr id="50" name="ïšlíḋe">
                <a:extLst>
                  <a:ext uri="{FF2B5EF4-FFF2-40B4-BE49-F238E27FC236}">
                    <a16:creationId xmlns:a16="http://schemas.microsoft.com/office/drawing/2014/main" xmlns="" id="{11413564-881B-437D-A9A2-9E747ECD3BC0}"/>
                  </a:ext>
                </a:extLst>
              </p:cNvPr>
              <p:cNvSpPr/>
              <p:nvPr/>
            </p:nvSpPr>
            <p:spPr>
              <a:xfrm>
                <a:off x="1354261" y="3524732"/>
                <a:ext cx="1549107" cy="309659"/>
              </a:xfrm>
              <a:prstGeom prst="rect">
                <a:avLst/>
              </a:prstGeom>
            </p:spPr>
            <p:txBody>
              <a:bodyPr wrap="none" lIns="90000" tIns="46800" rIns="90000" bIns="46800">
                <a:normAutofit fontScale="92500" lnSpcReduction="20000"/>
              </a:bodyPr>
              <a:lstStyle/>
              <a:p>
                <a:pPr algn="ctr"/>
                <a:r>
                  <a:rPr lang="zh-CN" altLang="en-US" sz="1600" b="1" dirty="0" smtClean="0">
                    <a:solidFill>
                      <a:schemeClr val="bg1"/>
                    </a:solidFill>
                  </a:rPr>
                  <a:t>数据处理</a:t>
                </a:r>
                <a:endParaRPr lang="zh-CN" altLang="en-US" sz="1600" b="1" dirty="0">
                  <a:solidFill>
                    <a:schemeClr val="bg1"/>
                  </a:solidFill>
                </a:endParaRPr>
              </a:p>
            </p:txBody>
          </p:sp>
        </p:grpSp>
        <p:grpSp>
          <p:nvGrpSpPr>
            <p:cNvPr id="31" name="ïŝļîḑe">
              <a:extLst>
                <a:ext uri="{FF2B5EF4-FFF2-40B4-BE49-F238E27FC236}">
                  <a16:creationId xmlns:a16="http://schemas.microsoft.com/office/drawing/2014/main" xmlns="" id="{8BB8BCCD-3EB1-42C3-8AA5-1BED674B60D4}"/>
                </a:ext>
              </a:extLst>
            </p:cNvPr>
            <p:cNvGrpSpPr/>
            <p:nvPr/>
          </p:nvGrpSpPr>
          <p:grpSpPr>
            <a:xfrm>
              <a:off x="3566170" y="1409451"/>
              <a:ext cx="2272018" cy="2700655"/>
              <a:chOff x="3547433" y="1755251"/>
              <a:chExt cx="2448156" cy="2910018"/>
            </a:xfrm>
          </p:grpSpPr>
          <p:sp>
            <p:nvSpPr>
              <p:cNvPr id="35" name="í$ḻíḋê">
                <a:extLst>
                  <a:ext uri="{FF2B5EF4-FFF2-40B4-BE49-F238E27FC236}">
                    <a16:creationId xmlns:a16="http://schemas.microsoft.com/office/drawing/2014/main" xmlns="" id="{E10B4DBC-307D-4BD2-9D42-6C43EA847EB5}"/>
                  </a:ext>
                </a:extLst>
              </p:cNvPr>
              <p:cNvSpPr/>
              <p:nvPr/>
            </p:nvSpPr>
            <p:spPr>
              <a:xfrm rot="10800000">
                <a:off x="3547433" y="2980372"/>
                <a:ext cx="2448154"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6" name="ïṧļiḋe">
                <a:extLst>
                  <a:ext uri="{FF2B5EF4-FFF2-40B4-BE49-F238E27FC236}">
                    <a16:creationId xmlns:a16="http://schemas.microsoft.com/office/drawing/2014/main" xmlns="" id="{294531FA-5A7C-4A8A-9C85-B09695897419}"/>
                  </a:ext>
                </a:extLst>
              </p:cNvPr>
              <p:cNvSpPr/>
              <p:nvPr/>
            </p:nvSpPr>
            <p:spPr>
              <a:xfrm rot="10800000">
                <a:off x="4003207" y="4559217"/>
                <a:ext cx="1549106" cy="106052"/>
              </a:xfrm>
              <a:prstGeom prst="trapezoid">
                <a:avLst>
                  <a:gd name="adj" fmla="val 75086"/>
                </a:avLst>
              </a:pr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37" name="ïşḻíḓe">
                <a:extLst>
                  <a:ext uri="{FF2B5EF4-FFF2-40B4-BE49-F238E27FC236}">
                    <a16:creationId xmlns:a16="http://schemas.microsoft.com/office/drawing/2014/main" xmlns="" id="{238E3135-E17D-40AB-8059-3605D0E54A3B}"/>
                  </a:ext>
                </a:extLst>
              </p:cNvPr>
              <p:cNvSpPr/>
              <p:nvPr/>
            </p:nvSpPr>
            <p:spPr>
              <a:xfrm>
                <a:off x="3547435" y="1755251"/>
                <a:ext cx="2448154" cy="2801165"/>
              </a:xfrm>
              <a:prstGeom prst="upArrow">
                <a:avLst>
                  <a:gd name="adj1" fmla="val 63377"/>
                  <a:gd name="adj2" fmla="val 50000"/>
                </a:avLst>
              </a:prstGeom>
              <a:solidFill>
                <a:schemeClr val="accent2"/>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8" name="ïsļiḓe">
                <a:extLst>
                  <a:ext uri="{FF2B5EF4-FFF2-40B4-BE49-F238E27FC236}">
                    <a16:creationId xmlns:a16="http://schemas.microsoft.com/office/drawing/2014/main" xmlns="" id="{B54EC5CF-7DC5-430C-B98E-E3807DA34AE2}"/>
                  </a:ext>
                </a:extLst>
              </p:cNvPr>
              <p:cNvGrpSpPr>
                <a:grpSpLocks/>
              </p:cNvGrpSpPr>
              <p:nvPr/>
            </p:nvGrpSpPr>
            <p:grpSpPr bwMode="auto">
              <a:xfrm>
                <a:off x="4470004" y="2483094"/>
                <a:ext cx="603010" cy="379981"/>
                <a:chOff x="0" y="0"/>
                <a:chExt cx="575" cy="363"/>
              </a:xfrm>
              <a:solidFill>
                <a:srgbClr val="FFFFFF"/>
              </a:solidFill>
            </p:grpSpPr>
            <p:sp>
              <p:nvSpPr>
                <p:cNvPr id="40" name="ïṡḻîḓe">
                  <a:extLst>
                    <a:ext uri="{FF2B5EF4-FFF2-40B4-BE49-F238E27FC236}">
                      <a16:creationId xmlns:a16="http://schemas.microsoft.com/office/drawing/2014/main" xmlns="" id="{E488C886-0170-48E7-918D-C7E7F39B7B45}"/>
                    </a:ext>
                  </a:extLst>
                </p:cNvPr>
                <p:cNvSpPr/>
                <p:nvPr/>
              </p:nvSpPr>
              <p:spPr bwMode="auto">
                <a:xfrm>
                  <a:off x="0" y="104"/>
                  <a:ext cx="205" cy="25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a:p>
              </p:txBody>
            </p:sp>
            <p:sp>
              <p:nvSpPr>
                <p:cNvPr id="41" name="íš1íḑê">
                  <a:extLst>
                    <a:ext uri="{FF2B5EF4-FFF2-40B4-BE49-F238E27FC236}">
                      <a16:creationId xmlns:a16="http://schemas.microsoft.com/office/drawing/2014/main" xmlns="" id="{FB9FC417-B711-4980-A67B-0B7005B0DF13}"/>
                    </a:ext>
                  </a:extLst>
                </p:cNvPr>
                <p:cNvSpPr/>
                <p:nvPr/>
              </p:nvSpPr>
              <p:spPr bwMode="auto">
                <a:xfrm>
                  <a:off x="168" y="0"/>
                  <a:ext cx="407" cy="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a:p>
              </p:txBody>
            </p:sp>
          </p:grpSp>
          <p:sp>
            <p:nvSpPr>
              <p:cNvPr id="39" name="î$ľîḍè">
                <a:extLst>
                  <a:ext uri="{FF2B5EF4-FFF2-40B4-BE49-F238E27FC236}">
                    <a16:creationId xmlns:a16="http://schemas.microsoft.com/office/drawing/2014/main" xmlns="" id="{57283370-26F2-4829-B532-1359B2373DCD}"/>
                  </a:ext>
                </a:extLst>
              </p:cNvPr>
              <p:cNvSpPr/>
              <p:nvPr/>
            </p:nvSpPr>
            <p:spPr>
              <a:xfrm>
                <a:off x="4003206" y="3524732"/>
                <a:ext cx="1549107" cy="309659"/>
              </a:xfrm>
              <a:prstGeom prst="rect">
                <a:avLst/>
              </a:prstGeom>
            </p:spPr>
            <p:txBody>
              <a:bodyPr wrap="none" lIns="90000" tIns="46800" rIns="90000" bIns="46800">
                <a:normAutofit fontScale="92500" lnSpcReduction="20000"/>
              </a:bodyPr>
              <a:lstStyle/>
              <a:p>
                <a:pPr algn="ctr"/>
                <a:r>
                  <a:rPr lang="zh-CN" altLang="en-US" sz="1600" b="1" dirty="0" smtClean="0">
                    <a:solidFill>
                      <a:schemeClr val="bg1"/>
                    </a:solidFill>
                  </a:rPr>
                  <a:t>数据库设计</a:t>
                </a:r>
                <a:endParaRPr lang="zh-CN" altLang="en-US" sz="1600" b="1" dirty="0">
                  <a:solidFill>
                    <a:schemeClr val="bg1"/>
                  </a:solidFill>
                </a:endParaRPr>
              </a:p>
            </p:txBody>
          </p:sp>
        </p:grpSp>
        <p:grpSp>
          <p:nvGrpSpPr>
            <p:cNvPr id="19" name="î$ľiḍe">
              <a:extLst>
                <a:ext uri="{FF2B5EF4-FFF2-40B4-BE49-F238E27FC236}">
                  <a16:creationId xmlns:a16="http://schemas.microsoft.com/office/drawing/2014/main" xmlns="" id="{3F7F5BD2-AFEF-4FA0-BA8D-3BAD6CC874EF}"/>
                </a:ext>
              </a:extLst>
            </p:cNvPr>
            <p:cNvGrpSpPr/>
            <p:nvPr/>
          </p:nvGrpSpPr>
          <p:grpSpPr>
            <a:xfrm>
              <a:off x="6373274" y="1409451"/>
              <a:ext cx="2272015" cy="2700655"/>
              <a:chOff x="6196379" y="1755251"/>
              <a:chExt cx="2448154" cy="2910018"/>
            </a:xfrm>
          </p:grpSpPr>
          <p:sp>
            <p:nvSpPr>
              <p:cNvPr id="23" name="i$1iḋê">
                <a:extLst>
                  <a:ext uri="{FF2B5EF4-FFF2-40B4-BE49-F238E27FC236}">
                    <a16:creationId xmlns:a16="http://schemas.microsoft.com/office/drawing/2014/main" xmlns="" id="{8EDDEEC1-72CA-4B2A-AC21-EA5CCFC144FD}"/>
                  </a:ext>
                </a:extLst>
              </p:cNvPr>
              <p:cNvSpPr/>
              <p:nvPr/>
            </p:nvSpPr>
            <p:spPr>
              <a:xfrm rot="10800000">
                <a:off x="6196379" y="2980372"/>
                <a:ext cx="2448154"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4" name="ïṧľïdè">
                <a:extLst>
                  <a:ext uri="{FF2B5EF4-FFF2-40B4-BE49-F238E27FC236}">
                    <a16:creationId xmlns:a16="http://schemas.microsoft.com/office/drawing/2014/main" xmlns="" id="{B5EDAEE9-22F7-4382-BF10-70CD6019D0C6}"/>
                  </a:ext>
                </a:extLst>
              </p:cNvPr>
              <p:cNvSpPr/>
              <p:nvPr/>
            </p:nvSpPr>
            <p:spPr>
              <a:xfrm rot="10800000">
                <a:off x="6652153" y="4559217"/>
                <a:ext cx="1549106" cy="106052"/>
              </a:xfrm>
              <a:prstGeom prst="trapezoid">
                <a:avLst>
                  <a:gd name="adj" fmla="val 75086"/>
                </a:avLst>
              </a:pr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25" name="ïṥlïḑe">
                <a:extLst>
                  <a:ext uri="{FF2B5EF4-FFF2-40B4-BE49-F238E27FC236}">
                    <a16:creationId xmlns:a16="http://schemas.microsoft.com/office/drawing/2014/main" xmlns="" id="{046CE238-2B9F-43D7-ADBB-A2576CE2E022}"/>
                  </a:ext>
                </a:extLst>
              </p:cNvPr>
              <p:cNvSpPr/>
              <p:nvPr/>
            </p:nvSpPr>
            <p:spPr>
              <a:xfrm>
                <a:off x="6196379" y="1755251"/>
                <a:ext cx="2448154" cy="2801165"/>
              </a:xfrm>
              <a:prstGeom prst="upArrow">
                <a:avLst>
                  <a:gd name="adj1" fmla="val 63377"/>
                  <a:gd name="adj2" fmla="val 50000"/>
                </a:avLst>
              </a:prstGeom>
              <a:solidFill>
                <a:schemeClr val="accent3"/>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6" name="ïSľiḑe">
                <a:extLst>
                  <a:ext uri="{FF2B5EF4-FFF2-40B4-BE49-F238E27FC236}">
                    <a16:creationId xmlns:a16="http://schemas.microsoft.com/office/drawing/2014/main" xmlns="" id="{855A5182-7F90-4AFE-BD1D-29BC7C022B0D}"/>
                  </a:ext>
                </a:extLst>
              </p:cNvPr>
              <p:cNvGrpSpPr>
                <a:grpSpLocks/>
              </p:cNvGrpSpPr>
              <p:nvPr/>
            </p:nvGrpSpPr>
            <p:grpSpPr bwMode="auto">
              <a:xfrm>
                <a:off x="7169570" y="2456843"/>
                <a:ext cx="501771" cy="501771"/>
                <a:chOff x="0" y="0"/>
                <a:chExt cx="576" cy="576"/>
              </a:xfrm>
              <a:solidFill>
                <a:srgbClr val="FFFFFF"/>
              </a:solidFill>
            </p:grpSpPr>
            <p:sp>
              <p:nvSpPr>
                <p:cNvPr id="28" name="îsļîdè">
                  <a:extLst>
                    <a:ext uri="{FF2B5EF4-FFF2-40B4-BE49-F238E27FC236}">
                      <a16:creationId xmlns:a16="http://schemas.microsoft.com/office/drawing/2014/main" xmlns="" id="{AD98B953-0DA1-43C6-BC9D-071657CC77F9}"/>
                    </a:ext>
                  </a:extLst>
                </p:cNvPr>
                <p:cNvSpPr/>
                <p:nvPr/>
              </p:nvSpPr>
              <p:spPr bwMode="auto">
                <a:xfrm>
                  <a:off x="0" y="0"/>
                  <a:ext cx="344" cy="344"/>
                </a:xfrm>
                <a:custGeom>
                  <a:avLst/>
                  <a:gdLst>
                    <a:gd name="T0" fmla="*/ 0 w 20573"/>
                    <a:gd name="T1" fmla="*/ 0 h 20574"/>
                    <a:gd name="T2" fmla="*/ 0 w 20573"/>
                    <a:gd name="T3" fmla="*/ 0 h 20574"/>
                    <a:gd name="T4" fmla="*/ 0 w 20573"/>
                    <a:gd name="T5" fmla="*/ 0 h 20574"/>
                    <a:gd name="T6" fmla="*/ 0 w 20573"/>
                    <a:gd name="T7" fmla="*/ 0 h 20574"/>
                    <a:gd name="T8" fmla="*/ 0 w 20573"/>
                    <a:gd name="T9" fmla="*/ 0 h 20574"/>
                    <a:gd name="T10" fmla="*/ 0 w 20573"/>
                    <a:gd name="T11" fmla="*/ 0 h 20574"/>
                    <a:gd name="T12" fmla="*/ 0 w 20573"/>
                    <a:gd name="T13" fmla="*/ 0 h 20574"/>
                    <a:gd name="T14" fmla="*/ 0 w 20573"/>
                    <a:gd name="T15" fmla="*/ 0 h 20574"/>
                    <a:gd name="T16" fmla="*/ 0 w 20573"/>
                    <a:gd name="T17" fmla="*/ 0 h 20574"/>
                    <a:gd name="T18" fmla="*/ 0 w 20573"/>
                    <a:gd name="T19" fmla="*/ 0 h 20574"/>
                    <a:gd name="T20" fmla="*/ 0 w 20573"/>
                    <a:gd name="T21" fmla="*/ 0 h 20574"/>
                    <a:gd name="T22" fmla="*/ 0 w 20573"/>
                    <a:gd name="T23" fmla="*/ 0 h 20574"/>
                    <a:gd name="T24" fmla="*/ 0 w 20573"/>
                    <a:gd name="T25" fmla="*/ 0 h 20574"/>
                    <a:gd name="T26" fmla="*/ 0 w 20573"/>
                    <a:gd name="T27" fmla="*/ 0 h 20574"/>
                    <a:gd name="T28" fmla="*/ 0 w 20573"/>
                    <a:gd name="T29" fmla="*/ 0 h 20574"/>
                    <a:gd name="T30" fmla="*/ 0 w 20573"/>
                    <a:gd name="T31" fmla="*/ 0 h 20574"/>
                    <a:gd name="T32" fmla="*/ 0 w 20573"/>
                    <a:gd name="T33" fmla="*/ 0 h 20574"/>
                    <a:gd name="T34" fmla="*/ 0 w 20573"/>
                    <a:gd name="T35" fmla="*/ 0 h 205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4">
                      <a:moveTo>
                        <a:pt x="11769" y="16478"/>
                      </a:moveTo>
                      <a:cubicBezTo>
                        <a:pt x="11279" y="16703"/>
                        <a:pt x="10682" y="16620"/>
                        <a:pt x="10279" y="16217"/>
                      </a:cubicBezTo>
                      <a:lnTo>
                        <a:pt x="4359" y="10297"/>
                      </a:lnTo>
                      <a:cubicBezTo>
                        <a:pt x="3843" y="9781"/>
                        <a:pt x="3843" y="8941"/>
                        <a:pt x="4359" y="8424"/>
                      </a:cubicBezTo>
                      <a:lnTo>
                        <a:pt x="8424" y="4359"/>
                      </a:lnTo>
                      <a:cubicBezTo>
                        <a:pt x="8941" y="3843"/>
                        <a:pt x="9781" y="3843"/>
                        <a:pt x="10296" y="4359"/>
                      </a:cubicBezTo>
                      <a:lnTo>
                        <a:pt x="16216" y="10279"/>
                      </a:lnTo>
                      <a:cubicBezTo>
                        <a:pt x="16630" y="10692"/>
                        <a:pt x="16705" y="11311"/>
                        <a:pt x="16459" y="11806"/>
                      </a:cubicBezTo>
                      <a:lnTo>
                        <a:pt x="19303" y="14651"/>
                      </a:lnTo>
                      <a:cubicBezTo>
                        <a:pt x="21083" y="12571"/>
                        <a:pt x="20993" y="9440"/>
                        <a:pt x="19025" y="7471"/>
                      </a:cubicBezTo>
                      <a:lnTo>
                        <a:pt x="13105" y="1551"/>
                      </a:lnTo>
                      <a:cubicBezTo>
                        <a:pt x="11036" y="-517"/>
                        <a:pt x="7684" y="-517"/>
                        <a:pt x="5617" y="1551"/>
                      </a:cubicBezTo>
                      <a:lnTo>
                        <a:pt x="1552" y="5617"/>
                      </a:lnTo>
                      <a:cubicBezTo>
                        <a:pt x="-517" y="7684"/>
                        <a:pt x="-517" y="11037"/>
                        <a:pt x="1552" y="13105"/>
                      </a:cubicBezTo>
                      <a:lnTo>
                        <a:pt x="7471" y="19025"/>
                      </a:lnTo>
                      <a:cubicBezTo>
                        <a:pt x="9430" y="20984"/>
                        <a:pt x="12541" y="21083"/>
                        <a:pt x="14621" y="19330"/>
                      </a:cubicBezTo>
                      <a:lnTo>
                        <a:pt x="11769" y="16478"/>
                      </a:lnTo>
                      <a:close/>
                      <a:moveTo>
                        <a:pt x="11769" y="16478"/>
                      </a:moveTo>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a:p>
              </p:txBody>
            </p:sp>
            <p:sp>
              <p:nvSpPr>
                <p:cNvPr id="29" name="îṥ1íḋe">
                  <a:extLst>
                    <a:ext uri="{FF2B5EF4-FFF2-40B4-BE49-F238E27FC236}">
                      <a16:creationId xmlns:a16="http://schemas.microsoft.com/office/drawing/2014/main" xmlns="" id="{7C2E25BF-7029-4B50-8CD9-352EBE25B312}"/>
                    </a:ext>
                  </a:extLst>
                </p:cNvPr>
                <p:cNvSpPr/>
                <p:nvPr/>
              </p:nvSpPr>
              <p:spPr bwMode="auto">
                <a:xfrm>
                  <a:off x="231" y="231"/>
                  <a:ext cx="345" cy="345"/>
                </a:xfrm>
                <a:custGeom>
                  <a:avLst/>
                  <a:gdLst>
                    <a:gd name="T0" fmla="*/ 0 w 20573"/>
                    <a:gd name="T1" fmla="*/ 0 h 20573"/>
                    <a:gd name="T2" fmla="*/ 0 w 20573"/>
                    <a:gd name="T3" fmla="*/ 0 h 20573"/>
                    <a:gd name="T4" fmla="*/ 0 w 20573"/>
                    <a:gd name="T5" fmla="*/ 0 h 20573"/>
                    <a:gd name="T6" fmla="*/ 0 w 20573"/>
                    <a:gd name="T7" fmla="*/ 0 h 20573"/>
                    <a:gd name="T8" fmla="*/ 0 w 20573"/>
                    <a:gd name="T9" fmla="*/ 0 h 20573"/>
                    <a:gd name="T10" fmla="*/ 0 w 20573"/>
                    <a:gd name="T11" fmla="*/ 0 h 20573"/>
                    <a:gd name="T12" fmla="*/ 0 w 20573"/>
                    <a:gd name="T13" fmla="*/ 0 h 20573"/>
                    <a:gd name="T14" fmla="*/ 0 w 20573"/>
                    <a:gd name="T15" fmla="*/ 0 h 20573"/>
                    <a:gd name="T16" fmla="*/ 0 w 20573"/>
                    <a:gd name="T17" fmla="*/ 0 h 20573"/>
                    <a:gd name="T18" fmla="*/ 0 w 20573"/>
                    <a:gd name="T19" fmla="*/ 0 h 20573"/>
                    <a:gd name="T20" fmla="*/ 0 w 20573"/>
                    <a:gd name="T21" fmla="*/ 0 h 20573"/>
                    <a:gd name="T22" fmla="*/ 0 w 20573"/>
                    <a:gd name="T23" fmla="*/ 0 h 20573"/>
                    <a:gd name="T24" fmla="*/ 0 w 20573"/>
                    <a:gd name="T25" fmla="*/ 0 h 20573"/>
                    <a:gd name="T26" fmla="*/ 0 w 20573"/>
                    <a:gd name="T27" fmla="*/ 0 h 20573"/>
                    <a:gd name="T28" fmla="*/ 0 w 20573"/>
                    <a:gd name="T29" fmla="*/ 0 h 20573"/>
                    <a:gd name="T30" fmla="*/ 0 w 20573"/>
                    <a:gd name="T31" fmla="*/ 0 h 20573"/>
                    <a:gd name="T32" fmla="*/ 0 w 20573"/>
                    <a:gd name="T33" fmla="*/ 0 h 20573"/>
                    <a:gd name="T34" fmla="*/ 0 w 20573"/>
                    <a:gd name="T35" fmla="*/ 0 h 20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573" h="20573">
                      <a:moveTo>
                        <a:pt x="14956" y="19022"/>
                      </a:moveTo>
                      <a:lnTo>
                        <a:pt x="19023" y="14957"/>
                      </a:lnTo>
                      <a:cubicBezTo>
                        <a:pt x="21090" y="12888"/>
                        <a:pt x="21090" y="9536"/>
                        <a:pt x="19023" y="7469"/>
                      </a:cubicBezTo>
                      <a:lnTo>
                        <a:pt x="13103" y="1549"/>
                      </a:lnTo>
                      <a:cubicBezTo>
                        <a:pt x="11134" y="-420"/>
                        <a:pt x="8003" y="-510"/>
                        <a:pt x="5922" y="1270"/>
                      </a:cubicBezTo>
                      <a:lnTo>
                        <a:pt x="8767" y="4115"/>
                      </a:lnTo>
                      <a:cubicBezTo>
                        <a:pt x="9263" y="3867"/>
                        <a:pt x="9881" y="3944"/>
                        <a:pt x="10295" y="4357"/>
                      </a:cubicBezTo>
                      <a:lnTo>
                        <a:pt x="16214" y="10277"/>
                      </a:lnTo>
                      <a:cubicBezTo>
                        <a:pt x="16730" y="10793"/>
                        <a:pt x="16730" y="11633"/>
                        <a:pt x="16214" y="12149"/>
                      </a:cubicBezTo>
                      <a:lnTo>
                        <a:pt x="12149" y="16214"/>
                      </a:lnTo>
                      <a:cubicBezTo>
                        <a:pt x="11632" y="16730"/>
                        <a:pt x="10792" y="16730"/>
                        <a:pt x="10277" y="16214"/>
                      </a:cubicBezTo>
                      <a:lnTo>
                        <a:pt x="4357" y="10295"/>
                      </a:lnTo>
                      <a:cubicBezTo>
                        <a:pt x="3954" y="9892"/>
                        <a:pt x="3870" y="9294"/>
                        <a:pt x="4096" y="8805"/>
                      </a:cubicBezTo>
                      <a:lnTo>
                        <a:pt x="1243" y="5952"/>
                      </a:lnTo>
                      <a:cubicBezTo>
                        <a:pt x="-510" y="8032"/>
                        <a:pt x="-410" y="11143"/>
                        <a:pt x="1549" y="13102"/>
                      </a:cubicBezTo>
                      <a:lnTo>
                        <a:pt x="7469" y="19022"/>
                      </a:lnTo>
                      <a:cubicBezTo>
                        <a:pt x="9536" y="21090"/>
                        <a:pt x="12889" y="21090"/>
                        <a:pt x="14956" y="19022"/>
                      </a:cubicBezTo>
                      <a:close/>
                      <a:moveTo>
                        <a:pt x="14956" y="19022"/>
                      </a:moveTo>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a:p>
              </p:txBody>
            </p:sp>
            <p:sp>
              <p:nvSpPr>
                <p:cNvPr id="30" name="iślîḋè">
                  <a:extLst>
                    <a:ext uri="{FF2B5EF4-FFF2-40B4-BE49-F238E27FC236}">
                      <a16:creationId xmlns:a16="http://schemas.microsoft.com/office/drawing/2014/main" xmlns="" id="{80901FC8-10C6-473C-AD63-94AC7F374FE2}"/>
                    </a:ext>
                  </a:extLst>
                </p:cNvPr>
                <p:cNvSpPr/>
                <p:nvPr/>
              </p:nvSpPr>
              <p:spPr bwMode="auto">
                <a:xfrm>
                  <a:off x="152" y="151"/>
                  <a:ext cx="269" cy="270"/>
                </a:xfrm>
                <a:custGeom>
                  <a:avLst/>
                  <a:gdLst>
                    <a:gd name="T0" fmla="*/ 0 w 21091"/>
                    <a:gd name="T1" fmla="*/ 0 h 21090"/>
                    <a:gd name="T2" fmla="*/ 0 w 21091"/>
                    <a:gd name="T3" fmla="*/ 0 h 21090"/>
                    <a:gd name="T4" fmla="*/ 0 w 21091"/>
                    <a:gd name="T5" fmla="*/ 0 h 21090"/>
                    <a:gd name="T6" fmla="*/ 0 w 21091"/>
                    <a:gd name="T7" fmla="*/ 0 h 21090"/>
                    <a:gd name="T8" fmla="*/ 0 w 21091"/>
                    <a:gd name="T9" fmla="*/ 0 h 21090"/>
                    <a:gd name="T10" fmla="*/ 0 w 21091"/>
                    <a:gd name="T11" fmla="*/ 0 h 21090"/>
                    <a:gd name="T12" fmla="*/ 0 w 21091"/>
                    <a:gd name="T13" fmla="*/ 0 h 21090"/>
                    <a:gd name="T14" fmla="*/ 0 w 21091"/>
                    <a:gd name="T15" fmla="*/ 0 h 210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091" h="21090">
                      <a:moveTo>
                        <a:pt x="763" y="763"/>
                      </a:moveTo>
                      <a:cubicBezTo>
                        <a:pt x="-254" y="1780"/>
                        <a:pt x="-254" y="3428"/>
                        <a:pt x="762" y="4445"/>
                      </a:cubicBezTo>
                      <a:lnTo>
                        <a:pt x="16645" y="20328"/>
                      </a:lnTo>
                      <a:cubicBezTo>
                        <a:pt x="17663" y="21344"/>
                        <a:pt x="19312" y="21346"/>
                        <a:pt x="20329" y="20329"/>
                      </a:cubicBezTo>
                      <a:cubicBezTo>
                        <a:pt x="21346" y="19312"/>
                        <a:pt x="21345" y="17663"/>
                        <a:pt x="20328" y="16646"/>
                      </a:cubicBezTo>
                      <a:lnTo>
                        <a:pt x="4444" y="763"/>
                      </a:lnTo>
                      <a:cubicBezTo>
                        <a:pt x="3428" y="-254"/>
                        <a:pt x="1780" y="-253"/>
                        <a:pt x="763" y="763"/>
                      </a:cubicBezTo>
                      <a:close/>
                      <a:moveTo>
                        <a:pt x="763" y="763"/>
                      </a:moveTo>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a:p>
              </p:txBody>
            </p:sp>
          </p:grpSp>
          <p:sp>
            <p:nvSpPr>
              <p:cNvPr id="27" name="îṣḻíḓé">
                <a:extLst>
                  <a:ext uri="{FF2B5EF4-FFF2-40B4-BE49-F238E27FC236}">
                    <a16:creationId xmlns:a16="http://schemas.microsoft.com/office/drawing/2014/main" xmlns="" id="{ABBF01CD-2723-41D1-B0AB-0D9F7C7670DF}"/>
                  </a:ext>
                </a:extLst>
              </p:cNvPr>
              <p:cNvSpPr/>
              <p:nvPr/>
            </p:nvSpPr>
            <p:spPr>
              <a:xfrm>
                <a:off x="6652151" y="3524732"/>
                <a:ext cx="1549107" cy="309659"/>
              </a:xfrm>
              <a:prstGeom prst="rect">
                <a:avLst/>
              </a:prstGeom>
            </p:spPr>
            <p:txBody>
              <a:bodyPr wrap="none" lIns="90000" tIns="46800" rIns="90000" bIns="46800">
                <a:normAutofit fontScale="92500" lnSpcReduction="20000"/>
              </a:bodyPr>
              <a:lstStyle/>
              <a:p>
                <a:pPr algn="ctr"/>
                <a:r>
                  <a:rPr lang="zh-CN" altLang="en-US" sz="1600" b="1" dirty="0" smtClean="0">
                    <a:solidFill>
                      <a:schemeClr val="bg1"/>
                    </a:solidFill>
                  </a:rPr>
                  <a:t>前端</a:t>
                </a:r>
                <a:r>
                  <a:rPr lang="en-US" altLang="zh-CN" sz="1600" b="1" dirty="0" err="1" smtClean="0">
                    <a:solidFill>
                      <a:schemeClr val="bg1"/>
                    </a:solidFill>
                  </a:rPr>
                  <a:t>vue.js</a:t>
                </a:r>
                <a:endParaRPr lang="zh-CN" altLang="en-US" sz="1600" b="1" dirty="0">
                  <a:solidFill>
                    <a:schemeClr val="bg1"/>
                  </a:solidFill>
                </a:endParaRPr>
              </a:p>
            </p:txBody>
          </p:sp>
        </p:grpSp>
        <p:grpSp>
          <p:nvGrpSpPr>
            <p:cNvPr id="10" name="íṥļïde">
              <a:extLst>
                <a:ext uri="{FF2B5EF4-FFF2-40B4-BE49-F238E27FC236}">
                  <a16:creationId xmlns:a16="http://schemas.microsoft.com/office/drawing/2014/main" xmlns="" id="{D610B088-F1A7-4DF6-BD79-51D3D386247E}"/>
                </a:ext>
              </a:extLst>
            </p:cNvPr>
            <p:cNvGrpSpPr/>
            <p:nvPr/>
          </p:nvGrpSpPr>
          <p:grpSpPr>
            <a:xfrm>
              <a:off x="9180379" y="1409451"/>
              <a:ext cx="2272017" cy="2700655"/>
              <a:chOff x="8845325" y="1755251"/>
              <a:chExt cx="2448156" cy="2910018"/>
            </a:xfrm>
          </p:grpSpPr>
          <p:sp>
            <p:nvSpPr>
              <p:cNvPr id="14" name="ïṣ1îḍê">
                <a:extLst>
                  <a:ext uri="{FF2B5EF4-FFF2-40B4-BE49-F238E27FC236}">
                    <a16:creationId xmlns:a16="http://schemas.microsoft.com/office/drawing/2014/main" xmlns="" id="{E5C740E0-B4E9-4FEB-B51D-B2E735D19B1E}"/>
                  </a:ext>
                </a:extLst>
              </p:cNvPr>
              <p:cNvSpPr/>
              <p:nvPr/>
            </p:nvSpPr>
            <p:spPr>
              <a:xfrm rot="10800000">
                <a:off x="8845325" y="2980372"/>
                <a:ext cx="2448154"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5" name="ïṥļíḓê">
                <a:extLst>
                  <a:ext uri="{FF2B5EF4-FFF2-40B4-BE49-F238E27FC236}">
                    <a16:creationId xmlns:a16="http://schemas.microsoft.com/office/drawing/2014/main" xmlns="" id="{CC1F98C0-FFE1-456B-8C18-F6A04CCF9381}"/>
                  </a:ext>
                </a:extLst>
              </p:cNvPr>
              <p:cNvSpPr/>
              <p:nvPr/>
            </p:nvSpPr>
            <p:spPr>
              <a:xfrm rot="10800000">
                <a:off x="9301099" y="4559217"/>
                <a:ext cx="1549106" cy="106052"/>
              </a:xfrm>
              <a:prstGeom prst="trapezoid">
                <a:avLst>
                  <a:gd name="adj" fmla="val 75086"/>
                </a:avLst>
              </a:pr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16" name="íśľïdê">
                <a:extLst>
                  <a:ext uri="{FF2B5EF4-FFF2-40B4-BE49-F238E27FC236}">
                    <a16:creationId xmlns:a16="http://schemas.microsoft.com/office/drawing/2014/main" xmlns="" id="{4F5E36F8-1ACF-4632-AE9C-427A92FF238A}"/>
                  </a:ext>
                </a:extLst>
              </p:cNvPr>
              <p:cNvSpPr/>
              <p:nvPr/>
            </p:nvSpPr>
            <p:spPr>
              <a:xfrm>
                <a:off x="8845327" y="1755251"/>
                <a:ext cx="2448154" cy="2801165"/>
              </a:xfrm>
              <a:prstGeom prst="upArrow">
                <a:avLst>
                  <a:gd name="adj1" fmla="val 63377"/>
                  <a:gd name="adj2" fmla="val 50000"/>
                </a:avLst>
              </a:prstGeom>
              <a:solidFill>
                <a:schemeClr val="accent4"/>
              </a:solidFill>
              <a:ln w="3175" cap="flat" cmpd="sng" algn="ctr">
                <a:noFill/>
                <a:prstDash val="solid"/>
              </a:ln>
              <a:effectLst>
                <a:outerShdw dist="25400" dir="54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iśľïḓê">
                <a:extLst>
                  <a:ext uri="{FF2B5EF4-FFF2-40B4-BE49-F238E27FC236}">
                    <a16:creationId xmlns:a16="http://schemas.microsoft.com/office/drawing/2014/main" xmlns="" id="{E587B1F7-605D-4B7A-B4C1-D156F7D6FD40}"/>
                  </a:ext>
                </a:extLst>
              </p:cNvPr>
              <p:cNvSpPr/>
              <p:nvPr/>
            </p:nvSpPr>
            <p:spPr bwMode="auto">
              <a:xfrm>
                <a:off x="9767895" y="2518501"/>
                <a:ext cx="603010" cy="379981"/>
              </a:xfrm>
              <a:custGeom>
                <a:avLst/>
                <a:gdLst>
                  <a:gd name="T0" fmla="*/ 205817445 w 21600"/>
                  <a:gd name="T1" fmla="*/ 12896655 h 21600"/>
                  <a:gd name="T2" fmla="*/ 205817445 w 21600"/>
                  <a:gd name="T3" fmla="*/ 3873124 h 21600"/>
                  <a:gd name="T4" fmla="*/ 190413453 w 21600"/>
                  <a:gd name="T5" fmla="*/ 0 h 21600"/>
                  <a:gd name="T6" fmla="*/ 15405247 w 21600"/>
                  <a:gd name="T7" fmla="*/ 0 h 21600"/>
                  <a:gd name="T8" fmla="*/ 0 w 21600"/>
                  <a:gd name="T9" fmla="*/ 3873124 h 21600"/>
                  <a:gd name="T10" fmla="*/ 0 w 21600"/>
                  <a:gd name="T11" fmla="*/ 41275556 h 21600"/>
                  <a:gd name="T12" fmla="*/ 15405247 w 21600"/>
                  <a:gd name="T13" fmla="*/ 45148680 h 21600"/>
                  <a:gd name="T14" fmla="*/ 190413453 w 21600"/>
                  <a:gd name="T15" fmla="*/ 45148680 h 21600"/>
                  <a:gd name="T16" fmla="*/ 205817445 w 21600"/>
                  <a:gd name="T17" fmla="*/ 41275556 h 21600"/>
                  <a:gd name="T18" fmla="*/ 205817445 w 21600"/>
                  <a:gd name="T19" fmla="*/ 32367006 h 21600"/>
                  <a:gd name="T20" fmla="*/ 205817445 w 21600"/>
                  <a:gd name="T21" fmla="*/ 32488207 h 21600"/>
                  <a:gd name="T22" fmla="*/ 286355233 w 21600"/>
                  <a:gd name="T23" fmla="*/ 41984108 h 21600"/>
                  <a:gd name="T24" fmla="*/ 286355233 w 21600"/>
                  <a:gd name="T25" fmla="*/ 3315119 h 21600"/>
                  <a:gd name="T26" fmla="*/ 205817445 w 21600"/>
                  <a:gd name="T27" fmla="*/ 12896655 h 21600"/>
                  <a:gd name="T28" fmla="*/ 205817445 w 21600"/>
                  <a:gd name="T29" fmla="*/ 1289665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485"/>
                    </a:lnTo>
                    <a:lnTo>
                      <a:pt x="15525" y="15543"/>
                    </a:lnTo>
                    <a:lnTo>
                      <a:pt x="21600" y="20086"/>
                    </a:lnTo>
                    <a:lnTo>
                      <a:pt x="21600" y="1586"/>
                    </a:lnTo>
                    <a:lnTo>
                      <a:pt x="15525" y="6170"/>
                    </a:lnTo>
                    <a:close/>
                    <a:moveTo>
                      <a:pt x="15525" y="6170"/>
                    </a:moveTo>
                  </a:path>
                </a:pathLst>
              </a:custGeom>
              <a:solidFill>
                <a:srgbClr val="FFFFFF"/>
              </a:solidFill>
              <a:ln>
                <a:noFill/>
              </a:ln>
            </p:spPr>
            <p:txBody>
              <a:bodyPr anchor="ctr"/>
              <a:lstStyle/>
              <a:p>
                <a:pPr algn="ctr"/>
                <a:endParaRPr/>
              </a:p>
            </p:txBody>
          </p:sp>
          <p:sp>
            <p:nvSpPr>
              <p:cNvPr id="18" name="iṩ1ídé">
                <a:extLst>
                  <a:ext uri="{FF2B5EF4-FFF2-40B4-BE49-F238E27FC236}">
                    <a16:creationId xmlns:a16="http://schemas.microsoft.com/office/drawing/2014/main" xmlns="" id="{040AEE5E-9465-45A5-A53D-9E374230DFE1}"/>
                  </a:ext>
                </a:extLst>
              </p:cNvPr>
              <p:cNvSpPr/>
              <p:nvPr/>
            </p:nvSpPr>
            <p:spPr>
              <a:xfrm>
                <a:off x="9301096" y="3524732"/>
                <a:ext cx="1549107" cy="309659"/>
              </a:xfrm>
              <a:prstGeom prst="rect">
                <a:avLst/>
              </a:prstGeom>
            </p:spPr>
            <p:txBody>
              <a:bodyPr wrap="none" lIns="90000" tIns="46800" rIns="90000" bIns="46800">
                <a:normAutofit fontScale="92500" lnSpcReduction="20000"/>
              </a:bodyPr>
              <a:lstStyle/>
              <a:p>
                <a:pPr algn="ctr"/>
                <a:r>
                  <a:rPr lang="en-US" altLang="zh-CN" sz="1600" b="1" dirty="0" err="1" smtClean="0">
                    <a:solidFill>
                      <a:schemeClr val="bg1"/>
                    </a:solidFill>
                  </a:rPr>
                  <a:t>Node.js</a:t>
                </a:r>
                <a:r>
                  <a:rPr lang="zh-CN" altLang="en-US" sz="1600" b="1" dirty="0" smtClean="0">
                    <a:solidFill>
                      <a:schemeClr val="bg1"/>
                    </a:solidFill>
                  </a:rPr>
                  <a:t>后台</a:t>
                </a:r>
                <a:endParaRPr lang="zh-CN" altLang="en-US" sz="1600" b="1" dirty="0">
                  <a:solidFill>
                    <a:schemeClr val="bg1"/>
                  </a:solidFill>
                </a:endParaRPr>
              </a:p>
            </p:txBody>
          </p:sp>
        </p:grpSp>
      </p:grpSp>
    </p:spTree>
    <p:extLst>
      <p:ext uri="{BB962C8B-B14F-4D97-AF65-F5344CB8AC3E}">
        <p14:creationId xmlns:p14="http://schemas.microsoft.com/office/powerpoint/2010/main" val="3196461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433384" y="494145"/>
            <a:ext cx="9878080" cy="2249990"/>
            <a:chOff x="1433387" y="3386958"/>
            <a:chExt cx="9878080" cy="2249990"/>
          </a:xfrm>
        </p:grpSpPr>
        <p:grpSp>
          <p:nvGrpSpPr>
            <p:cNvPr id="105" name="Group 104"/>
            <p:cNvGrpSpPr/>
            <p:nvPr/>
          </p:nvGrpSpPr>
          <p:grpSpPr>
            <a:xfrm>
              <a:off x="1433387" y="3403670"/>
              <a:ext cx="9878080" cy="2233278"/>
              <a:chOff x="1689610" y="3809140"/>
              <a:chExt cx="9878080" cy="2233278"/>
            </a:xfrm>
          </p:grpSpPr>
          <p:sp>
            <p:nvSpPr>
              <p:cNvPr id="102" name="Rounded Rectangle 101"/>
              <p:cNvSpPr/>
              <p:nvPr/>
            </p:nvSpPr>
            <p:spPr>
              <a:xfrm>
                <a:off x="3422756" y="3809140"/>
                <a:ext cx="8144934" cy="2233278"/>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3" name="Straight Connector 102"/>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3423539" y="3386958"/>
              <a:ext cx="1646605" cy="369332"/>
            </a:xfrm>
            <a:prstGeom prst="rect">
              <a:avLst/>
            </a:prstGeom>
            <a:noFill/>
          </p:spPr>
          <p:txBody>
            <a:bodyPr wrap="none" rtlCol="0">
              <a:spAutoFit/>
            </a:bodyPr>
            <a:lstStyle/>
            <a:p>
              <a:r>
                <a:rPr lang="en-US" altLang="zh-CN" dirty="0" err="1" smtClean="0"/>
                <a:t>apply_number</a:t>
              </a:r>
              <a:endParaRPr lang="en-US" dirty="0"/>
            </a:p>
          </p:txBody>
        </p:sp>
      </p:grpSp>
      <p:sp>
        <p:nvSpPr>
          <p:cNvPr id="45" name="Rectangle 44"/>
          <p:cNvSpPr/>
          <p:nvPr/>
        </p:nvSpPr>
        <p:spPr>
          <a:xfrm>
            <a:off x="218368" y="1448653"/>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apply_number</a:t>
            </a:r>
            <a:endParaRPr lang="en-US" sz="1200" dirty="0"/>
          </a:p>
        </p:txBody>
      </p:sp>
      <p:sp>
        <p:nvSpPr>
          <p:cNvPr id="47" name="Rectangle 46"/>
          <p:cNvSpPr/>
          <p:nvPr/>
        </p:nvSpPr>
        <p:spPr>
          <a:xfrm>
            <a:off x="218368" y="115368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id</a:t>
            </a:r>
            <a:endParaRPr lang="en-US" sz="1200" dirty="0"/>
          </a:p>
        </p:txBody>
      </p:sp>
      <p:sp>
        <p:nvSpPr>
          <p:cNvPr id="48" name="Rectangle 47"/>
          <p:cNvSpPr/>
          <p:nvPr/>
        </p:nvSpPr>
        <p:spPr>
          <a:xfrm>
            <a:off x="218368" y="174379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name</a:t>
            </a:r>
            <a:endParaRPr lang="en-US" sz="1200" dirty="0"/>
          </a:p>
        </p:txBody>
      </p:sp>
      <p:sp>
        <p:nvSpPr>
          <p:cNvPr id="49" name="Rectangle 48"/>
          <p:cNvSpPr/>
          <p:nvPr/>
        </p:nvSpPr>
        <p:spPr>
          <a:xfrm>
            <a:off x="218368" y="2038770"/>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smtClean="0"/>
              <a:t>main_classify_code</a:t>
            </a:r>
            <a:endParaRPr lang="en-US" sz="800" dirty="0"/>
          </a:p>
        </p:txBody>
      </p:sp>
      <p:sp>
        <p:nvSpPr>
          <p:cNvPr id="50" name="Rectangle 49"/>
          <p:cNvSpPr/>
          <p:nvPr/>
        </p:nvSpPr>
        <p:spPr>
          <a:xfrm>
            <a:off x="218368" y="233391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classify_node</a:t>
            </a:r>
            <a:endParaRPr lang="en-US" sz="1200" dirty="0"/>
          </a:p>
        </p:txBody>
      </p:sp>
      <p:sp>
        <p:nvSpPr>
          <p:cNvPr id="51" name="Rectangle 50"/>
          <p:cNvSpPr/>
          <p:nvPr/>
        </p:nvSpPr>
        <p:spPr>
          <a:xfrm>
            <a:off x="218367" y="2637074"/>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apply_man</a:t>
            </a:r>
            <a:endParaRPr lang="en-US" altLang="zh-CN" sz="1200" dirty="0" smtClean="0"/>
          </a:p>
        </p:txBody>
      </p:sp>
      <p:sp>
        <p:nvSpPr>
          <p:cNvPr id="52" name="Rectangle 51"/>
          <p:cNvSpPr/>
          <p:nvPr/>
        </p:nvSpPr>
        <p:spPr>
          <a:xfrm>
            <a:off x="218366" y="293221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invente_man</a:t>
            </a:r>
            <a:endParaRPr lang="en-US" sz="1200" dirty="0"/>
          </a:p>
        </p:txBody>
      </p:sp>
      <p:sp>
        <p:nvSpPr>
          <p:cNvPr id="54" name="Rectangle 53"/>
          <p:cNvSpPr/>
          <p:nvPr/>
        </p:nvSpPr>
        <p:spPr>
          <a:xfrm>
            <a:off x="218366" y="323537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publicity_date</a:t>
            </a:r>
            <a:endParaRPr lang="en-US" sz="1200" dirty="0"/>
          </a:p>
        </p:txBody>
      </p:sp>
      <p:sp>
        <p:nvSpPr>
          <p:cNvPr id="55" name="Rectangle 54"/>
          <p:cNvSpPr/>
          <p:nvPr/>
        </p:nvSpPr>
        <p:spPr>
          <a:xfrm>
            <a:off x="218365" y="353853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publicity_code</a:t>
            </a:r>
            <a:endParaRPr lang="en-US" sz="1200" dirty="0"/>
          </a:p>
        </p:txBody>
      </p:sp>
      <p:sp>
        <p:nvSpPr>
          <p:cNvPr id="57" name="Rectangle 56"/>
          <p:cNvSpPr/>
          <p:nvPr/>
        </p:nvSpPr>
        <p:spPr>
          <a:xfrm>
            <a:off x="218364" y="3841696"/>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patent_agent</a:t>
            </a:r>
            <a:endParaRPr lang="en-US" sz="1200" dirty="0"/>
          </a:p>
        </p:txBody>
      </p:sp>
      <p:sp>
        <p:nvSpPr>
          <p:cNvPr id="58" name="Rectangle 57"/>
          <p:cNvSpPr/>
          <p:nvPr/>
        </p:nvSpPr>
        <p:spPr>
          <a:xfrm>
            <a:off x="218363" y="414485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agent</a:t>
            </a:r>
            <a:endParaRPr lang="en-US" sz="1200" dirty="0"/>
          </a:p>
        </p:txBody>
      </p:sp>
      <p:sp>
        <p:nvSpPr>
          <p:cNvPr id="59" name="Rectangle 58"/>
          <p:cNvSpPr/>
          <p:nvPr/>
        </p:nvSpPr>
        <p:spPr>
          <a:xfrm>
            <a:off x="218362" y="4446563"/>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apply_date</a:t>
            </a:r>
            <a:endParaRPr lang="en-US" sz="1200" dirty="0"/>
          </a:p>
        </p:txBody>
      </p:sp>
      <p:sp>
        <p:nvSpPr>
          <p:cNvPr id="60" name="Rectangle 59"/>
          <p:cNvSpPr/>
          <p:nvPr/>
        </p:nvSpPr>
        <p:spPr>
          <a:xfrm>
            <a:off x="218362" y="474972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address</a:t>
            </a:r>
            <a:endParaRPr lang="en-US" sz="1200" dirty="0"/>
          </a:p>
        </p:txBody>
      </p:sp>
      <p:sp>
        <p:nvSpPr>
          <p:cNvPr id="61" name="Rectangle 60"/>
          <p:cNvSpPr/>
          <p:nvPr/>
        </p:nvSpPr>
        <p:spPr>
          <a:xfrm>
            <a:off x="218362" y="5052880"/>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priority</a:t>
            </a:r>
            <a:endParaRPr lang="en-US" sz="1200" dirty="0"/>
          </a:p>
        </p:txBody>
      </p:sp>
      <p:sp>
        <p:nvSpPr>
          <p:cNvPr id="62" name="Rectangle 61"/>
          <p:cNvSpPr/>
          <p:nvPr/>
        </p:nvSpPr>
        <p:spPr>
          <a:xfrm>
            <a:off x="218361" y="535464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province_code</a:t>
            </a:r>
            <a:endParaRPr lang="en-US" sz="1200" dirty="0"/>
          </a:p>
        </p:txBody>
      </p:sp>
      <p:sp>
        <p:nvSpPr>
          <p:cNvPr id="63" name="Rectangle 62"/>
          <p:cNvSpPr/>
          <p:nvPr/>
        </p:nvSpPr>
        <p:spPr>
          <a:xfrm>
            <a:off x="218360" y="564758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abstract</a:t>
            </a:r>
            <a:endParaRPr lang="en-US" sz="1200" dirty="0"/>
          </a:p>
        </p:txBody>
      </p:sp>
      <p:sp>
        <p:nvSpPr>
          <p:cNvPr id="64" name="Rectangle 63"/>
          <p:cNvSpPr/>
          <p:nvPr/>
        </p:nvSpPr>
        <p:spPr>
          <a:xfrm>
            <a:off x="218359" y="594143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main_right</a:t>
            </a:r>
            <a:endParaRPr lang="en-US" sz="1200" dirty="0"/>
          </a:p>
        </p:txBody>
      </p:sp>
      <p:sp>
        <p:nvSpPr>
          <p:cNvPr id="79" name="Title 78"/>
          <p:cNvSpPr>
            <a:spLocks noGrp="1"/>
          </p:cNvSpPr>
          <p:nvPr>
            <p:ph type="title"/>
          </p:nvPr>
        </p:nvSpPr>
        <p:spPr/>
        <p:txBody>
          <a:bodyPr/>
          <a:lstStyle/>
          <a:p>
            <a:r>
              <a:rPr lang="zh-CN" altLang="en-US" dirty="0" smtClean="0"/>
              <a:t>数据处理</a:t>
            </a:r>
            <a:endParaRPr lang="en-US" dirty="0"/>
          </a:p>
        </p:txBody>
      </p:sp>
      <p:graphicFrame>
        <p:nvGraphicFramePr>
          <p:cNvPr id="94" name="Table 93"/>
          <p:cNvGraphicFramePr>
            <a:graphicFrameLocks noGrp="1"/>
          </p:cNvGraphicFramePr>
          <p:nvPr>
            <p:extLst>
              <p:ext uri="{D42A27DB-BD31-4B8C-83A1-F6EECF244321}">
                <p14:modId xmlns:p14="http://schemas.microsoft.com/office/powerpoint/2010/main" val="632242760"/>
              </p:ext>
            </p:extLst>
          </p:nvPr>
        </p:nvGraphicFramePr>
        <p:xfrm>
          <a:off x="3431533" y="931014"/>
          <a:ext cx="3394267" cy="1554480"/>
        </p:xfrm>
        <a:graphic>
          <a:graphicData uri="http://schemas.openxmlformats.org/drawingml/2006/table">
            <a:tbl>
              <a:tblPr firstRow="1" bandRow="1">
                <a:tableStyleId>{5C22544A-7EE6-4342-B048-85BDC9FD1C3A}</a:tableStyleId>
              </a:tblPr>
              <a:tblGrid>
                <a:gridCol w="634134"/>
                <a:gridCol w="880533"/>
                <a:gridCol w="1879600"/>
              </a:tblGrid>
              <a:tr h="221969">
                <a:tc>
                  <a:txBody>
                    <a:bodyPr/>
                    <a:lstStyle/>
                    <a:p>
                      <a:r>
                        <a:rPr lang="zh-CN" altLang="en-US" sz="1100" dirty="0" smtClean="0"/>
                        <a:t>长度</a:t>
                      </a:r>
                      <a:endParaRPr lang="en-US" sz="1100" dirty="0"/>
                    </a:p>
                  </a:txBody>
                  <a:tcPr/>
                </a:tc>
                <a:tc>
                  <a:txBody>
                    <a:bodyPr/>
                    <a:lstStyle/>
                    <a:p>
                      <a:r>
                        <a:rPr lang="zh-CN" altLang="en-US" sz="1100" dirty="0" smtClean="0"/>
                        <a:t>数量</a:t>
                      </a:r>
                      <a:endParaRPr lang="en-US" sz="1100" dirty="0"/>
                    </a:p>
                  </a:txBody>
                  <a:tcPr/>
                </a:tc>
                <a:tc>
                  <a:txBody>
                    <a:bodyPr/>
                    <a:lstStyle/>
                    <a:p>
                      <a:r>
                        <a:rPr lang="zh-CN" altLang="en-US" sz="1100" dirty="0" smtClean="0"/>
                        <a:t>例子</a:t>
                      </a:r>
                      <a:endParaRPr lang="en-US" sz="1100" dirty="0"/>
                    </a:p>
                  </a:txBody>
                  <a:tcPr/>
                </a:tc>
              </a:tr>
              <a:tr h="221969">
                <a:tc>
                  <a:txBody>
                    <a:bodyPr/>
                    <a:lstStyle/>
                    <a:p>
                      <a:r>
                        <a:rPr lang="is-IS" sz="1100" b="0" i="0" u="none" strike="noStrike" kern="1200" dirty="0" smtClean="0">
                          <a:solidFill>
                            <a:schemeClr val="dk1"/>
                          </a:solidFill>
                          <a:effectLst/>
                          <a:latin typeface="+mn-lt"/>
                          <a:ea typeface="+mn-ea"/>
                          <a:cs typeface="+mn-cs"/>
                        </a:rPr>
                        <a:t>12</a:t>
                      </a:r>
                      <a:endParaRPr lang="en-US" sz="1100" dirty="0"/>
                    </a:p>
                  </a:txBody>
                  <a:tcPr/>
                </a:tc>
                <a:tc>
                  <a:txBody>
                    <a:bodyPr/>
                    <a:lstStyle/>
                    <a:p>
                      <a:r>
                        <a:rPr lang="is-IS" sz="1100" b="0" i="0" u="none" strike="noStrike" kern="1200" dirty="0" smtClean="0">
                          <a:solidFill>
                            <a:schemeClr val="dk1"/>
                          </a:solidFill>
                          <a:effectLst/>
                          <a:latin typeface="+mn-lt"/>
                          <a:ea typeface="+mn-ea"/>
                          <a:cs typeface="+mn-cs"/>
                        </a:rPr>
                        <a:t>800213</a:t>
                      </a:r>
                      <a:endParaRPr lang="en-US" sz="1100" dirty="0"/>
                    </a:p>
                  </a:txBody>
                  <a:tcPr/>
                </a:tc>
                <a:tc>
                  <a:txBody>
                    <a:bodyPr/>
                    <a:lstStyle/>
                    <a:p>
                      <a:r>
                        <a:rPr lang="hr-HR" sz="1100" b="0" i="0" u="none" strike="noStrike" kern="1200" dirty="0" smtClean="0">
                          <a:solidFill>
                            <a:schemeClr val="dk1"/>
                          </a:solidFill>
                          <a:effectLst/>
                          <a:latin typeface="+mn-lt"/>
                          <a:ea typeface="+mn-ea"/>
                          <a:cs typeface="+mn-cs"/>
                        </a:rPr>
                        <a:t>CN89</a:t>
                      </a:r>
                      <a:r>
                        <a:rPr lang="hr-HR" sz="1100" b="0" i="0" u="none" strike="noStrike" kern="1200" dirty="0" smtClean="0">
                          <a:solidFill>
                            <a:srgbClr val="FF0000"/>
                          </a:solidFill>
                          <a:effectLst/>
                          <a:latin typeface="+mn-lt"/>
                          <a:ea typeface="+mn-ea"/>
                          <a:cs typeface="+mn-cs"/>
                        </a:rPr>
                        <a:t>1</a:t>
                      </a:r>
                      <a:r>
                        <a:rPr lang="hr-HR" sz="1100" b="0" i="0" u="none" strike="noStrike" kern="1200" dirty="0" smtClean="0">
                          <a:solidFill>
                            <a:schemeClr val="dk1"/>
                          </a:solidFill>
                          <a:effectLst/>
                          <a:latin typeface="+mn-lt"/>
                          <a:ea typeface="+mn-ea"/>
                          <a:cs typeface="+mn-cs"/>
                        </a:rPr>
                        <a:t>03333.5</a:t>
                      </a:r>
                      <a:endParaRPr lang="en-US" sz="1100" dirty="0"/>
                    </a:p>
                  </a:txBody>
                  <a:tcPr/>
                </a:tc>
              </a:tr>
              <a:tr h="221969">
                <a:tc>
                  <a:txBody>
                    <a:bodyPr/>
                    <a:lstStyle/>
                    <a:p>
                      <a:r>
                        <a:rPr lang="en-US" sz="1100" b="0" i="0" u="none" strike="noStrike" kern="1200" dirty="0" smtClean="0">
                          <a:solidFill>
                            <a:schemeClr val="dk1"/>
                          </a:solidFill>
                          <a:effectLst/>
                          <a:latin typeface="+mn-lt"/>
                          <a:ea typeface="+mn-ea"/>
                          <a:cs typeface="+mn-cs"/>
                        </a:rPr>
                        <a:t>16</a:t>
                      </a:r>
                      <a:endParaRPr lang="en-US" sz="1100" dirty="0"/>
                    </a:p>
                  </a:txBody>
                  <a:tcPr/>
                </a:tc>
                <a:tc>
                  <a:txBody>
                    <a:bodyPr/>
                    <a:lstStyle/>
                    <a:p>
                      <a:r>
                        <a:rPr lang="is-IS" sz="1100" b="0" i="0" u="none" strike="noStrike" kern="1200" dirty="0" smtClean="0">
                          <a:solidFill>
                            <a:schemeClr val="dk1"/>
                          </a:solidFill>
                          <a:effectLst/>
                          <a:latin typeface="+mn-lt"/>
                          <a:ea typeface="+mn-ea"/>
                          <a:cs typeface="+mn-cs"/>
                        </a:rPr>
                        <a:t>12594127</a:t>
                      </a:r>
                      <a:endParaRPr lang="en-US" sz="1100" dirty="0"/>
                    </a:p>
                  </a:txBody>
                  <a:tcPr/>
                </a:tc>
                <a:tc>
                  <a:txBody>
                    <a:bodyPr/>
                    <a:lstStyle/>
                    <a:p>
                      <a:r>
                        <a:rPr lang="fi-FI" sz="1100" b="0" i="0" u="none" strike="noStrike" kern="1200" dirty="0" smtClean="0">
                          <a:solidFill>
                            <a:schemeClr val="dk1"/>
                          </a:solidFill>
                          <a:effectLst/>
                          <a:latin typeface="+mn-lt"/>
                          <a:ea typeface="+mn-ea"/>
                          <a:cs typeface="+mn-cs"/>
                        </a:rPr>
                        <a:t>CN2003</a:t>
                      </a:r>
                      <a:r>
                        <a:rPr lang="fi-FI" sz="1100" b="0" i="0" u="none" strike="noStrike" kern="1200" dirty="0" smtClean="0">
                          <a:solidFill>
                            <a:srgbClr val="FF0000"/>
                          </a:solidFill>
                          <a:effectLst/>
                          <a:latin typeface="+mn-lt"/>
                          <a:ea typeface="+mn-ea"/>
                          <a:cs typeface="+mn-cs"/>
                        </a:rPr>
                        <a:t>1</a:t>
                      </a:r>
                      <a:r>
                        <a:rPr lang="fi-FI" sz="1100" b="0" i="0" u="none" strike="noStrike" kern="1200" dirty="0" smtClean="0">
                          <a:solidFill>
                            <a:schemeClr val="dk1"/>
                          </a:solidFill>
                          <a:effectLst/>
                          <a:latin typeface="+mn-lt"/>
                          <a:ea typeface="+mn-ea"/>
                          <a:cs typeface="+mn-cs"/>
                        </a:rPr>
                        <a:t>0114879.4</a:t>
                      </a:r>
                      <a:endParaRPr lang="en-US" sz="1100" dirty="0"/>
                    </a:p>
                  </a:txBody>
                  <a:tcPr/>
                </a:tc>
              </a:tr>
              <a:tr h="221969">
                <a:tc>
                  <a:txBody>
                    <a:bodyPr/>
                    <a:lstStyle/>
                    <a:p>
                      <a:r>
                        <a:rPr lang="en-US" sz="1100" b="0" i="0" u="none" strike="noStrike" kern="1200" dirty="0" smtClean="0">
                          <a:solidFill>
                            <a:schemeClr val="dk1"/>
                          </a:solidFill>
                          <a:effectLst/>
                          <a:latin typeface="+mn-lt"/>
                          <a:ea typeface="+mn-ea"/>
                          <a:cs typeface="+mn-cs"/>
                        </a:rPr>
                        <a:t>10</a:t>
                      </a:r>
                      <a:endParaRPr lang="en-US" sz="1100" dirty="0"/>
                    </a:p>
                  </a:txBody>
                  <a:tcPr/>
                </a:tc>
                <a:tc>
                  <a:txBody>
                    <a:bodyPr/>
                    <a:lstStyle/>
                    <a:p>
                      <a:r>
                        <a:rPr lang="uk-UA" sz="1100" b="0" i="0" u="none" strike="noStrike" kern="1200" dirty="0" smtClean="0">
                          <a:solidFill>
                            <a:schemeClr val="dk1"/>
                          </a:solidFill>
                          <a:effectLst/>
                          <a:latin typeface="+mn-lt"/>
                          <a:ea typeface="+mn-ea"/>
                          <a:cs typeface="+mn-cs"/>
                        </a:rPr>
                        <a:t>31477</a:t>
                      </a:r>
                      <a:endParaRPr lang="en-US" sz="1100" dirty="0"/>
                    </a:p>
                  </a:txBody>
                  <a:tcPr/>
                </a:tc>
                <a:tc>
                  <a:txBody>
                    <a:bodyPr/>
                    <a:lstStyle/>
                    <a:p>
                      <a:r>
                        <a:rPr lang="is-IS" sz="1100" b="0" i="0" u="none" strike="noStrike" kern="1200" dirty="0" smtClean="0">
                          <a:solidFill>
                            <a:schemeClr val="dk1"/>
                          </a:solidFill>
                          <a:effectLst/>
                          <a:latin typeface="+mn-lt"/>
                          <a:ea typeface="+mn-ea"/>
                          <a:cs typeface="+mn-cs"/>
                        </a:rPr>
                        <a:t>CN86</a:t>
                      </a:r>
                      <a:r>
                        <a:rPr lang="is-IS" sz="1100" b="0" i="0" u="none" strike="noStrike" kern="1200" dirty="0" smtClean="0">
                          <a:solidFill>
                            <a:srgbClr val="FF0000"/>
                          </a:solidFill>
                          <a:effectLst/>
                          <a:latin typeface="+mn-lt"/>
                          <a:ea typeface="+mn-ea"/>
                          <a:cs typeface="+mn-cs"/>
                        </a:rPr>
                        <a:t>1</a:t>
                      </a:r>
                      <a:r>
                        <a:rPr lang="is-IS" sz="1100" b="0" i="0" u="none" strike="noStrike" kern="1200" dirty="0" smtClean="0">
                          <a:solidFill>
                            <a:schemeClr val="dk1"/>
                          </a:solidFill>
                          <a:effectLst/>
                          <a:latin typeface="+mn-lt"/>
                          <a:ea typeface="+mn-ea"/>
                          <a:cs typeface="+mn-cs"/>
                        </a:rPr>
                        <a:t>00777</a:t>
                      </a:r>
                      <a:endParaRPr lang="en-US" sz="1100" dirty="0"/>
                    </a:p>
                  </a:txBody>
                  <a:tcPr/>
                </a:tc>
              </a:tr>
              <a:tr h="221969">
                <a:tc>
                  <a:txBody>
                    <a:bodyPr/>
                    <a:lstStyle/>
                    <a:p>
                      <a:r>
                        <a:rPr lang="en-US" sz="1100" b="0" i="0" u="none" strike="noStrike" kern="1200" dirty="0" smtClean="0">
                          <a:solidFill>
                            <a:schemeClr val="dk1"/>
                          </a:solidFill>
                          <a:effectLst/>
                          <a:latin typeface="+mn-lt"/>
                          <a:ea typeface="+mn-ea"/>
                          <a:cs typeface="+mn-cs"/>
                        </a:rPr>
                        <a:t>9</a:t>
                      </a:r>
                      <a:endParaRPr lang="en-US" sz="1100" dirty="0"/>
                    </a:p>
                  </a:txBody>
                  <a:tcPr/>
                </a:tc>
                <a:tc>
                  <a:txBody>
                    <a:bodyPr/>
                    <a:lstStyle/>
                    <a:p>
                      <a:r>
                        <a:rPr lang="en-US" sz="1100" b="0" i="0" u="none" strike="noStrike" kern="1200" dirty="0" smtClean="0">
                          <a:solidFill>
                            <a:schemeClr val="dk1"/>
                          </a:solidFill>
                          <a:effectLst/>
                          <a:latin typeface="+mn-lt"/>
                          <a:ea typeface="+mn-ea"/>
                          <a:cs typeface="+mn-cs"/>
                        </a:rPr>
                        <a:t>1</a:t>
                      </a:r>
                      <a:endParaRPr lang="en-US" sz="1100" dirty="0"/>
                    </a:p>
                  </a:txBody>
                  <a:tcPr/>
                </a:tc>
                <a:tc>
                  <a:txBody>
                    <a:bodyPr/>
                    <a:lstStyle/>
                    <a:p>
                      <a:endParaRPr lang="en-US" sz="1100"/>
                    </a:p>
                  </a:txBody>
                  <a:tcPr/>
                </a:tc>
              </a:tr>
              <a:tr h="221969">
                <a:tc>
                  <a:txBody>
                    <a:bodyPr/>
                    <a:lstStyle/>
                    <a:p>
                      <a:r>
                        <a:rPr lang="is-IS" sz="1100" b="0" i="0" u="none" strike="noStrike" kern="1200" dirty="0" smtClean="0">
                          <a:solidFill>
                            <a:schemeClr val="dk1"/>
                          </a:solidFill>
                          <a:effectLst/>
                          <a:latin typeface="+mn-lt"/>
                          <a:ea typeface="+mn-ea"/>
                          <a:cs typeface="+mn-cs"/>
                        </a:rPr>
                        <a:t>13</a:t>
                      </a:r>
                      <a:endParaRPr lang="en-US" sz="1100" dirty="0"/>
                    </a:p>
                  </a:txBody>
                  <a:tcPr/>
                </a:tc>
                <a:tc>
                  <a:txBody>
                    <a:bodyPr/>
                    <a:lstStyle/>
                    <a:p>
                      <a:r>
                        <a:rPr lang="en-US" sz="1100" b="0" i="0" u="none" strike="noStrike" kern="1200" dirty="0" smtClean="0">
                          <a:solidFill>
                            <a:schemeClr val="dk1"/>
                          </a:solidFill>
                          <a:effectLst/>
                          <a:latin typeface="+mn-lt"/>
                          <a:ea typeface="+mn-ea"/>
                          <a:cs typeface="+mn-cs"/>
                        </a:rPr>
                        <a:t>1</a:t>
                      </a:r>
                      <a:endParaRPr lang="en-US" sz="1100" dirty="0"/>
                    </a:p>
                  </a:txBody>
                  <a:tcPr/>
                </a:tc>
                <a:tc>
                  <a:txBody>
                    <a:bodyPr/>
                    <a:lstStyle/>
                    <a:p>
                      <a:endParaRPr lang="en-US" sz="1100" dirty="0"/>
                    </a:p>
                  </a:txBody>
                  <a:tcPr/>
                </a:tc>
              </a:tr>
            </a:tbl>
          </a:graphicData>
        </a:graphic>
      </p:graphicFrame>
      <p:sp>
        <p:nvSpPr>
          <p:cNvPr id="97" name="Rectangle 96"/>
          <p:cNvSpPr/>
          <p:nvPr/>
        </p:nvSpPr>
        <p:spPr>
          <a:xfrm>
            <a:off x="1624621" y="1159806"/>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type</a:t>
            </a:r>
            <a:endParaRPr lang="en-US" sz="1200" dirty="0"/>
          </a:p>
        </p:txBody>
      </p:sp>
      <p:graphicFrame>
        <p:nvGraphicFramePr>
          <p:cNvPr id="100" name="Table 99"/>
          <p:cNvGraphicFramePr>
            <a:graphicFrameLocks noGrp="1"/>
          </p:cNvGraphicFramePr>
          <p:nvPr>
            <p:extLst>
              <p:ext uri="{D42A27DB-BD31-4B8C-83A1-F6EECF244321}">
                <p14:modId xmlns:p14="http://schemas.microsoft.com/office/powerpoint/2010/main" val="387330628"/>
              </p:ext>
            </p:extLst>
          </p:nvPr>
        </p:nvGraphicFramePr>
        <p:xfrm>
          <a:off x="7238997" y="926559"/>
          <a:ext cx="3723814" cy="1550980"/>
        </p:xfrm>
        <a:graphic>
          <a:graphicData uri="http://schemas.openxmlformats.org/drawingml/2006/table">
            <a:tbl>
              <a:tblPr bandRow="1">
                <a:tableStyleId>{5C22544A-7EE6-4342-B048-85BDC9FD1C3A}</a:tableStyleId>
              </a:tblPr>
              <a:tblGrid>
                <a:gridCol w="500516"/>
                <a:gridCol w="3223298"/>
              </a:tblGrid>
              <a:tr h="310196">
                <a:tc>
                  <a:txBody>
                    <a:bodyPr/>
                    <a:lstStyle/>
                    <a:p>
                      <a:r>
                        <a:rPr lang="en-US" altLang="zh-CN" sz="1200" u="none" strike="noStrike" kern="1200" dirty="0" smtClean="0">
                          <a:effectLst/>
                        </a:rPr>
                        <a:t>1</a:t>
                      </a:r>
                      <a:endParaRPr lang="en-US" sz="1200" dirty="0"/>
                    </a:p>
                  </a:txBody>
                  <a:tcPr/>
                </a:tc>
                <a:tc>
                  <a:txBody>
                    <a:bodyPr/>
                    <a:lstStyle/>
                    <a:p>
                      <a:r>
                        <a:rPr lang="zh-CN" altLang="en-US" sz="1200" u="none" strike="noStrike" kern="1200" dirty="0" smtClean="0">
                          <a:effectLst/>
                        </a:rPr>
                        <a:t>发明专利申请</a:t>
                      </a:r>
                      <a:endParaRPr lang="en-US" sz="1200" dirty="0"/>
                    </a:p>
                  </a:txBody>
                  <a:tcPr/>
                </a:tc>
              </a:tr>
              <a:tr h="310196">
                <a:tc>
                  <a:txBody>
                    <a:bodyPr/>
                    <a:lstStyle/>
                    <a:p>
                      <a:r>
                        <a:rPr lang="en-US" altLang="zh-CN" sz="1200" u="none" strike="noStrike" kern="1200" dirty="0" smtClean="0">
                          <a:effectLst/>
                        </a:rPr>
                        <a:t>2</a:t>
                      </a:r>
                      <a:endParaRPr lang="en-US" sz="1200" dirty="0"/>
                    </a:p>
                  </a:txBody>
                  <a:tcPr/>
                </a:tc>
                <a:tc>
                  <a:txBody>
                    <a:bodyPr/>
                    <a:lstStyle/>
                    <a:p>
                      <a:r>
                        <a:rPr lang="zh-CN" altLang="en-US" sz="1200" u="none" strike="noStrike" kern="1200" dirty="0" smtClean="0">
                          <a:effectLst/>
                        </a:rPr>
                        <a:t>实用新型专利申请</a:t>
                      </a:r>
                      <a:endParaRPr lang="en-US" sz="1200" dirty="0"/>
                    </a:p>
                  </a:txBody>
                  <a:tcPr/>
                </a:tc>
              </a:tr>
              <a:tr h="310196">
                <a:tc>
                  <a:txBody>
                    <a:bodyPr/>
                    <a:lstStyle/>
                    <a:p>
                      <a:r>
                        <a:rPr lang="en-US" altLang="zh-CN" sz="1200" u="none" strike="noStrike" kern="1200" dirty="0" smtClean="0">
                          <a:effectLst/>
                        </a:rPr>
                        <a:t>3</a:t>
                      </a:r>
                      <a:endParaRPr lang="en-US" sz="1200" dirty="0"/>
                    </a:p>
                  </a:txBody>
                  <a:tcPr/>
                </a:tc>
                <a:tc>
                  <a:txBody>
                    <a:bodyPr/>
                    <a:lstStyle/>
                    <a:p>
                      <a:r>
                        <a:rPr lang="zh-CN" altLang="en-US" sz="1200" u="none" strike="noStrike" kern="1200" dirty="0" smtClean="0">
                          <a:effectLst/>
                        </a:rPr>
                        <a:t>外观设计专利申请</a:t>
                      </a:r>
                      <a:endParaRPr lang="en-US" sz="1200" dirty="0"/>
                    </a:p>
                  </a:txBody>
                  <a:tcPr/>
                </a:tc>
              </a:tr>
              <a:tr h="310196">
                <a:tc>
                  <a:txBody>
                    <a:bodyPr/>
                    <a:lstStyle/>
                    <a:p>
                      <a:r>
                        <a:rPr lang="en-US" altLang="zh-CN" sz="1200" u="none" strike="noStrike" kern="1200" dirty="0" smtClean="0">
                          <a:effectLst/>
                        </a:rPr>
                        <a:t>8</a:t>
                      </a:r>
                      <a:endParaRPr lang="en-US" sz="1200" dirty="0"/>
                    </a:p>
                  </a:txBody>
                  <a:tcPr/>
                </a:tc>
                <a:tc>
                  <a:txBody>
                    <a:bodyPr/>
                    <a:lstStyle/>
                    <a:p>
                      <a:r>
                        <a:rPr lang="zh-CN" altLang="en-US" sz="1200" u="none" strike="noStrike" kern="1200" dirty="0" smtClean="0">
                          <a:effectLst/>
                        </a:rPr>
                        <a:t>进入中国国家阶段的</a:t>
                      </a:r>
                      <a:r>
                        <a:rPr lang="en-US" altLang="zh-CN" sz="1200" u="none" strike="noStrike" kern="1200" dirty="0" smtClean="0">
                          <a:effectLst/>
                        </a:rPr>
                        <a:t>PCT</a:t>
                      </a:r>
                      <a:r>
                        <a:rPr lang="zh-CN" altLang="en-US" sz="1200" u="none" strike="noStrike" kern="1200" dirty="0" smtClean="0">
                          <a:effectLst/>
                        </a:rPr>
                        <a:t>发明专利申请</a:t>
                      </a:r>
                      <a:endParaRPr lang="en-US" sz="1200" dirty="0"/>
                    </a:p>
                  </a:txBody>
                  <a:tcPr/>
                </a:tc>
              </a:tr>
              <a:tr h="310196">
                <a:tc>
                  <a:txBody>
                    <a:bodyPr/>
                    <a:lstStyle/>
                    <a:p>
                      <a:r>
                        <a:rPr lang="en-US" altLang="zh-CN" sz="1200" u="none" strike="noStrike" kern="1200" dirty="0" smtClean="0">
                          <a:effectLst/>
                        </a:rPr>
                        <a:t>9</a:t>
                      </a:r>
                      <a:endParaRPr lang="en-US" sz="1200" dirty="0"/>
                    </a:p>
                  </a:txBody>
                  <a:tcPr/>
                </a:tc>
                <a:tc>
                  <a:txBody>
                    <a:bodyPr/>
                    <a:lstStyle/>
                    <a:p>
                      <a:r>
                        <a:rPr lang="zh-CN" altLang="en-US" sz="1200" u="none" strike="noStrike" kern="1200" dirty="0" smtClean="0">
                          <a:effectLst/>
                        </a:rPr>
                        <a:t>进入中国国家阶段的</a:t>
                      </a:r>
                      <a:r>
                        <a:rPr lang="en-US" altLang="zh-CN" sz="1200" u="none" strike="noStrike" kern="1200" dirty="0" smtClean="0">
                          <a:effectLst/>
                        </a:rPr>
                        <a:t>PCT</a:t>
                      </a:r>
                      <a:r>
                        <a:rPr lang="zh-CN" altLang="en-US" sz="1200" u="none" strike="noStrike" kern="1200" dirty="0" smtClean="0">
                          <a:effectLst/>
                        </a:rPr>
                        <a:t>实用新型专利申请</a:t>
                      </a:r>
                      <a:endParaRPr lang="en-US" sz="1200" dirty="0"/>
                    </a:p>
                  </a:txBody>
                  <a:tcPr/>
                </a:tc>
              </a:tr>
            </a:tbl>
          </a:graphicData>
        </a:graphic>
      </p:graphicFrame>
      <p:grpSp>
        <p:nvGrpSpPr>
          <p:cNvPr id="108" name="Group 107"/>
          <p:cNvGrpSpPr/>
          <p:nvPr/>
        </p:nvGrpSpPr>
        <p:grpSpPr>
          <a:xfrm>
            <a:off x="1433384" y="1045412"/>
            <a:ext cx="9878080" cy="4563904"/>
            <a:chOff x="1433387" y="3386958"/>
            <a:chExt cx="9878080" cy="4563904"/>
          </a:xfrm>
        </p:grpSpPr>
        <p:grpSp>
          <p:nvGrpSpPr>
            <p:cNvPr id="109" name="Group 108"/>
            <p:cNvGrpSpPr/>
            <p:nvPr/>
          </p:nvGrpSpPr>
          <p:grpSpPr>
            <a:xfrm>
              <a:off x="1433387" y="3403670"/>
              <a:ext cx="9878080" cy="4547192"/>
              <a:chOff x="1689610" y="3809140"/>
              <a:chExt cx="9878080" cy="4547192"/>
            </a:xfrm>
          </p:grpSpPr>
          <p:sp>
            <p:nvSpPr>
              <p:cNvPr id="111" name="Rounded Rectangle 110"/>
              <p:cNvSpPr/>
              <p:nvPr/>
            </p:nvSpPr>
            <p:spPr>
              <a:xfrm>
                <a:off x="3422756" y="3809140"/>
                <a:ext cx="8144934" cy="4547192"/>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2" name="Straight Connector 111"/>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3423539" y="3386958"/>
              <a:ext cx="2210862" cy="369332"/>
            </a:xfrm>
            <a:prstGeom prst="rect">
              <a:avLst/>
            </a:prstGeom>
            <a:noFill/>
          </p:spPr>
          <p:txBody>
            <a:bodyPr wrap="none" rtlCol="0">
              <a:spAutoFit/>
            </a:bodyPr>
            <a:lstStyle/>
            <a:p>
              <a:r>
                <a:rPr lang="en-US" altLang="zh-CN" dirty="0" err="1" smtClean="0"/>
                <a:t>main_classify_node</a:t>
              </a:r>
              <a:endParaRPr lang="en-US" dirty="0"/>
            </a:p>
          </p:txBody>
        </p:sp>
      </p:grpSp>
      <p:sp>
        <p:nvSpPr>
          <p:cNvPr id="113" name="TextBox 112"/>
          <p:cNvSpPr txBox="1"/>
          <p:nvPr/>
        </p:nvSpPr>
        <p:spPr>
          <a:xfrm>
            <a:off x="3267696" y="3267859"/>
            <a:ext cx="1197764" cy="369332"/>
          </a:xfrm>
          <a:prstGeom prst="rect">
            <a:avLst/>
          </a:prstGeom>
          <a:noFill/>
        </p:spPr>
        <p:txBody>
          <a:bodyPr wrap="none" rtlCol="0">
            <a:spAutoFit/>
          </a:bodyPr>
          <a:lstStyle/>
          <a:p>
            <a:r>
              <a:rPr lang="mr-IN" dirty="0"/>
              <a:t>A61K7/22</a:t>
            </a:r>
            <a:endParaRPr lang="en-US" dirty="0"/>
          </a:p>
        </p:txBody>
      </p:sp>
      <p:graphicFrame>
        <p:nvGraphicFramePr>
          <p:cNvPr id="120" name="Table 119"/>
          <p:cNvGraphicFramePr>
            <a:graphicFrameLocks noGrp="1"/>
          </p:cNvGraphicFramePr>
          <p:nvPr>
            <p:extLst>
              <p:ext uri="{D42A27DB-BD31-4B8C-83A1-F6EECF244321}">
                <p14:modId xmlns:p14="http://schemas.microsoft.com/office/powerpoint/2010/main" val="1852959954"/>
              </p:ext>
            </p:extLst>
          </p:nvPr>
        </p:nvGraphicFramePr>
        <p:xfrm>
          <a:off x="6463603" y="2028506"/>
          <a:ext cx="4727129" cy="2966720"/>
        </p:xfrm>
        <a:graphic>
          <a:graphicData uri="http://schemas.openxmlformats.org/drawingml/2006/table">
            <a:tbl>
              <a:tblPr bandRow="1">
                <a:tableStyleId>{5C22544A-7EE6-4342-B048-85BDC9FD1C3A}</a:tableStyleId>
              </a:tblPr>
              <a:tblGrid>
                <a:gridCol w="764729"/>
                <a:gridCol w="3962400"/>
              </a:tblGrid>
              <a:tr h="370840">
                <a:tc>
                  <a:txBody>
                    <a:bodyPr/>
                    <a:lstStyle/>
                    <a:p>
                      <a:r>
                        <a:rPr lang="en-US" altLang="zh-CN" dirty="0" smtClean="0"/>
                        <a:t>A</a:t>
                      </a:r>
                      <a:endParaRPr lang="en-US" dirty="0"/>
                    </a:p>
                  </a:txBody>
                  <a:tcPr/>
                </a:tc>
                <a:tc>
                  <a:txBody>
                    <a:bodyPr/>
                    <a:lstStyle/>
                    <a:p>
                      <a:r>
                        <a:rPr lang="zh-CN" altLang="en-US" dirty="0" smtClean="0"/>
                        <a:t>人类生活必需</a:t>
                      </a:r>
                      <a:endParaRPr lang="en-US" dirty="0"/>
                    </a:p>
                  </a:txBody>
                  <a:tcPr/>
                </a:tc>
              </a:tr>
              <a:tr h="370840">
                <a:tc>
                  <a:txBody>
                    <a:bodyPr/>
                    <a:lstStyle/>
                    <a:p>
                      <a:r>
                        <a:rPr lang="en-US" altLang="zh-CN" dirty="0" smtClean="0"/>
                        <a:t>B</a:t>
                      </a:r>
                      <a:endParaRPr lang="en-US" dirty="0"/>
                    </a:p>
                  </a:txBody>
                  <a:tcPr/>
                </a:tc>
                <a:tc>
                  <a:txBody>
                    <a:bodyPr/>
                    <a:lstStyle/>
                    <a:p>
                      <a:r>
                        <a:rPr lang="zh-CN" altLang="en-US" dirty="0" smtClean="0"/>
                        <a:t>作业；运输</a:t>
                      </a:r>
                      <a:endParaRPr lang="en-US" dirty="0"/>
                    </a:p>
                  </a:txBody>
                  <a:tcPr/>
                </a:tc>
              </a:tr>
              <a:tr h="370840">
                <a:tc>
                  <a:txBody>
                    <a:bodyPr/>
                    <a:lstStyle/>
                    <a:p>
                      <a:r>
                        <a:rPr lang="en-US" altLang="zh-CN" dirty="0" smtClean="0"/>
                        <a:t>C</a:t>
                      </a:r>
                      <a:endParaRPr lang="en-US" dirty="0"/>
                    </a:p>
                  </a:txBody>
                  <a:tcPr/>
                </a:tc>
                <a:tc>
                  <a:txBody>
                    <a:bodyPr/>
                    <a:lstStyle/>
                    <a:p>
                      <a:r>
                        <a:rPr lang="zh-CN" altLang="en-US" dirty="0" smtClean="0"/>
                        <a:t>化学；冶金</a:t>
                      </a:r>
                      <a:endParaRPr lang="en-US" dirty="0"/>
                    </a:p>
                  </a:txBody>
                  <a:tcPr/>
                </a:tc>
              </a:tr>
              <a:tr h="370840">
                <a:tc>
                  <a:txBody>
                    <a:bodyPr/>
                    <a:lstStyle/>
                    <a:p>
                      <a:r>
                        <a:rPr lang="en-US" altLang="zh-CN" dirty="0" smtClean="0"/>
                        <a:t>D</a:t>
                      </a:r>
                      <a:endParaRPr lang="en-US" dirty="0"/>
                    </a:p>
                  </a:txBody>
                  <a:tcPr/>
                </a:tc>
                <a:tc>
                  <a:txBody>
                    <a:bodyPr/>
                    <a:lstStyle/>
                    <a:p>
                      <a:r>
                        <a:rPr lang="zh-CN" altLang="en-US" dirty="0" smtClean="0"/>
                        <a:t>纺织；造纸</a:t>
                      </a:r>
                      <a:endParaRPr lang="en-US" dirty="0"/>
                    </a:p>
                  </a:txBody>
                  <a:tcPr/>
                </a:tc>
              </a:tr>
              <a:tr h="370840">
                <a:tc>
                  <a:txBody>
                    <a:bodyPr/>
                    <a:lstStyle/>
                    <a:p>
                      <a:r>
                        <a:rPr lang="en-US" altLang="zh-CN" dirty="0" smtClean="0"/>
                        <a:t>E</a:t>
                      </a:r>
                      <a:endParaRPr lang="en-US" dirty="0"/>
                    </a:p>
                  </a:txBody>
                  <a:tcPr/>
                </a:tc>
                <a:tc>
                  <a:txBody>
                    <a:bodyPr/>
                    <a:lstStyle/>
                    <a:p>
                      <a:r>
                        <a:rPr lang="zh-CN" altLang="en-US" dirty="0" smtClean="0"/>
                        <a:t>固定建筑物</a:t>
                      </a:r>
                      <a:endParaRPr lang="en-US" dirty="0"/>
                    </a:p>
                  </a:txBody>
                  <a:tcPr/>
                </a:tc>
              </a:tr>
              <a:tr h="370840">
                <a:tc>
                  <a:txBody>
                    <a:bodyPr/>
                    <a:lstStyle/>
                    <a:p>
                      <a:r>
                        <a:rPr lang="en-US" altLang="zh-CN" dirty="0" smtClean="0"/>
                        <a:t>F</a:t>
                      </a:r>
                      <a:endParaRPr lang="en-US" dirty="0"/>
                    </a:p>
                  </a:txBody>
                  <a:tcPr/>
                </a:tc>
                <a:tc>
                  <a:txBody>
                    <a:bodyPr/>
                    <a:lstStyle/>
                    <a:p>
                      <a:r>
                        <a:rPr lang="zh-CN" altLang="en-US" dirty="0" smtClean="0"/>
                        <a:t>机械工程；照明；加热；武器；爆破</a:t>
                      </a:r>
                      <a:endParaRPr lang="en-US" dirty="0"/>
                    </a:p>
                  </a:txBody>
                  <a:tcPr/>
                </a:tc>
              </a:tr>
              <a:tr h="370840">
                <a:tc>
                  <a:txBody>
                    <a:bodyPr/>
                    <a:lstStyle/>
                    <a:p>
                      <a:r>
                        <a:rPr lang="en-US" altLang="zh-CN" dirty="0" smtClean="0"/>
                        <a:t>G</a:t>
                      </a:r>
                      <a:endParaRPr lang="en-US" dirty="0"/>
                    </a:p>
                  </a:txBody>
                  <a:tcPr/>
                </a:tc>
                <a:tc>
                  <a:txBody>
                    <a:bodyPr/>
                    <a:lstStyle/>
                    <a:p>
                      <a:r>
                        <a:rPr lang="zh-CN" altLang="en-US" dirty="0" smtClean="0"/>
                        <a:t>物理</a:t>
                      </a:r>
                      <a:endParaRPr lang="en-US" dirty="0"/>
                    </a:p>
                  </a:txBody>
                  <a:tcPr/>
                </a:tc>
              </a:tr>
              <a:tr h="370840">
                <a:tc>
                  <a:txBody>
                    <a:bodyPr/>
                    <a:lstStyle/>
                    <a:p>
                      <a:r>
                        <a:rPr lang="en-US" altLang="zh-CN" dirty="0" smtClean="0"/>
                        <a:t>H</a:t>
                      </a:r>
                      <a:endParaRPr lang="en-US" dirty="0"/>
                    </a:p>
                  </a:txBody>
                  <a:tcPr/>
                </a:tc>
                <a:tc>
                  <a:txBody>
                    <a:bodyPr/>
                    <a:lstStyle/>
                    <a:p>
                      <a:r>
                        <a:rPr lang="zh-CN" altLang="en-US" dirty="0" smtClean="0"/>
                        <a:t>电学</a:t>
                      </a:r>
                      <a:endParaRPr lang="en-US" dirty="0"/>
                    </a:p>
                  </a:txBody>
                  <a:tcPr/>
                </a:tc>
              </a:tr>
            </a:tbl>
          </a:graphicData>
        </a:graphic>
      </p:graphicFrame>
      <p:sp>
        <p:nvSpPr>
          <p:cNvPr id="121" name="TextBox 120"/>
          <p:cNvSpPr txBox="1"/>
          <p:nvPr/>
        </p:nvSpPr>
        <p:spPr>
          <a:xfrm>
            <a:off x="4642042" y="2562650"/>
            <a:ext cx="338554" cy="369332"/>
          </a:xfrm>
          <a:prstGeom prst="rect">
            <a:avLst/>
          </a:prstGeom>
          <a:noFill/>
        </p:spPr>
        <p:txBody>
          <a:bodyPr wrap="none" rtlCol="0">
            <a:spAutoFit/>
          </a:bodyPr>
          <a:lstStyle/>
          <a:p>
            <a:r>
              <a:rPr lang="en-US" altLang="zh-CN" smtClean="0"/>
              <a:t>A</a:t>
            </a:r>
            <a:endParaRPr lang="en-US"/>
          </a:p>
        </p:txBody>
      </p:sp>
      <p:sp>
        <p:nvSpPr>
          <p:cNvPr id="122" name="TextBox 121"/>
          <p:cNvSpPr txBox="1"/>
          <p:nvPr/>
        </p:nvSpPr>
        <p:spPr>
          <a:xfrm>
            <a:off x="4642042" y="3200856"/>
            <a:ext cx="877163" cy="369332"/>
          </a:xfrm>
          <a:prstGeom prst="rect">
            <a:avLst/>
          </a:prstGeom>
          <a:noFill/>
        </p:spPr>
        <p:txBody>
          <a:bodyPr wrap="none" rtlCol="0">
            <a:spAutoFit/>
          </a:bodyPr>
          <a:lstStyle/>
          <a:p>
            <a:r>
              <a:rPr lang="en-US" altLang="zh-CN" dirty="0" smtClean="0"/>
              <a:t>A61K7</a:t>
            </a:r>
            <a:endParaRPr lang="en-US" dirty="0"/>
          </a:p>
        </p:txBody>
      </p:sp>
      <p:sp>
        <p:nvSpPr>
          <p:cNvPr id="123" name="TextBox 122"/>
          <p:cNvSpPr txBox="1"/>
          <p:nvPr/>
        </p:nvSpPr>
        <p:spPr>
          <a:xfrm>
            <a:off x="4642042" y="3935555"/>
            <a:ext cx="1197764" cy="369332"/>
          </a:xfrm>
          <a:prstGeom prst="rect">
            <a:avLst/>
          </a:prstGeom>
          <a:noFill/>
        </p:spPr>
        <p:txBody>
          <a:bodyPr wrap="none" rtlCol="0">
            <a:spAutoFit/>
          </a:bodyPr>
          <a:lstStyle/>
          <a:p>
            <a:r>
              <a:rPr lang="en-US" altLang="zh-CN" dirty="0" smtClean="0"/>
              <a:t>A61K7/22</a:t>
            </a:r>
            <a:endParaRPr lang="en-US" dirty="0"/>
          </a:p>
        </p:txBody>
      </p:sp>
      <p:sp>
        <p:nvSpPr>
          <p:cNvPr id="124" name="Left Brace 123"/>
          <p:cNvSpPr/>
          <p:nvPr/>
        </p:nvSpPr>
        <p:spPr>
          <a:xfrm>
            <a:off x="4391594" y="2271451"/>
            <a:ext cx="453377" cy="230874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p:cNvSpPr txBox="1"/>
          <p:nvPr/>
        </p:nvSpPr>
        <p:spPr>
          <a:xfrm>
            <a:off x="5656623" y="2559469"/>
            <a:ext cx="877163" cy="369332"/>
          </a:xfrm>
          <a:prstGeom prst="rect">
            <a:avLst/>
          </a:prstGeom>
          <a:noFill/>
        </p:spPr>
        <p:txBody>
          <a:bodyPr wrap="none" rtlCol="0">
            <a:spAutoFit/>
          </a:bodyPr>
          <a:lstStyle/>
          <a:p>
            <a:r>
              <a:rPr lang="zh-CN" altLang="en-US" smtClean="0">
                <a:solidFill>
                  <a:srgbClr val="00B0F0"/>
                </a:solidFill>
              </a:rPr>
              <a:t>分类号</a:t>
            </a:r>
            <a:endParaRPr lang="en-US" dirty="0">
              <a:solidFill>
                <a:srgbClr val="00B0F0"/>
              </a:solidFill>
            </a:endParaRPr>
          </a:p>
        </p:txBody>
      </p:sp>
      <p:sp>
        <p:nvSpPr>
          <p:cNvPr id="126" name="TextBox 125"/>
          <p:cNvSpPr txBox="1"/>
          <p:nvPr/>
        </p:nvSpPr>
        <p:spPr>
          <a:xfrm>
            <a:off x="5656623" y="3188356"/>
            <a:ext cx="659155" cy="369332"/>
          </a:xfrm>
          <a:prstGeom prst="rect">
            <a:avLst/>
          </a:prstGeom>
          <a:noFill/>
        </p:spPr>
        <p:txBody>
          <a:bodyPr wrap="none" rtlCol="0">
            <a:spAutoFit/>
          </a:bodyPr>
          <a:lstStyle/>
          <a:p>
            <a:r>
              <a:rPr lang="zh-CN" altLang="en-US" dirty="0" smtClean="0">
                <a:solidFill>
                  <a:srgbClr val="00B0F0"/>
                </a:solidFill>
              </a:rPr>
              <a:t>大组</a:t>
            </a:r>
            <a:endParaRPr lang="en-US" dirty="0">
              <a:solidFill>
                <a:srgbClr val="00B0F0"/>
              </a:solidFill>
            </a:endParaRPr>
          </a:p>
        </p:txBody>
      </p:sp>
      <p:sp>
        <p:nvSpPr>
          <p:cNvPr id="127" name="TextBox 126"/>
          <p:cNvSpPr txBox="1"/>
          <p:nvPr/>
        </p:nvSpPr>
        <p:spPr>
          <a:xfrm>
            <a:off x="5656623" y="3928996"/>
            <a:ext cx="646331" cy="369332"/>
          </a:xfrm>
          <a:prstGeom prst="rect">
            <a:avLst/>
          </a:prstGeom>
          <a:noFill/>
        </p:spPr>
        <p:txBody>
          <a:bodyPr wrap="none" rtlCol="0">
            <a:spAutoFit/>
          </a:bodyPr>
          <a:lstStyle/>
          <a:p>
            <a:r>
              <a:rPr lang="zh-CN" altLang="en-US" dirty="0" smtClean="0">
                <a:solidFill>
                  <a:srgbClr val="00B0F0"/>
                </a:solidFill>
              </a:rPr>
              <a:t>小组</a:t>
            </a:r>
            <a:endParaRPr lang="en-US" dirty="0">
              <a:solidFill>
                <a:srgbClr val="00B0F0"/>
              </a:solidFill>
            </a:endParaRPr>
          </a:p>
        </p:txBody>
      </p:sp>
      <p:sp>
        <p:nvSpPr>
          <p:cNvPr id="128" name="Rectangle 127"/>
          <p:cNvSpPr/>
          <p:nvPr/>
        </p:nvSpPr>
        <p:spPr>
          <a:xfrm>
            <a:off x="1605225" y="2038435"/>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section</a:t>
            </a:r>
            <a:endParaRPr lang="en-US" sz="1200" dirty="0"/>
          </a:p>
        </p:txBody>
      </p:sp>
      <p:sp>
        <p:nvSpPr>
          <p:cNvPr id="129" name="Rectangle 128"/>
          <p:cNvSpPr/>
          <p:nvPr/>
        </p:nvSpPr>
        <p:spPr>
          <a:xfrm>
            <a:off x="3055837" y="2028506"/>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smtClean="0"/>
              <a:t>big_group</a:t>
            </a:r>
            <a:endParaRPr lang="en-US" sz="1200" dirty="0"/>
          </a:p>
        </p:txBody>
      </p:sp>
      <p:sp>
        <p:nvSpPr>
          <p:cNvPr id="130" name="Rectangle 129"/>
          <p:cNvSpPr/>
          <p:nvPr/>
        </p:nvSpPr>
        <p:spPr>
          <a:xfrm>
            <a:off x="4468282" y="2020156"/>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smtClean="0"/>
              <a:t>small_group</a:t>
            </a:r>
            <a:endParaRPr lang="en-US" sz="1200" dirty="0"/>
          </a:p>
        </p:txBody>
      </p:sp>
      <p:grpSp>
        <p:nvGrpSpPr>
          <p:cNvPr id="136" name="Group 135"/>
          <p:cNvGrpSpPr/>
          <p:nvPr/>
        </p:nvGrpSpPr>
        <p:grpSpPr>
          <a:xfrm>
            <a:off x="1448183" y="1374333"/>
            <a:ext cx="9878080" cy="3632827"/>
            <a:chOff x="1433387" y="3386958"/>
            <a:chExt cx="9878080" cy="3632827"/>
          </a:xfrm>
        </p:grpSpPr>
        <p:grpSp>
          <p:nvGrpSpPr>
            <p:cNvPr id="137" name="Group 136"/>
            <p:cNvGrpSpPr/>
            <p:nvPr/>
          </p:nvGrpSpPr>
          <p:grpSpPr>
            <a:xfrm>
              <a:off x="1433387" y="3403670"/>
              <a:ext cx="9878080" cy="3616115"/>
              <a:chOff x="1689610" y="3809140"/>
              <a:chExt cx="9878080" cy="3616115"/>
            </a:xfrm>
          </p:grpSpPr>
          <p:sp>
            <p:nvSpPr>
              <p:cNvPr id="139" name="Rounded Rectangle 138"/>
              <p:cNvSpPr/>
              <p:nvPr/>
            </p:nvSpPr>
            <p:spPr>
              <a:xfrm>
                <a:off x="3422756" y="3809140"/>
                <a:ext cx="8144934" cy="3616115"/>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0" name="Straight Connector 139"/>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3423539" y="3386958"/>
              <a:ext cx="1582484" cy="369332"/>
            </a:xfrm>
            <a:prstGeom prst="rect">
              <a:avLst/>
            </a:prstGeom>
            <a:noFill/>
          </p:spPr>
          <p:txBody>
            <a:bodyPr wrap="none" rtlCol="0">
              <a:spAutoFit/>
            </a:bodyPr>
            <a:lstStyle/>
            <a:p>
              <a:r>
                <a:rPr lang="en-US" altLang="zh-CN" dirty="0" err="1" smtClean="0"/>
                <a:t>classify_node</a:t>
              </a:r>
              <a:endParaRPr lang="en-US" dirty="0"/>
            </a:p>
          </p:txBody>
        </p:sp>
      </p:grpSp>
      <p:sp>
        <p:nvSpPr>
          <p:cNvPr id="147" name="TextBox 146"/>
          <p:cNvSpPr txBox="1"/>
          <p:nvPr/>
        </p:nvSpPr>
        <p:spPr>
          <a:xfrm>
            <a:off x="3423536" y="2235009"/>
            <a:ext cx="3967753" cy="369332"/>
          </a:xfrm>
          <a:prstGeom prst="rect">
            <a:avLst/>
          </a:prstGeom>
          <a:noFill/>
        </p:spPr>
        <p:txBody>
          <a:bodyPr wrap="none" rtlCol="0">
            <a:spAutoFit/>
          </a:bodyPr>
          <a:lstStyle/>
          <a:p>
            <a:r>
              <a:rPr lang="en-US" dirty="0" err="1" smtClean="0">
                <a:solidFill>
                  <a:srgbClr val="00B0F0"/>
                </a:solidFill>
              </a:rPr>
              <a:t>main_classify_code</a:t>
            </a:r>
            <a:r>
              <a:rPr lang="en-US" dirty="0" smtClean="0">
                <a:solidFill>
                  <a:srgbClr val="00B0F0"/>
                </a:solidFill>
              </a:rPr>
              <a:t>:</a:t>
            </a:r>
            <a:r>
              <a:rPr lang="en-US" dirty="0" smtClean="0"/>
              <a:t>	</a:t>
            </a:r>
            <a:r>
              <a:rPr lang="mr-IN" dirty="0" smtClean="0"/>
              <a:t>C07F9/28</a:t>
            </a:r>
            <a:endParaRPr lang="en-US" dirty="0"/>
          </a:p>
        </p:txBody>
      </p:sp>
      <p:sp>
        <p:nvSpPr>
          <p:cNvPr id="148" name="TextBox 147"/>
          <p:cNvSpPr txBox="1"/>
          <p:nvPr/>
        </p:nvSpPr>
        <p:spPr>
          <a:xfrm>
            <a:off x="4001950" y="2722048"/>
            <a:ext cx="5711820" cy="646331"/>
          </a:xfrm>
          <a:prstGeom prst="rect">
            <a:avLst/>
          </a:prstGeom>
          <a:noFill/>
        </p:spPr>
        <p:txBody>
          <a:bodyPr wrap="none" rtlCol="0">
            <a:spAutoFit/>
          </a:bodyPr>
          <a:lstStyle/>
          <a:p>
            <a:r>
              <a:rPr lang="en-US" dirty="0" err="1" smtClean="0">
                <a:solidFill>
                  <a:srgbClr val="00B0F0"/>
                </a:solidFill>
              </a:rPr>
              <a:t>classify_code</a:t>
            </a:r>
            <a:r>
              <a:rPr lang="en-US" dirty="0" smtClean="0">
                <a:solidFill>
                  <a:srgbClr val="00B0F0"/>
                </a:solidFill>
              </a:rPr>
              <a:t>:</a:t>
            </a:r>
            <a:r>
              <a:rPr lang="en-US" dirty="0" smtClean="0"/>
              <a:t>	     </a:t>
            </a:r>
            <a:r>
              <a:rPr lang="mr-IN" dirty="0" smtClean="0"/>
              <a:t>C07F9/28;C07F9/40;C07F9/547</a:t>
            </a:r>
            <a:r>
              <a:rPr lang="en-US" dirty="0" smtClean="0"/>
              <a:t>;</a:t>
            </a:r>
          </a:p>
          <a:p>
            <a:r>
              <a:rPr lang="en-US" dirty="0"/>
              <a:t>	</a:t>
            </a:r>
            <a:r>
              <a:rPr lang="en-US" dirty="0" smtClean="0"/>
              <a:t>	     </a:t>
            </a:r>
            <a:r>
              <a:rPr lang="mr-IN" dirty="0" smtClean="0"/>
              <a:t>A61K31/66;A61K31/675</a:t>
            </a:r>
            <a:endParaRPr lang="en-US" dirty="0"/>
          </a:p>
        </p:txBody>
      </p:sp>
      <p:grpSp>
        <p:nvGrpSpPr>
          <p:cNvPr id="154" name="Group 153"/>
          <p:cNvGrpSpPr/>
          <p:nvPr/>
        </p:nvGrpSpPr>
        <p:grpSpPr>
          <a:xfrm>
            <a:off x="10198883" y="2203287"/>
            <a:ext cx="514243" cy="1242754"/>
            <a:chOff x="5930776" y="5250197"/>
            <a:chExt cx="514243" cy="1242754"/>
          </a:xfrm>
        </p:grpSpPr>
        <p:sp>
          <p:nvSpPr>
            <p:cNvPr id="149" name="TextBox 148"/>
            <p:cNvSpPr txBox="1"/>
            <p:nvPr/>
          </p:nvSpPr>
          <p:spPr>
            <a:xfrm>
              <a:off x="5930776" y="5250197"/>
              <a:ext cx="351378" cy="369332"/>
            </a:xfrm>
            <a:prstGeom prst="rect">
              <a:avLst/>
            </a:prstGeom>
            <a:noFill/>
          </p:spPr>
          <p:txBody>
            <a:bodyPr wrap="none" rtlCol="0">
              <a:spAutoFit/>
            </a:bodyPr>
            <a:lstStyle/>
            <a:p>
              <a:r>
                <a:rPr lang="en-US" dirty="0" smtClean="0">
                  <a:solidFill>
                    <a:srgbClr val="0070C0"/>
                  </a:solidFill>
                </a:rPr>
                <a:t>C</a:t>
              </a:r>
              <a:endParaRPr lang="en-US" dirty="0">
                <a:solidFill>
                  <a:srgbClr val="0070C0"/>
                </a:solidFill>
              </a:endParaRPr>
            </a:p>
          </p:txBody>
        </p:sp>
        <p:sp>
          <p:nvSpPr>
            <p:cNvPr id="150" name="TextBox 149"/>
            <p:cNvSpPr txBox="1"/>
            <p:nvPr/>
          </p:nvSpPr>
          <p:spPr>
            <a:xfrm>
              <a:off x="5943600" y="6123619"/>
              <a:ext cx="338554" cy="369332"/>
            </a:xfrm>
            <a:prstGeom prst="rect">
              <a:avLst/>
            </a:prstGeom>
            <a:noFill/>
          </p:spPr>
          <p:txBody>
            <a:bodyPr wrap="none" rtlCol="0">
              <a:spAutoFit/>
            </a:bodyPr>
            <a:lstStyle/>
            <a:p>
              <a:r>
                <a:rPr lang="en-US" dirty="0" smtClean="0">
                  <a:solidFill>
                    <a:srgbClr val="0070C0"/>
                  </a:solidFill>
                </a:rPr>
                <a:t>A</a:t>
              </a:r>
              <a:endParaRPr lang="en-US" dirty="0">
                <a:solidFill>
                  <a:srgbClr val="0070C0"/>
                </a:solidFill>
              </a:endParaRPr>
            </a:p>
          </p:txBody>
        </p:sp>
        <p:cxnSp>
          <p:nvCxnSpPr>
            <p:cNvPr id="152" name="Straight Arrow Connector 151"/>
            <p:cNvCxnSpPr>
              <a:stCxn id="149" idx="2"/>
              <a:endCxn id="150" idx="0"/>
            </p:cNvCxnSpPr>
            <p:nvPr/>
          </p:nvCxnSpPr>
          <p:spPr>
            <a:xfrm>
              <a:off x="6106465" y="5619529"/>
              <a:ext cx="6412" cy="504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132113" y="5636241"/>
              <a:ext cx="312906" cy="369332"/>
            </a:xfrm>
            <a:prstGeom prst="rect">
              <a:avLst/>
            </a:prstGeom>
            <a:noFill/>
          </p:spPr>
          <p:txBody>
            <a:bodyPr wrap="none" rtlCol="0">
              <a:spAutoFit/>
            </a:bodyPr>
            <a:lstStyle/>
            <a:p>
              <a:r>
                <a:rPr lang="en-US" altLang="zh-CN" dirty="0" smtClean="0">
                  <a:solidFill>
                    <a:srgbClr val="DC6140"/>
                  </a:solidFill>
                </a:rPr>
                <a:t>2</a:t>
              </a:r>
              <a:endParaRPr lang="en-US" dirty="0">
                <a:solidFill>
                  <a:srgbClr val="DC6140"/>
                </a:solidFill>
              </a:endParaRPr>
            </a:p>
          </p:txBody>
        </p:sp>
      </p:grpSp>
      <p:sp>
        <p:nvSpPr>
          <p:cNvPr id="160" name="Rectangle 159"/>
          <p:cNvSpPr/>
          <p:nvPr/>
        </p:nvSpPr>
        <p:spPr>
          <a:xfrm>
            <a:off x="1605225" y="2393143"/>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rela</a:t>
            </a:r>
            <a:endParaRPr lang="en-US" sz="1200" dirty="0"/>
          </a:p>
        </p:txBody>
      </p:sp>
      <p:grpSp>
        <p:nvGrpSpPr>
          <p:cNvPr id="161" name="Group 160"/>
          <p:cNvGrpSpPr/>
          <p:nvPr/>
        </p:nvGrpSpPr>
        <p:grpSpPr>
          <a:xfrm>
            <a:off x="1439741" y="1660066"/>
            <a:ext cx="9878080" cy="4290680"/>
            <a:chOff x="1433387" y="3386958"/>
            <a:chExt cx="9878080" cy="4290680"/>
          </a:xfrm>
        </p:grpSpPr>
        <p:grpSp>
          <p:nvGrpSpPr>
            <p:cNvPr id="162" name="Group 161"/>
            <p:cNvGrpSpPr/>
            <p:nvPr/>
          </p:nvGrpSpPr>
          <p:grpSpPr>
            <a:xfrm>
              <a:off x="1433387" y="3403669"/>
              <a:ext cx="9878080" cy="4273969"/>
              <a:chOff x="1689610" y="3809139"/>
              <a:chExt cx="9878080" cy="4273969"/>
            </a:xfrm>
          </p:grpSpPr>
          <p:sp>
            <p:nvSpPr>
              <p:cNvPr id="164" name="Rounded Rectangle 163"/>
              <p:cNvSpPr/>
              <p:nvPr/>
            </p:nvSpPr>
            <p:spPr>
              <a:xfrm>
                <a:off x="3422756" y="3809139"/>
                <a:ext cx="8144934" cy="4273969"/>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5" name="Straight Connector 164"/>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3423539" y="3386958"/>
              <a:ext cx="1313180" cy="369332"/>
            </a:xfrm>
            <a:prstGeom prst="rect">
              <a:avLst/>
            </a:prstGeom>
            <a:noFill/>
          </p:spPr>
          <p:txBody>
            <a:bodyPr wrap="none" rtlCol="0">
              <a:spAutoFit/>
            </a:bodyPr>
            <a:lstStyle/>
            <a:p>
              <a:r>
                <a:rPr lang="en-US" altLang="zh-CN" dirty="0" err="1" smtClean="0"/>
                <a:t>apply_man</a:t>
              </a:r>
              <a:endParaRPr lang="en-US" dirty="0"/>
            </a:p>
          </p:txBody>
        </p:sp>
      </p:grpSp>
      <p:graphicFrame>
        <p:nvGraphicFramePr>
          <p:cNvPr id="142" name="Table 141"/>
          <p:cNvGraphicFramePr>
            <a:graphicFrameLocks noGrp="1"/>
          </p:cNvGraphicFramePr>
          <p:nvPr>
            <p:extLst>
              <p:ext uri="{D42A27DB-BD31-4B8C-83A1-F6EECF244321}">
                <p14:modId xmlns:p14="http://schemas.microsoft.com/office/powerpoint/2010/main" val="1246263068"/>
              </p:ext>
            </p:extLst>
          </p:nvPr>
        </p:nvGraphicFramePr>
        <p:xfrm>
          <a:off x="3415261" y="2430407"/>
          <a:ext cx="1515478" cy="2682240"/>
        </p:xfrm>
        <a:graphic>
          <a:graphicData uri="http://schemas.openxmlformats.org/drawingml/2006/table">
            <a:tbl>
              <a:tblPr bandRow="1">
                <a:tableStyleId>{5C22544A-7EE6-4342-B048-85BDC9FD1C3A}</a:tableStyleId>
              </a:tblPr>
              <a:tblGrid>
                <a:gridCol w="242339"/>
                <a:gridCol w="1273139"/>
              </a:tblGrid>
              <a:tr h="370840">
                <a:tc>
                  <a:txBody>
                    <a:bodyPr/>
                    <a:lstStyle/>
                    <a:p>
                      <a:r>
                        <a:rPr lang="en-US" altLang="zh-CN" sz="1200" dirty="0" smtClean="0"/>
                        <a:t>1</a:t>
                      </a:r>
                      <a:endParaRPr lang="en-US" sz="1200" dirty="0"/>
                    </a:p>
                  </a:txBody>
                  <a:tcPr/>
                </a:tc>
                <a:tc>
                  <a:txBody>
                    <a:bodyPr/>
                    <a:lstStyle/>
                    <a:p>
                      <a:r>
                        <a:rPr lang="zh-CN" altLang="en-US" sz="1200" dirty="0" smtClean="0"/>
                        <a:t>浙江大学</a:t>
                      </a:r>
                      <a:endParaRPr lang="en-US" sz="1200" dirty="0"/>
                    </a:p>
                  </a:txBody>
                  <a:tcPr/>
                </a:tc>
              </a:tr>
              <a:tr h="370840">
                <a:tc>
                  <a:txBody>
                    <a:bodyPr/>
                    <a:lstStyle/>
                    <a:p>
                      <a:r>
                        <a:rPr lang="en-US" altLang="zh-CN" sz="1200" dirty="0" smtClean="0"/>
                        <a:t>2</a:t>
                      </a:r>
                      <a:endParaRPr lang="en-US" sz="1200" dirty="0"/>
                    </a:p>
                  </a:txBody>
                  <a:tcPr/>
                </a:tc>
                <a:tc>
                  <a:txBody>
                    <a:bodyPr/>
                    <a:lstStyle/>
                    <a:p>
                      <a:r>
                        <a:rPr lang="en-US" sz="1200" dirty="0" smtClean="0"/>
                        <a:t>袁新</a:t>
                      </a:r>
                      <a:endParaRPr lang="en-US" sz="1200" dirty="0"/>
                    </a:p>
                  </a:txBody>
                  <a:tcPr/>
                </a:tc>
              </a:tr>
              <a:tr h="370840">
                <a:tc>
                  <a:txBody>
                    <a:bodyPr/>
                    <a:lstStyle/>
                    <a:p>
                      <a:r>
                        <a:rPr lang="en-US" altLang="zh-CN" sz="1200" dirty="0" smtClean="0"/>
                        <a:t>3</a:t>
                      </a:r>
                      <a:endParaRPr lang="en-US" sz="1200" dirty="0"/>
                    </a:p>
                  </a:txBody>
                  <a:tcPr/>
                </a:tc>
                <a:tc>
                  <a:txBody>
                    <a:bodyPr/>
                    <a:lstStyle/>
                    <a:p>
                      <a:r>
                        <a:rPr lang="zh-CN" altLang="en-US" sz="1200" dirty="0" smtClean="0"/>
                        <a:t>拉尔夫</a:t>
                      </a:r>
                      <a:r>
                        <a:rPr lang="en-US" altLang="zh-CN" sz="1200" dirty="0" smtClean="0"/>
                        <a:t>·</a:t>
                      </a:r>
                      <a:r>
                        <a:rPr lang="zh-CN" altLang="en-US" sz="1200" dirty="0" smtClean="0"/>
                        <a:t>哈伯</a:t>
                      </a:r>
                      <a:r>
                        <a:rPr lang="en-US" altLang="zh-CN" sz="1200" dirty="0" smtClean="0"/>
                        <a:t>·</a:t>
                      </a:r>
                      <a:r>
                        <a:rPr lang="zh-CN" altLang="en-US" sz="1200" dirty="0" smtClean="0"/>
                        <a:t>霍耶克</a:t>
                      </a:r>
                      <a:endParaRPr lang="en-US" sz="1200" dirty="0"/>
                    </a:p>
                  </a:txBody>
                  <a:tcPr/>
                </a:tc>
              </a:tr>
              <a:tr h="370840">
                <a:tc>
                  <a:txBody>
                    <a:bodyPr/>
                    <a:lstStyle/>
                    <a:p>
                      <a:r>
                        <a:rPr lang="en-US" altLang="zh-CN" sz="1200" dirty="0" smtClean="0"/>
                        <a:t>4</a:t>
                      </a:r>
                      <a:endParaRPr lang="en-US" sz="1200" dirty="0"/>
                    </a:p>
                  </a:txBody>
                  <a:tcPr/>
                </a:tc>
                <a:tc>
                  <a:txBody>
                    <a:bodyPr/>
                    <a:lstStyle/>
                    <a:p>
                      <a:r>
                        <a:rPr lang="zh-CN" altLang="en-US" sz="1200" dirty="0" smtClean="0"/>
                        <a:t>藤沢和二</a:t>
                      </a:r>
                      <a:endParaRPr lang="en-US" sz="1200" dirty="0"/>
                    </a:p>
                  </a:txBody>
                  <a:tcPr/>
                </a:tc>
              </a:tr>
              <a:tr h="370840">
                <a:tc>
                  <a:txBody>
                    <a:bodyPr/>
                    <a:lstStyle/>
                    <a:p>
                      <a:r>
                        <a:rPr lang="en-US" altLang="zh-CN" sz="1200" dirty="0" smtClean="0"/>
                        <a:t>5</a:t>
                      </a:r>
                      <a:endParaRPr lang="en-US" sz="1200" dirty="0"/>
                    </a:p>
                  </a:txBody>
                  <a:tcPr/>
                </a:tc>
                <a:tc>
                  <a:txBody>
                    <a:bodyPr/>
                    <a:lstStyle/>
                    <a:p>
                      <a:r>
                        <a:rPr lang="zh-CN" altLang="en-US" sz="1200" dirty="0" smtClean="0"/>
                        <a:t>王公司</a:t>
                      </a:r>
                      <a:endParaRPr lang="en-US" sz="1200" dirty="0"/>
                    </a:p>
                  </a:txBody>
                  <a:tcPr/>
                </a:tc>
              </a:tr>
              <a:tr h="370840">
                <a:tc>
                  <a:txBody>
                    <a:bodyPr/>
                    <a:lstStyle/>
                    <a:p>
                      <a:r>
                        <a:rPr lang="en-US" altLang="zh-CN" sz="1200" dirty="0" smtClean="0"/>
                        <a:t>6</a:t>
                      </a:r>
                      <a:endParaRPr lang="en-US" sz="1200" dirty="0"/>
                    </a:p>
                  </a:txBody>
                  <a:tcPr/>
                </a:tc>
                <a:tc>
                  <a:txBody>
                    <a:bodyPr/>
                    <a:lstStyle/>
                    <a:p>
                      <a:r>
                        <a:rPr lang="zh-CN" altLang="en-US" sz="1200" dirty="0" smtClean="0"/>
                        <a:t>浙江大学</a:t>
                      </a:r>
                      <a:endParaRPr lang="en-US" sz="1200" dirty="0"/>
                    </a:p>
                  </a:txBody>
                  <a:tcPr/>
                </a:tc>
              </a:tr>
              <a:tr h="370840">
                <a:tc>
                  <a:txBody>
                    <a:bodyPr/>
                    <a:lstStyle/>
                    <a:p>
                      <a:r>
                        <a:rPr lang="en-US" altLang="zh-CN" sz="1200" dirty="0" smtClean="0"/>
                        <a:t>7</a:t>
                      </a:r>
                      <a:endParaRPr lang="en-US" sz="1200" dirty="0"/>
                    </a:p>
                  </a:txBody>
                  <a:tcPr/>
                </a:tc>
                <a:tc>
                  <a:txBody>
                    <a:bodyPr/>
                    <a:lstStyle/>
                    <a:p>
                      <a:r>
                        <a:rPr lang="zh-CN" altLang="en-US" sz="1200" dirty="0" smtClean="0"/>
                        <a:t>麦克公司</a:t>
                      </a:r>
                      <a:endParaRPr lang="en-US" sz="1200" dirty="0"/>
                    </a:p>
                  </a:txBody>
                  <a:tcPr/>
                </a:tc>
              </a:tr>
            </a:tbl>
          </a:graphicData>
        </a:graphic>
      </p:graphicFrame>
      <p:grpSp>
        <p:nvGrpSpPr>
          <p:cNvPr id="167" name="Group 166"/>
          <p:cNvGrpSpPr/>
          <p:nvPr/>
        </p:nvGrpSpPr>
        <p:grpSpPr>
          <a:xfrm>
            <a:off x="4981903" y="1744385"/>
            <a:ext cx="489166" cy="3810704"/>
            <a:chOff x="5203759" y="1763632"/>
            <a:chExt cx="489166" cy="3810704"/>
          </a:xfrm>
        </p:grpSpPr>
        <p:pic>
          <p:nvPicPr>
            <p:cNvPr id="143" name="Picture 1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59" y="1763632"/>
              <a:ext cx="489166" cy="489166"/>
            </a:xfrm>
            <a:prstGeom prst="rect">
              <a:avLst/>
            </a:prstGeom>
          </p:spPr>
        </p:pic>
        <p:cxnSp>
          <p:nvCxnSpPr>
            <p:cNvPr id="145" name="Straight Connector 144"/>
            <p:cNvCxnSpPr>
              <a:stCxn id="143" idx="2"/>
            </p:cNvCxnSpPr>
            <p:nvPr/>
          </p:nvCxnSpPr>
          <p:spPr>
            <a:xfrm>
              <a:off x="5448342" y="2252798"/>
              <a:ext cx="0" cy="332153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5347471" y="1778881"/>
            <a:ext cx="1107996" cy="369332"/>
          </a:xfrm>
          <a:prstGeom prst="rect">
            <a:avLst/>
          </a:prstGeom>
          <a:noFill/>
        </p:spPr>
        <p:txBody>
          <a:bodyPr wrap="none" rtlCol="0">
            <a:spAutoFit/>
          </a:bodyPr>
          <a:lstStyle/>
          <a:p>
            <a:r>
              <a:rPr lang="zh-CN" altLang="en-US" dirty="0" smtClean="0"/>
              <a:t>合并映射</a:t>
            </a:r>
            <a:endParaRPr lang="en-US" dirty="0"/>
          </a:p>
        </p:txBody>
      </p:sp>
      <p:graphicFrame>
        <p:nvGraphicFramePr>
          <p:cNvPr id="169" name="Table 168"/>
          <p:cNvGraphicFramePr>
            <a:graphicFrameLocks noGrp="1"/>
          </p:cNvGraphicFramePr>
          <p:nvPr>
            <p:extLst>
              <p:ext uri="{D42A27DB-BD31-4B8C-83A1-F6EECF244321}">
                <p14:modId xmlns:p14="http://schemas.microsoft.com/office/powerpoint/2010/main" val="2054339741"/>
              </p:ext>
            </p:extLst>
          </p:nvPr>
        </p:nvGraphicFramePr>
        <p:xfrm>
          <a:off x="5433517" y="2432492"/>
          <a:ext cx="1642731" cy="2926080"/>
        </p:xfrm>
        <a:graphic>
          <a:graphicData uri="http://schemas.openxmlformats.org/drawingml/2006/table">
            <a:tbl>
              <a:tblPr bandRow="1">
                <a:tableStyleId>{5C22544A-7EE6-4342-B048-85BDC9FD1C3A}</a:tableStyleId>
              </a:tblPr>
              <a:tblGrid>
                <a:gridCol w="1255772"/>
                <a:gridCol w="386959"/>
              </a:tblGrid>
              <a:tr h="230111">
                <a:tc>
                  <a:txBody>
                    <a:bodyPr/>
                    <a:lstStyle/>
                    <a:p>
                      <a:r>
                        <a:rPr lang="zh-CN" altLang="en-US" sz="1200" dirty="0" smtClean="0"/>
                        <a:t>浙江大学</a:t>
                      </a:r>
                      <a:endParaRPr lang="en-US" sz="1200" dirty="0"/>
                    </a:p>
                  </a:txBody>
                  <a:tcPr/>
                </a:tc>
                <a:tc>
                  <a:txBody>
                    <a:bodyPr/>
                    <a:lstStyle/>
                    <a:p>
                      <a:r>
                        <a:rPr lang="en-US" altLang="zh-CN" sz="1200" dirty="0" smtClean="0"/>
                        <a:t>1</a:t>
                      </a:r>
                      <a:r>
                        <a:rPr lang="zh-CN" altLang="en-US" sz="1200" dirty="0" smtClean="0"/>
                        <a:t>，</a:t>
                      </a:r>
                      <a:r>
                        <a:rPr lang="en-US" altLang="zh-CN" sz="1200" dirty="0" smtClean="0"/>
                        <a:t>6</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1200" dirty="0" smtClean="0"/>
                        <a:t>袁新</a:t>
                      </a:r>
                    </a:p>
                    <a:p>
                      <a:endParaRPr lang="en-US" sz="1200" dirty="0"/>
                    </a:p>
                  </a:txBody>
                  <a:tcPr/>
                </a:tc>
                <a:tc>
                  <a:txBody>
                    <a:bodyPr/>
                    <a:lstStyle/>
                    <a:p>
                      <a:r>
                        <a:rPr lang="en-US" altLang="zh-CN" sz="1200" dirty="0" smtClean="0"/>
                        <a:t>2</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拉尔夫</a:t>
                      </a:r>
                      <a:r>
                        <a:rPr lang="en-US" altLang="zh-CN" sz="1200" dirty="0" smtClean="0"/>
                        <a:t>·</a:t>
                      </a:r>
                      <a:r>
                        <a:rPr lang="zh-CN" altLang="en-US" sz="1200" dirty="0" smtClean="0"/>
                        <a:t>哈伯</a:t>
                      </a:r>
                      <a:r>
                        <a:rPr lang="en-US" altLang="zh-CN" sz="1200" dirty="0" smtClean="0"/>
                        <a:t>·</a:t>
                      </a:r>
                      <a:r>
                        <a:rPr lang="zh-CN" altLang="en-US" sz="1200" dirty="0" smtClean="0"/>
                        <a:t>霍耶克</a:t>
                      </a:r>
                      <a:endParaRPr lang="en-US" sz="1200" dirty="0" smtClean="0"/>
                    </a:p>
                    <a:p>
                      <a:endParaRPr lang="en-US" sz="1200" dirty="0"/>
                    </a:p>
                  </a:txBody>
                  <a:tcPr/>
                </a:tc>
                <a:tc>
                  <a:txBody>
                    <a:bodyPr/>
                    <a:lstStyle/>
                    <a:p>
                      <a:r>
                        <a:rPr lang="en-US" altLang="zh-CN" sz="1200" dirty="0" smtClean="0"/>
                        <a:t>3</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藤沢和二</a:t>
                      </a:r>
                      <a:endParaRPr lang="en-US" sz="1200" dirty="0" smtClean="0"/>
                    </a:p>
                    <a:p>
                      <a:endParaRPr lang="en-US" sz="1200" dirty="0"/>
                    </a:p>
                  </a:txBody>
                  <a:tcPr/>
                </a:tc>
                <a:tc>
                  <a:txBody>
                    <a:bodyPr/>
                    <a:lstStyle/>
                    <a:p>
                      <a:r>
                        <a:rPr lang="en-US" altLang="zh-CN" sz="1200" dirty="0" smtClean="0"/>
                        <a:t>4</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王公司</a:t>
                      </a:r>
                      <a:endParaRPr lang="en-US" sz="1200" dirty="0" smtClean="0"/>
                    </a:p>
                    <a:p>
                      <a:endParaRPr lang="en-US" sz="1200" dirty="0"/>
                    </a:p>
                  </a:txBody>
                  <a:tcPr/>
                </a:tc>
                <a:tc>
                  <a:txBody>
                    <a:bodyPr/>
                    <a:lstStyle/>
                    <a:p>
                      <a:r>
                        <a:rPr lang="en-US" altLang="zh-CN" sz="1200" dirty="0" smtClean="0"/>
                        <a:t>5</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麦克公司</a:t>
                      </a:r>
                      <a:endParaRPr lang="en-US" sz="1200" dirty="0" smtClean="0"/>
                    </a:p>
                    <a:p>
                      <a:endParaRPr lang="en-US" sz="1200" dirty="0"/>
                    </a:p>
                  </a:txBody>
                  <a:tcPr/>
                </a:tc>
                <a:tc>
                  <a:txBody>
                    <a:bodyPr/>
                    <a:lstStyle/>
                    <a:p>
                      <a:r>
                        <a:rPr lang="en-US" altLang="zh-CN" sz="1200" dirty="0" smtClean="0"/>
                        <a:t>7</a:t>
                      </a:r>
                      <a:endParaRPr lang="en-US" sz="1200" dirty="0"/>
                    </a:p>
                  </a:txBody>
                  <a:tcPr/>
                </a:tc>
              </a:tr>
            </a:tbl>
          </a:graphicData>
        </a:graphic>
      </p:graphicFrame>
      <p:grpSp>
        <p:nvGrpSpPr>
          <p:cNvPr id="170" name="Group 169"/>
          <p:cNvGrpSpPr/>
          <p:nvPr/>
        </p:nvGrpSpPr>
        <p:grpSpPr>
          <a:xfrm>
            <a:off x="7147978" y="1740211"/>
            <a:ext cx="489166" cy="3810704"/>
            <a:chOff x="5203759" y="1763632"/>
            <a:chExt cx="489166" cy="3810704"/>
          </a:xfrm>
        </p:grpSpPr>
        <p:pic>
          <p:nvPicPr>
            <p:cNvPr id="171" name="Picture 1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59" y="1763632"/>
              <a:ext cx="489166" cy="489166"/>
            </a:xfrm>
            <a:prstGeom prst="rect">
              <a:avLst/>
            </a:prstGeom>
          </p:spPr>
        </p:pic>
        <p:cxnSp>
          <p:nvCxnSpPr>
            <p:cNvPr id="172" name="Straight Connector 171"/>
            <p:cNvCxnSpPr/>
            <p:nvPr/>
          </p:nvCxnSpPr>
          <p:spPr>
            <a:xfrm>
              <a:off x="5448342" y="2252798"/>
              <a:ext cx="0" cy="332153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sp>
        <p:nvSpPr>
          <p:cNvPr id="173" name="TextBox 172"/>
          <p:cNvSpPr txBox="1"/>
          <p:nvPr/>
        </p:nvSpPr>
        <p:spPr>
          <a:xfrm>
            <a:off x="7513546" y="1774707"/>
            <a:ext cx="1107996" cy="369332"/>
          </a:xfrm>
          <a:prstGeom prst="rect">
            <a:avLst/>
          </a:prstGeom>
          <a:noFill/>
        </p:spPr>
        <p:txBody>
          <a:bodyPr wrap="none" rtlCol="0">
            <a:spAutoFit/>
          </a:bodyPr>
          <a:lstStyle/>
          <a:p>
            <a:r>
              <a:rPr lang="zh-CN" altLang="en-US" dirty="0" smtClean="0"/>
              <a:t>简单识别</a:t>
            </a:r>
            <a:endParaRPr lang="en-US" dirty="0"/>
          </a:p>
        </p:txBody>
      </p:sp>
      <p:graphicFrame>
        <p:nvGraphicFramePr>
          <p:cNvPr id="174" name="Table 173"/>
          <p:cNvGraphicFramePr>
            <a:graphicFrameLocks noGrp="1"/>
          </p:cNvGraphicFramePr>
          <p:nvPr>
            <p:extLst>
              <p:ext uri="{D42A27DB-BD31-4B8C-83A1-F6EECF244321}">
                <p14:modId xmlns:p14="http://schemas.microsoft.com/office/powerpoint/2010/main" val="1132004191"/>
              </p:ext>
            </p:extLst>
          </p:nvPr>
        </p:nvGraphicFramePr>
        <p:xfrm>
          <a:off x="7517806" y="3980315"/>
          <a:ext cx="1363471" cy="1371600"/>
        </p:xfrm>
        <a:graphic>
          <a:graphicData uri="http://schemas.openxmlformats.org/drawingml/2006/table">
            <a:tbl>
              <a:tblPr bandRow="1">
                <a:tableStyleId>{5C22544A-7EE6-4342-B048-85BDC9FD1C3A}</a:tableStyleId>
              </a:tblPr>
              <a:tblGrid>
                <a:gridCol w="1042294"/>
                <a:gridCol w="321177"/>
              </a:tblGrid>
              <a:tr h="230111">
                <a:tc>
                  <a:txBody>
                    <a:bodyPr/>
                    <a:lstStyle/>
                    <a:p>
                      <a:r>
                        <a:rPr lang="zh-CN" altLang="en-US" sz="1200" dirty="0" smtClean="0"/>
                        <a:t>浙江大学</a:t>
                      </a:r>
                      <a:endParaRPr lang="en-US" sz="1200" dirty="0"/>
                    </a:p>
                  </a:txBody>
                  <a:tcPr/>
                </a:tc>
                <a:tc>
                  <a:txBody>
                    <a:bodyPr/>
                    <a:lstStyle/>
                    <a:p>
                      <a:r>
                        <a:rPr lang="en-US" altLang="zh-CN" sz="1200" dirty="0" smtClean="0"/>
                        <a:t>1</a:t>
                      </a:r>
                      <a:r>
                        <a:rPr lang="zh-CN" altLang="en-US" sz="1200" dirty="0" smtClean="0"/>
                        <a:t>，</a:t>
                      </a:r>
                      <a:r>
                        <a:rPr lang="en-US" altLang="zh-CN" sz="1200" dirty="0" smtClean="0"/>
                        <a:t>6</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王公司</a:t>
                      </a:r>
                      <a:endParaRPr lang="en-US" sz="1200" dirty="0" smtClean="0"/>
                    </a:p>
                    <a:p>
                      <a:endParaRPr lang="en-US" sz="1200" dirty="0"/>
                    </a:p>
                  </a:txBody>
                  <a:tcPr/>
                </a:tc>
                <a:tc>
                  <a:txBody>
                    <a:bodyPr/>
                    <a:lstStyle/>
                    <a:p>
                      <a:r>
                        <a:rPr lang="en-US" altLang="zh-CN" sz="1200" dirty="0" smtClean="0"/>
                        <a:t>5</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麦克公司</a:t>
                      </a:r>
                      <a:endParaRPr lang="en-US" sz="1200" dirty="0" smtClean="0"/>
                    </a:p>
                    <a:p>
                      <a:endParaRPr lang="en-US" sz="1200" dirty="0"/>
                    </a:p>
                  </a:txBody>
                  <a:tcPr/>
                </a:tc>
                <a:tc>
                  <a:txBody>
                    <a:bodyPr/>
                    <a:lstStyle/>
                    <a:p>
                      <a:r>
                        <a:rPr lang="en-US" altLang="zh-CN" sz="1200" dirty="0" smtClean="0"/>
                        <a:t>7</a:t>
                      </a:r>
                      <a:endParaRPr lang="en-US" sz="1200" dirty="0"/>
                    </a:p>
                  </a:txBody>
                  <a:tcPr/>
                </a:tc>
              </a:tr>
            </a:tbl>
          </a:graphicData>
        </a:graphic>
      </p:graphicFrame>
      <p:grpSp>
        <p:nvGrpSpPr>
          <p:cNvPr id="175" name="Group 174"/>
          <p:cNvGrpSpPr/>
          <p:nvPr/>
        </p:nvGrpSpPr>
        <p:grpSpPr>
          <a:xfrm>
            <a:off x="8919927" y="1751644"/>
            <a:ext cx="489166" cy="3810704"/>
            <a:chOff x="5203759" y="1763632"/>
            <a:chExt cx="489166" cy="3810704"/>
          </a:xfrm>
        </p:grpSpPr>
        <p:pic>
          <p:nvPicPr>
            <p:cNvPr id="176" name="Picture 1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59" y="1763632"/>
              <a:ext cx="489166" cy="489166"/>
            </a:xfrm>
            <a:prstGeom prst="rect">
              <a:avLst/>
            </a:prstGeom>
          </p:spPr>
        </p:pic>
        <p:cxnSp>
          <p:nvCxnSpPr>
            <p:cNvPr id="177" name="Straight Connector 176"/>
            <p:cNvCxnSpPr/>
            <p:nvPr/>
          </p:nvCxnSpPr>
          <p:spPr>
            <a:xfrm>
              <a:off x="5448342" y="2252798"/>
              <a:ext cx="0" cy="332153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9285495" y="1786140"/>
            <a:ext cx="1107996" cy="646331"/>
          </a:xfrm>
          <a:prstGeom prst="rect">
            <a:avLst/>
          </a:prstGeom>
          <a:noFill/>
        </p:spPr>
        <p:txBody>
          <a:bodyPr wrap="none" rtlCol="0">
            <a:spAutoFit/>
          </a:bodyPr>
          <a:lstStyle/>
          <a:p>
            <a:r>
              <a:rPr lang="en-US" altLang="zh-CN" dirty="0" smtClean="0"/>
              <a:t>NLP</a:t>
            </a:r>
            <a:r>
              <a:rPr lang="zh-CN" altLang="en-US" dirty="0" smtClean="0"/>
              <a:t>命名</a:t>
            </a:r>
            <a:endParaRPr lang="en-US" altLang="zh-CN" dirty="0" smtClean="0"/>
          </a:p>
          <a:p>
            <a:r>
              <a:rPr lang="zh-CN" altLang="en-US" dirty="0" smtClean="0"/>
              <a:t>实体识别</a:t>
            </a:r>
            <a:endParaRPr lang="en-US" dirty="0"/>
          </a:p>
        </p:txBody>
      </p:sp>
      <p:graphicFrame>
        <p:nvGraphicFramePr>
          <p:cNvPr id="179" name="Table 178"/>
          <p:cNvGraphicFramePr>
            <a:graphicFrameLocks noGrp="1"/>
          </p:cNvGraphicFramePr>
          <p:nvPr>
            <p:extLst>
              <p:ext uri="{D42A27DB-BD31-4B8C-83A1-F6EECF244321}">
                <p14:modId xmlns:p14="http://schemas.microsoft.com/office/powerpoint/2010/main" val="48926308"/>
              </p:ext>
            </p:extLst>
          </p:nvPr>
        </p:nvGraphicFramePr>
        <p:xfrm>
          <a:off x="9276617" y="2439816"/>
          <a:ext cx="1363471" cy="1188720"/>
        </p:xfrm>
        <a:graphic>
          <a:graphicData uri="http://schemas.openxmlformats.org/drawingml/2006/table">
            <a:tbl>
              <a:tblPr bandRow="1">
                <a:tableStyleId>{F5AB1C69-6EDB-4FF4-983F-18BD219EF322}</a:tableStyleId>
              </a:tblPr>
              <a:tblGrid>
                <a:gridCol w="1042294"/>
                <a:gridCol w="321177"/>
              </a:tblGrid>
              <a:tr h="230111">
                <a:tc>
                  <a:txBody>
                    <a:bodyPr/>
                    <a:lstStyle/>
                    <a:p>
                      <a:r>
                        <a:rPr lang="zh-CN" altLang="en-US" sz="1200" dirty="0" smtClean="0"/>
                        <a:t>浙江大学</a:t>
                      </a:r>
                      <a:endParaRPr lang="en-US" sz="1200" dirty="0"/>
                    </a:p>
                  </a:txBody>
                  <a:tcPr/>
                </a:tc>
                <a:tc>
                  <a:txBody>
                    <a:bodyPr/>
                    <a:lstStyle/>
                    <a:p>
                      <a:r>
                        <a:rPr lang="en-US" altLang="zh-CN" sz="1200" dirty="0" err="1" smtClean="0"/>
                        <a:t>nt</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王公司</a:t>
                      </a:r>
                      <a:endParaRPr lang="en-US" sz="1200" dirty="0" smtClean="0"/>
                    </a:p>
                    <a:p>
                      <a:endParaRPr lang="en-US" sz="1200" dirty="0"/>
                    </a:p>
                  </a:txBody>
                  <a:tcPr/>
                </a:tc>
                <a:tc>
                  <a:txBody>
                    <a:bodyPr/>
                    <a:lstStyle/>
                    <a:p>
                      <a:r>
                        <a:rPr lang="en-US" altLang="zh-CN" sz="1200" dirty="0" err="1" smtClean="0"/>
                        <a:t>nr</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麦克公司</a:t>
                      </a:r>
                      <a:endParaRPr lang="en-US" sz="1200" dirty="0" smtClean="0"/>
                    </a:p>
                    <a:p>
                      <a:endParaRPr lang="en-US" sz="1200" dirty="0"/>
                    </a:p>
                  </a:txBody>
                  <a:tcPr/>
                </a:tc>
                <a:tc>
                  <a:txBody>
                    <a:bodyPr/>
                    <a:lstStyle/>
                    <a:p>
                      <a:r>
                        <a:rPr lang="en-US" altLang="zh-CN" sz="1200" dirty="0" err="1" smtClean="0"/>
                        <a:t>nt</a:t>
                      </a:r>
                      <a:endParaRPr lang="en-US" sz="1200" dirty="0"/>
                    </a:p>
                  </a:txBody>
                  <a:tcPr/>
                </a:tc>
              </a:tr>
            </a:tbl>
          </a:graphicData>
        </a:graphic>
      </p:graphicFrame>
      <p:graphicFrame>
        <p:nvGraphicFramePr>
          <p:cNvPr id="180" name="Table 179"/>
          <p:cNvGraphicFramePr>
            <a:graphicFrameLocks noGrp="1"/>
          </p:cNvGraphicFramePr>
          <p:nvPr>
            <p:extLst>
              <p:ext uri="{D42A27DB-BD31-4B8C-83A1-F6EECF244321}">
                <p14:modId xmlns:p14="http://schemas.microsoft.com/office/powerpoint/2010/main" val="262956517"/>
              </p:ext>
            </p:extLst>
          </p:nvPr>
        </p:nvGraphicFramePr>
        <p:xfrm>
          <a:off x="9281793" y="4440249"/>
          <a:ext cx="1363471" cy="914400"/>
        </p:xfrm>
        <a:graphic>
          <a:graphicData uri="http://schemas.openxmlformats.org/drawingml/2006/table">
            <a:tbl>
              <a:tblPr bandRow="1">
                <a:tableStyleId>{5C22544A-7EE6-4342-B048-85BDC9FD1C3A}</a:tableStyleId>
              </a:tblPr>
              <a:tblGrid>
                <a:gridCol w="1042294"/>
                <a:gridCol w="321177"/>
              </a:tblGrid>
              <a:tr h="230111">
                <a:tc>
                  <a:txBody>
                    <a:bodyPr/>
                    <a:lstStyle/>
                    <a:p>
                      <a:r>
                        <a:rPr lang="zh-CN" altLang="en-US" sz="1200" dirty="0" smtClean="0"/>
                        <a:t>浙江大学</a:t>
                      </a:r>
                      <a:endParaRPr lang="en-US" sz="1200" dirty="0"/>
                    </a:p>
                  </a:txBody>
                  <a:tcPr/>
                </a:tc>
                <a:tc>
                  <a:txBody>
                    <a:bodyPr/>
                    <a:lstStyle/>
                    <a:p>
                      <a:r>
                        <a:rPr lang="en-US" altLang="zh-CN" sz="1200" dirty="0" smtClean="0"/>
                        <a:t>1</a:t>
                      </a:r>
                      <a:r>
                        <a:rPr lang="zh-CN" altLang="en-US" sz="1200" dirty="0" smtClean="0"/>
                        <a:t>，</a:t>
                      </a:r>
                      <a:r>
                        <a:rPr lang="en-US" altLang="zh-CN" sz="1200" dirty="0" smtClean="0"/>
                        <a:t>6</a:t>
                      </a:r>
                      <a:endParaRPr lang="en-US" sz="1200" dirty="0"/>
                    </a:p>
                  </a:txBody>
                  <a:tcPr/>
                </a:tc>
              </a:tr>
              <a:tr h="383519">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zh-CN" altLang="en-US" sz="1200" dirty="0" smtClean="0"/>
                        <a:t>麦克公司</a:t>
                      </a:r>
                      <a:endParaRPr lang="en-US" sz="1200" dirty="0" smtClean="0"/>
                    </a:p>
                    <a:p>
                      <a:endParaRPr lang="en-US" sz="1200" dirty="0"/>
                    </a:p>
                  </a:txBody>
                  <a:tcPr/>
                </a:tc>
                <a:tc>
                  <a:txBody>
                    <a:bodyPr/>
                    <a:lstStyle/>
                    <a:p>
                      <a:r>
                        <a:rPr lang="en-US" altLang="zh-CN" sz="1200" dirty="0" smtClean="0"/>
                        <a:t>7</a:t>
                      </a:r>
                      <a:endParaRPr lang="en-US" sz="1200" dirty="0"/>
                    </a:p>
                  </a:txBody>
                  <a:tcPr/>
                </a:tc>
              </a:tr>
            </a:tbl>
          </a:graphicData>
        </a:graphic>
      </p:graphicFrame>
      <p:sp>
        <p:nvSpPr>
          <p:cNvPr id="182" name="TextBox 181"/>
          <p:cNvSpPr txBox="1"/>
          <p:nvPr/>
        </p:nvSpPr>
        <p:spPr>
          <a:xfrm>
            <a:off x="7614395" y="2386405"/>
            <a:ext cx="652743" cy="1169551"/>
          </a:xfrm>
          <a:prstGeom prst="rect">
            <a:avLst/>
          </a:prstGeom>
          <a:noFill/>
        </p:spPr>
        <p:txBody>
          <a:bodyPr wrap="none" rtlCol="0">
            <a:spAutoFit/>
          </a:bodyPr>
          <a:lstStyle/>
          <a:p>
            <a:r>
              <a:rPr lang="en-US" altLang="zh-CN" sz="1400" dirty="0" smtClean="0">
                <a:solidFill>
                  <a:srgbClr val="DC6140"/>
                </a:solidFill>
              </a:rPr>
              <a:t>- </a:t>
            </a:r>
            <a:r>
              <a:rPr lang="zh-CN" altLang="en-US" sz="1400" dirty="0" smtClean="0">
                <a:solidFill>
                  <a:srgbClr val="DC6140"/>
                </a:solidFill>
              </a:rPr>
              <a:t>公司</a:t>
            </a:r>
            <a:endParaRPr lang="en-US" altLang="zh-CN" sz="1400" dirty="0" smtClean="0">
              <a:solidFill>
                <a:srgbClr val="DC6140"/>
              </a:solidFill>
            </a:endParaRPr>
          </a:p>
          <a:p>
            <a:r>
              <a:rPr lang="en-US" altLang="zh-CN" sz="1400" dirty="0" smtClean="0">
                <a:solidFill>
                  <a:srgbClr val="DC6140"/>
                </a:solidFill>
              </a:rPr>
              <a:t>- </a:t>
            </a:r>
            <a:r>
              <a:rPr lang="zh-CN" altLang="en-US" sz="1400" dirty="0" smtClean="0">
                <a:solidFill>
                  <a:srgbClr val="DC6140"/>
                </a:solidFill>
              </a:rPr>
              <a:t>所</a:t>
            </a:r>
            <a:endParaRPr lang="en-US" altLang="zh-CN" sz="1400" dirty="0" smtClean="0">
              <a:solidFill>
                <a:srgbClr val="DC6140"/>
              </a:solidFill>
            </a:endParaRPr>
          </a:p>
          <a:p>
            <a:r>
              <a:rPr lang="en-US" altLang="zh-CN" sz="1400" dirty="0" smtClean="0">
                <a:solidFill>
                  <a:srgbClr val="DC6140"/>
                </a:solidFill>
              </a:rPr>
              <a:t>- </a:t>
            </a:r>
            <a:r>
              <a:rPr lang="zh-CN" altLang="en-US" sz="1400" dirty="0" smtClean="0">
                <a:solidFill>
                  <a:srgbClr val="DC6140"/>
                </a:solidFill>
              </a:rPr>
              <a:t>机构</a:t>
            </a:r>
            <a:endParaRPr lang="en-US" altLang="zh-CN" sz="1400" dirty="0" smtClean="0">
              <a:solidFill>
                <a:srgbClr val="DC6140"/>
              </a:solidFill>
            </a:endParaRPr>
          </a:p>
          <a:p>
            <a:r>
              <a:rPr lang="en-US" altLang="zh-CN" sz="1400" dirty="0" smtClean="0">
                <a:solidFill>
                  <a:srgbClr val="DC6140"/>
                </a:solidFill>
              </a:rPr>
              <a:t>- </a:t>
            </a:r>
            <a:r>
              <a:rPr lang="zh-CN" altLang="en-US" sz="1400" dirty="0" smtClean="0">
                <a:solidFill>
                  <a:srgbClr val="DC6140"/>
                </a:solidFill>
              </a:rPr>
              <a:t>大学</a:t>
            </a:r>
            <a:endParaRPr lang="en-US" altLang="zh-CN" sz="1400" dirty="0" smtClean="0">
              <a:solidFill>
                <a:srgbClr val="DC6140"/>
              </a:solidFill>
            </a:endParaRPr>
          </a:p>
          <a:p>
            <a:r>
              <a:rPr lang="en-US" sz="1400" dirty="0" smtClean="0">
                <a:solidFill>
                  <a:srgbClr val="DC6140"/>
                </a:solidFill>
              </a:rPr>
              <a:t>......</a:t>
            </a:r>
            <a:endParaRPr lang="en-US" sz="1400" dirty="0">
              <a:solidFill>
                <a:srgbClr val="DC6140"/>
              </a:solidFill>
            </a:endParaRPr>
          </a:p>
        </p:txBody>
      </p:sp>
      <p:sp>
        <p:nvSpPr>
          <p:cNvPr id="184" name="Rectangle 183"/>
          <p:cNvSpPr/>
          <p:nvPr/>
        </p:nvSpPr>
        <p:spPr>
          <a:xfrm>
            <a:off x="1619538" y="2731017"/>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company:ids</a:t>
            </a:r>
            <a:endParaRPr lang="en-US" sz="1200" dirty="0"/>
          </a:p>
        </p:txBody>
      </p:sp>
      <p:grpSp>
        <p:nvGrpSpPr>
          <p:cNvPr id="185" name="Group 184"/>
          <p:cNvGrpSpPr/>
          <p:nvPr/>
        </p:nvGrpSpPr>
        <p:grpSpPr>
          <a:xfrm>
            <a:off x="1448183" y="510858"/>
            <a:ext cx="9878080" cy="6095038"/>
            <a:chOff x="1433387" y="-458089"/>
            <a:chExt cx="9878080" cy="6095038"/>
          </a:xfrm>
        </p:grpSpPr>
        <p:grpSp>
          <p:nvGrpSpPr>
            <p:cNvPr id="186" name="Group 185"/>
            <p:cNvGrpSpPr/>
            <p:nvPr/>
          </p:nvGrpSpPr>
          <p:grpSpPr>
            <a:xfrm>
              <a:off x="1433387" y="-458089"/>
              <a:ext cx="9878080" cy="6095038"/>
              <a:chOff x="1689610" y="-52619"/>
              <a:chExt cx="9878080" cy="6095038"/>
            </a:xfrm>
          </p:grpSpPr>
          <p:sp>
            <p:nvSpPr>
              <p:cNvPr id="188" name="Rounded Rectangle 187"/>
              <p:cNvSpPr/>
              <p:nvPr/>
            </p:nvSpPr>
            <p:spPr>
              <a:xfrm>
                <a:off x="3422756" y="-52619"/>
                <a:ext cx="8144934" cy="6095038"/>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9" name="Straight Connector 188"/>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7" name="TextBox 186"/>
            <p:cNvSpPr txBox="1"/>
            <p:nvPr/>
          </p:nvSpPr>
          <p:spPr>
            <a:xfrm>
              <a:off x="3400465" y="-85119"/>
              <a:ext cx="1685077" cy="369332"/>
            </a:xfrm>
            <a:prstGeom prst="rect">
              <a:avLst/>
            </a:prstGeom>
            <a:noFill/>
          </p:spPr>
          <p:txBody>
            <a:bodyPr wrap="none" rtlCol="0">
              <a:spAutoFit/>
            </a:bodyPr>
            <a:lstStyle/>
            <a:p>
              <a:r>
                <a:rPr lang="en-US" altLang="zh-CN" dirty="0" err="1" smtClean="0"/>
                <a:t>province_code</a:t>
              </a:r>
              <a:endParaRPr lang="en-US" dirty="0"/>
            </a:p>
          </p:txBody>
        </p:sp>
      </p:grpSp>
      <p:cxnSp>
        <p:nvCxnSpPr>
          <p:cNvPr id="196" name="Straight Connector 195"/>
          <p:cNvCxnSpPr/>
          <p:nvPr/>
        </p:nvCxnSpPr>
        <p:spPr>
          <a:xfrm>
            <a:off x="3866578" y="1233680"/>
            <a:ext cx="14153" cy="501091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a:off x="3853826" y="1458670"/>
            <a:ext cx="1731100" cy="369332"/>
            <a:chOff x="1840003" y="6437870"/>
            <a:chExt cx="1731100" cy="369332"/>
          </a:xfrm>
        </p:grpSpPr>
        <p:sp>
          <p:nvSpPr>
            <p:cNvPr id="197" name="TextBox 196"/>
            <p:cNvSpPr txBox="1"/>
            <p:nvPr/>
          </p:nvSpPr>
          <p:spPr>
            <a:xfrm>
              <a:off x="2360140" y="6437870"/>
              <a:ext cx="1210963" cy="369332"/>
            </a:xfrm>
            <a:prstGeom prst="rect">
              <a:avLst/>
            </a:prstGeom>
            <a:noFill/>
          </p:spPr>
          <p:txBody>
            <a:bodyPr wrap="square" rtlCol="0">
              <a:spAutoFit/>
            </a:bodyPr>
            <a:lstStyle/>
            <a:p>
              <a:r>
                <a:rPr lang="zh-CN" altLang="en-US" smtClean="0"/>
                <a:t>粒度不一</a:t>
              </a:r>
              <a:endParaRPr lang="en-US" dirty="0"/>
            </a:p>
          </p:txBody>
        </p:sp>
        <p:cxnSp>
          <p:nvCxnSpPr>
            <p:cNvPr id="199" name="Straight Connector 198"/>
            <p:cNvCxnSpPr/>
            <p:nvPr/>
          </p:nvCxnSpPr>
          <p:spPr>
            <a:xfrm>
              <a:off x="1840003" y="6625641"/>
              <a:ext cx="520137"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201" name="Picture 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824" y="813179"/>
            <a:ext cx="2638192" cy="1120801"/>
          </a:xfrm>
          <a:prstGeom prst="rect">
            <a:avLst/>
          </a:prstGeom>
        </p:spPr>
      </p:pic>
      <p:grpSp>
        <p:nvGrpSpPr>
          <p:cNvPr id="202" name="Group 201"/>
          <p:cNvGrpSpPr/>
          <p:nvPr/>
        </p:nvGrpSpPr>
        <p:grpSpPr>
          <a:xfrm>
            <a:off x="3869668" y="2537222"/>
            <a:ext cx="1731100" cy="369332"/>
            <a:chOff x="1840003" y="6437870"/>
            <a:chExt cx="1731100" cy="369332"/>
          </a:xfrm>
        </p:grpSpPr>
        <p:sp>
          <p:nvSpPr>
            <p:cNvPr id="203" name="TextBox 202"/>
            <p:cNvSpPr txBox="1"/>
            <p:nvPr/>
          </p:nvSpPr>
          <p:spPr>
            <a:xfrm>
              <a:off x="2360140" y="6437870"/>
              <a:ext cx="1210963" cy="369332"/>
            </a:xfrm>
            <a:prstGeom prst="rect">
              <a:avLst/>
            </a:prstGeom>
            <a:noFill/>
          </p:spPr>
          <p:txBody>
            <a:bodyPr wrap="square" rtlCol="0">
              <a:spAutoFit/>
            </a:bodyPr>
            <a:lstStyle/>
            <a:p>
              <a:r>
                <a:rPr lang="zh-CN" altLang="en-US" dirty="0" smtClean="0"/>
                <a:t>历史问题</a:t>
              </a:r>
              <a:endParaRPr lang="en-US" dirty="0"/>
            </a:p>
          </p:txBody>
        </p:sp>
        <p:cxnSp>
          <p:nvCxnSpPr>
            <p:cNvPr id="204" name="Straight Connector 203"/>
            <p:cNvCxnSpPr/>
            <p:nvPr/>
          </p:nvCxnSpPr>
          <p:spPr>
            <a:xfrm>
              <a:off x="1840003" y="6625641"/>
              <a:ext cx="520137"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205" name="Picture 20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977" y="2144775"/>
            <a:ext cx="2697017" cy="654423"/>
          </a:xfrm>
          <a:prstGeom prst="rect">
            <a:avLst/>
          </a:prstGeom>
        </p:spPr>
      </p:pic>
      <p:grpSp>
        <p:nvGrpSpPr>
          <p:cNvPr id="206" name="Group 205"/>
          <p:cNvGrpSpPr/>
          <p:nvPr/>
        </p:nvGrpSpPr>
        <p:grpSpPr>
          <a:xfrm>
            <a:off x="3887088" y="3540855"/>
            <a:ext cx="1731100" cy="369332"/>
            <a:chOff x="1840003" y="6437870"/>
            <a:chExt cx="1731100" cy="369332"/>
          </a:xfrm>
        </p:grpSpPr>
        <p:sp>
          <p:nvSpPr>
            <p:cNvPr id="207" name="TextBox 206"/>
            <p:cNvSpPr txBox="1"/>
            <p:nvPr/>
          </p:nvSpPr>
          <p:spPr>
            <a:xfrm>
              <a:off x="2360140" y="6437870"/>
              <a:ext cx="1210963" cy="369332"/>
            </a:xfrm>
            <a:prstGeom prst="rect">
              <a:avLst/>
            </a:prstGeom>
            <a:noFill/>
          </p:spPr>
          <p:txBody>
            <a:bodyPr wrap="square" rtlCol="0">
              <a:spAutoFit/>
            </a:bodyPr>
            <a:lstStyle/>
            <a:p>
              <a:r>
                <a:rPr lang="zh-CN" altLang="en-US" dirty="0" smtClean="0"/>
                <a:t>乱码</a:t>
              </a:r>
              <a:endParaRPr lang="en-US" dirty="0"/>
            </a:p>
          </p:txBody>
        </p:sp>
        <p:cxnSp>
          <p:nvCxnSpPr>
            <p:cNvPr id="208" name="Straight Connector 207"/>
            <p:cNvCxnSpPr/>
            <p:nvPr/>
          </p:nvCxnSpPr>
          <p:spPr>
            <a:xfrm>
              <a:off x="1840003" y="6625641"/>
              <a:ext cx="520137"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209" name="Picture 2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0901" y="3336389"/>
            <a:ext cx="3860800" cy="660400"/>
          </a:xfrm>
          <a:prstGeom prst="rect">
            <a:avLst/>
          </a:prstGeom>
        </p:spPr>
      </p:pic>
      <p:grpSp>
        <p:nvGrpSpPr>
          <p:cNvPr id="212" name="Group 211"/>
          <p:cNvGrpSpPr/>
          <p:nvPr/>
        </p:nvGrpSpPr>
        <p:grpSpPr>
          <a:xfrm>
            <a:off x="3866578" y="4520902"/>
            <a:ext cx="1731100" cy="369332"/>
            <a:chOff x="1840003" y="6437870"/>
            <a:chExt cx="1731100" cy="369332"/>
          </a:xfrm>
        </p:grpSpPr>
        <p:sp>
          <p:nvSpPr>
            <p:cNvPr id="213" name="TextBox 212"/>
            <p:cNvSpPr txBox="1"/>
            <p:nvPr/>
          </p:nvSpPr>
          <p:spPr>
            <a:xfrm>
              <a:off x="2360140" y="6437870"/>
              <a:ext cx="1210963" cy="369332"/>
            </a:xfrm>
            <a:prstGeom prst="rect">
              <a:avLst/>
            </a:prstGeom>
            <a:noFill/>
          </p:spPr>
          <p:txBody>
            <a:bodyPr wrap="square" rtlCol="0">
              <a:spAutoFit/>
            </a:bodyPr>
            <a:lstStyle/>
            <a:p>
              <a:r>
                <a:rPr lang="zh-CN" altLang="en-US" dirty="0" smtClean="0"/>
                <a:t>缺失值</a:t>
              </a:r>
              <a:endParaRPr lang="en-US" dirty="0"/>
            </a:p>
          </p:txBody>
        </p:sp>
        <p:cxnSp>
          <p:nvCxnSpPr>
            <p:cNvPr id="214" name="Straight Connector 213"/>
            <p:cNvCxnSpPr/>
            <p:nvPr/>
          </p:nvCxnSpPr>
          <p:spPr>
            <a:xfrm>
              <a:off x="1840003" y="6625641"/>
              <a:ext cx="520137"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3895142" y="5698474"/>
            <a:ext cx="1731100" cy="369332"/>
            <a:chOff x="1840003" y="6437870"/>
            <a:chExt cx="1731100" cy="369332"/>
          </a:xfrm>
        </p:grpSpPr>
        <p:sp>
          <p:nvSpPr>
            <p:cNvPr id="217" name="TextBox 216"/>
            <p:cNvSpPr txBox="1"/>
            <p:nvPr/>
          </p:nvSpPr>
          <p:spPr>
            <a:xfrm>
              <a:off x="2360140" y="6437870"/>
              <a:ext cx="1210963" cy="369332"/>
            </a:xfrm>
            <a:prstGeom prst="rect">
              <a:avLst/>
            </a:prstGeom>
            <a:noFill/>
          </p:spPr>
          <p:txBody>
            <a:bodyPr wrap="square" rtlCol="0">
              <a:spAutoFit/>
            </a:bodyPr>
            <a:lstStyle/>
            <a:p>
              <a:r>
                <a:rPr lang="zh-CN" altLang="en-US" dirty="0" smtClean="0"/>
                <a:t>政治问题</a:t>
              </a:r>
              <a:endParaRPr lang="en-US" dirty="0"/>
            </a:p>
          </p:txBody>
        </p:sp>
        <p:cxnSp>
          <p:nvCxnSpPr>
            <p:cNvPr id="218" name="Straight Connector 217"/>
            <p:cNvCxnSpPr/>
            <p:nvPr/>
          </p:nvCxnSpPr>
          <p:spPr>
            <a:xfrm>
              <a:off x="1840003" y="6625641"/>
              <a:ext cx="520137"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219" name="Picture 2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848" y="5748221"/>
            <a:ext cx="1231900" cy="241300"/>
          </a:xfrm>
          <a:prstGeom prst="rect">
            <a:avLst/>
          </a:prstGeom>
        </p:spPr>
      </p:pic>
      <p:pic>
        <p:nvPicPr>
          <p:cNvPr id="220" name="Picture 2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3844" y="5747201"/>
            <a:ext cx="1638300" cy="241300"/>
          </a:xfrm>
          <a:prstGeom prst="rect">
            <a:avLst/>
          </a:prstGeom>
        </p:spPr>
      </p:pic>
      <p:pic>
        <p:nvPicPr>
          <p:cNvPr id="221" name="Picture 2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3824" y="4495873"/>
            <a:ext cx="1079500" cy="406400"/>
          </a:xfrm>
          <a:prstGeom prst="rect">
            <a:avLst/>
          </a:prstGeom>
        </p:spPr>
      </p:pic>
      <p:grpSp>
        <p:nvGrpSpPr>
          <p:cNvPr id="229" name="Group 228"/>
          <p:cNvGrpSpPr/>
          <p:nvPr/>
        </p:nvGrpSpPr>
        <p:grpSpPr>
          <a:xfrm>
            <a:off x="1433384" y="510857"/>
            <a:ext cx="9892870" cy="6095039"/>
            <a:chOff x="1433384" y="510857"/>
            <a:chExt cx="9892870" cy="6095039"/>
          </a:xfrm>
        </p:grpSpPr>
        <p:grpSp>
          <p:nvGrpSpPr>
            <p:cNvPr id="131" name="Group 130"/>
            <p:cNvGrpSpPr/>
            <p:nvPr/>
          </p:nvGrpSpPr>
          <p:grpSpPr>
            <a:xfrm>
              <a:off x="1448174" y="510857"/>
              <a:ext cx="9878080" cy="6095039"/>
              <a:chOff x="1433387" y="-789521"/>
              <a:chExt cx="9878080" cy="6095039"/>
            </a:xfrm>
          </p:grpSpPr>
          <p:grpSp>
            <p:nvGrpSpPr>
              <p:cNvPr id="132" name="Group 131"/>
              <p:cNvGrpSpPr/>
              <p:nvPr/>
            </p:nvGrpSpPr>
            <p:grpSpPr>
              <a:xfrm>
                <a:off x="1433387" y="-789521"/>
                <a:ext cx="9878080" cy="6095039"/>
                <a:chOff x="1689610" y="-384051"/>
                <a:chExt cx="9878080" cy="6095039"/>
              </a:xfrm>
            </p:grpSpPr>
            <p:sp>
              <p:nvSpPr>
                <p:cNvPr id="134" name="Rounded Rectangle 133"/>
                <p:cNvSpPr/>
                <p:nvPr/>
              </p:nvSpPr>
              <p:spPr>
                <a:xfrm>
                  <a:off x="3422756" y="-384051"/>
                  <a:ext cx="8144934" cy="6095039"/>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5" name="Straight Connector 134"/>
                <p:cNvCxnSpPr/>
                <p:nvPr/>
              </p:nvCxnSpPr>
              <p:spPr>
                <a:xfrm flipH="1">
                  <a:off x="1689610" y="4925779"/>
                  <a:ext cx="173314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3497632" y="-542335"/>
                <a:ext cx="2364750" cy="369332"/>
              </a:xfrm>
              <a:prstGeom prst="rect">
                <a:avLst/>
              </a:prstGeom>
              <a:noFill/>
            </p:spPr>
            <p:txBody>
              <a:bodyPr wrap="none" rtlCol="0">
                <a:spAutoFit/>
              </a:bodyPr>
              <a:lstStyle/>
              <a:p>
                <a:r>
                  <a:rPr lang="en-US" altLang="zh-CN" dirty="0" smtClean="0"/>
                  <a:t>abstract &amp; </a:t>
                </a:r>
                <a:r>
                  <a:rPr lang="en-US" altLang="zh-CN" dirty="0" err="1" smtClean="0"/>
                  <a:t>main_right</a:t>
                </a:r>
                <a:endParaRPr lang="en-US" dirty="0"/>
              </a:p>
            </p:txBody>
          </p:sp>
        </p:grpSp>
        <p:cxnSp>
          <p:nvCxnSpPr>
            <p:cNvPr id="225" name="Straight Connector 224"/>
            <p:cNvCxnSpPr/>
            <p:nvPr/>
          </p:nvCxnSpPr>
          <p:spPr>
            <a:xfrm>
              <a:off x="1816443" y="5820687"/>
              <a:ext cx="0" cy="2723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a:endCxn id="64" idx="3"/>
            </p:cNvCxnSpPr>
            <p:nvPr/>
          </p:nvCxnSpPr>
          <p:spPr>
            <a:xfrm flipH="1">
              <a:off x="1433384" y="6093010"/>
              <a:ext cx="395416" cy="1"/>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0" name="TextBox 229"/>
          <p:cNvSpPr txBox="1"/>
          <p:nvPr/>
        </p:nvSpPr>
        <p:spPr>
          <a:xfrm>
            <a:off x="3434484" y="1774707"/>
            <a:ext cx="2235009" cy="4154984"/>
          </a:xfrm>
          <a:prstGeom prst="rect">
            <a:avLst/>
          </a:prstGeom>
          <a:noFill/>
        </p:spPr>
        <p:txBody>
          <a:bodyPr wrap="square" rtlCol="0">
            <a:spAutoFit/>
          </a:bodyPr>
          <a:lstStyle/>
          <a:p>
            <a:r>
              <a:rPr lang="zh-CN" altLang="en-US" sz="1200" dirty="0"/>
              <a:t> 一种循环磁带贮藏装置具有确定用于贮藏循环磁带的腔室的盒体，盒体确定引入磁带的入口和引出磁带的出口；活动部分与入口相连，以折叠形式贮藏磁带，且将安放在其上的磁带向出口传送；静止部分安装在活动部分的下游，以减缓磁带的传送速度和堆集所传送的磁带，静止部分以非折叠形式将磁带向出口输送。 </a:t>
            </a:r>
            <a:r>
              <a:rPr lang="en-US" altLang="zh-CN" sz="1200" dirty="0"/>
              <a:t>1</a:t>
            </a:r>
            <a:r>
              <a:rPr lang="zh-CN" altLang="en-US" sz="1200" dirty="0"/>
              <a:t>、一种循环磁带储藏装置，包括：</a:t>
            </a:r>
            <a:r>
              <a:rPr lang="en-US" altLang="zh-CN" sz="1200" dirty="0"/>
              <a:t>-</a:t>
            </a:r>
            <a:r>
              <a:rPr lang="zh-CN" altLang="en-US" sz="1200" dirty="0"/>
              <a:t>确定用于储藏所述循环磁带的腔室的盒体，所述盒体确定一引入磁带的入口和一引出磁带的出口；</a:t>
            </a:r>
            <a:r>
              <a:rPr lang="en-US" altLang="zh-CN" sz="1200" dirty="0"/>
              <a:t>-</a:t>
            </a:r>
            <a:r>
              <a:rPr lang="zh-CN" altLang="en-US" sz="1200" dirty="0"/>
              <a:t>与所述入口相连的、以折叠形式储藏磁带和将安放在其上的磁带向所述出口传送的活动部分；</a:t>
            </a:r>
            <a:r>
              <a:rPr lang="en-US" altLang="zh-CN" sz="1200" dirty="0"/>
              <a:t>-</a:t>
            </a:r>
            <a:r>
              <a:rPr lang="zh-CN" altLang="en-US" sz="1200" dirty="0"/>
              <a:t>安装在所述活动部分下游的、减缓所述磁带传送速度和堆集所传送的磁带的静止部分</a:t>
            </a:r>
            <a:r>
              <a:rPr lang="zh-CN" altLang="en-US" sz="1200" dirty="0" smtClean="0"/>
              <a:t>。</a:t>
            </a:r>
            <a:r>
              <a:rPr lang="en-US" altLang="zh-CN" sz="1200" dirty="0" smtClean="0"/>
              <a:t>...</a:t>
            </a:r>
            <a:endParaRPr lang="en-US" sz="1200" dirty="0"/>
          </a:p>
        </p:txBody>
      </p:sp>
      <p:sp>
        <p:nvSpPr>
          <p:cNvPr id="231" name="TextBox 230"/>
          <p:cNvSpPr txBox="1"/>
          <p:nvPr/>
        </p:nvSpPr>
        <p:spPr>
          <a:xfrm>
            <a:off x="8140865" y="1887609"/>
            <a:ext cx="2801445" cy="3231654"/>
          </a:xfrm>
          <a:prstGeom prst="rect">
            <a:avLst/>
          </a:prstGeom>
          <a:noFill/>
        </p:spPr>
        <p:txBody>
          <a:bodyPr wrap="square" rtlCol="0">
            <a:spAutoFit/>
          </a:bodyPr>
          <a:lstStyle/>
          <a:p>
            <a:r>
              <a:rPr lang="mr-IN" sz="1200" dirty="0"/>
              <a:t>[{"name":"涡轮","value":301</a:t>
            </a:r>
            <a:r>
              <a:rPr lang="mr-IN" sz="1200" dirty="0" smtClean="0"/>
              <a:t>},</a:t>
            </a:r>
            <a:endParaRPr lang="en-US" sz="1200" dirty="0" smtClean="0"/>
          </a:p>
          <a:p>
            <a:r>
              <a:rPr lang="mr-IN" sz="1200" dirty="0" smtClean="0"/>
              <a:t>{"</a:t>
            </a:r>
            <a:r>
              <a:rPr lang="mr-IN" sz="1200" dirty="0"/>
              <a:t>name":"转轴","value":213</a:t>
            </a:r>
            <a:r>
              <a:rPr lang="mr-IN" sz="1200" dirty="0" smtClean="0"/>
              <a:t>},</a:t>
            </a:r>
            <a:endParaRPr lang="en-US" sz="1200" dirty="0" smtClean="0"/>
          </a:p>
          <a:p>
            <a:r>
              <a:rPr lang="mr-IN" sz="1200" dirty="0" smtClean="0"/>
              <a:t>{"</a:t>
            </a:r>
            <a:r>
              <a:rPr lang="mr-IN" sz="1200" dirty="0"/>
              <a:t>name":"叶轮","value":187</a:t>
            </a:r>
            <a:r>
              <a:rPr lang="mr-IN" sz="1200" dirty="0" smtClean="0"/>
              <a:t>},</a:t>
            </a:r>
            <a:endParaRPr lang="en-US" sz="1200" dirty="0" smtClean="0"/>
          </a:p>
          <a:p>
            <a:r>
              <a:rPr lang="mr-IN" sz="1200" dirty="0" smtClean="0"/>
              <a:t>{"</a:t>
            </a:r>
            <a:r>
              <a:rPr lang="mr-IN" sz="1200" dirty="0"/>
              <a:t>name":"螺纹","value":171</a:t>
            </a:r>
            <a:r>
              <a:rPr lang="mr-IN" sz="1200" dirty="0" smtClean="0"/>
              <a:t>},</a:t>
            </a:r>
            <a:endParaRPr lang="en-US" sz="1200" dirty="0" smtClean="0"/>
          </a:p>
          <a:p>
            <a:r>
              <a:rPr lang="mr-IN" sz="1200" dirty="0" smtClean="0"/>
              <a:t>{"</a:t>
            </a:r>
            <a:r>
              <a:rPr lang="mr-IN" sz="1200" dirty="0"/>
              <a:t>name":"针阀","value":139</a:t>
            </a:r>
            <a:r>
              <a:rPr lang="mr-IN" sz="1200" dirty="0" smtClean="0"/>
              <a:t>},</a:t>
            </a:r>
            <a:endParaRPr lang="en-US" sz="1200" dirty="0" smtClean="0"/>
          </a:p>
          <a:p>
            <a:r>
              <a:rPr lang="mr-IN" sz="1200" dirty="0" smtClean="0"/>
              <a:t>{"</a:t>
            </a:r>
            <a:r>
              <a:rPr lang="mr-IN" sz="1200" dirty="0"/>
              <a:t>name":"螺栓","value":107</a:t>
            </a:r>
            <a:r>
              <a:rPr lang="mr-IN" sz="1200" dirty="0" smtClean="0"/>
              <a:t>},</a:t>
            </a:r>
            <a:endParaRPr lang="en-US" sz="1200" dirty="0" smtClean="0"/>
          </a:p>
          <a:p>
            <a:r>
              <a:rPr lang="mr-IN" sz="1200" dirty="0" smtClean="0"/>
              <a:t>{"</a:t>
            </a:r>
            <a:r>
              <a:rPr lang="mr-IN" sz="1200" dirty="0"/>
              <a:t>name":"排气管","value":104</a:t>
            </a:r>
            <a:r>
              <a:rPr lang="mr-IN" sz="1200" dirty="0" smtClean="0"/>
              <a:t>},</a:t>
            </a:r>
            <a:endParaRPr lang="en-US" sz="1200" dirty="0" smtClean="0"/>
          </a:p>
          <a:p>
            <a:r>
              <a:rPr lang="mr-IN" sz="1200" dirty="0" smtClean="0"/>
              <a:t>{"</a:t>
            </a:r>
            <a:r>
              <a:rPr lang="mr-IN" sz="1200" dirty="0"/>
              <a:t>name":"基轴","value":102</a:t>
            </a:r>
            <a:r>
              <a:rPr lang="mr-IN" sz="1200" dirty="0" smtClean="0"/>
              <a:t>},</a:t>
            </a:r>
            <a:endParaRPr lang="en-US" sz="1200" dirty="0" smtClean="0"/>
          </a:p>
          <a:p>
            <a:r>
              <a:rPr lang="mr-IN" sz="1200" dirty="0" smtClean="0"/>
              <a:t>{"</a:t>
            </a:r>
            <a:r>
              <a:rPr lang="mr-IN" sz="1200" dirty="0"/>
              <a:t>name":"气缸盖","value":98</a:t>
            </a:r>
            <a:r>
              <a:rPr lang="mr-IN" sz="1200" dirty="0" smtClean="0"/>
              <a:t>},</a:t>
            </a:r>
            <a:endParaRPr lang="en-US" sz="1200" dirty="0" smtClean="0"/>
          </a:p>
          <a:p>
            <a:r>
              <a:rPr lang="mr-IN" sz="1200" dirty="0" smtClean="0"/>
              <a:t>{"</a:t>
            </a:r>
            <a:r>
              <a:rPr lang="mr-IN" sz="1200" dirty="0"/>
              <a:t>name":"轴颈","value":97</a:t>
            </a:r>
            <a:r>
              <a:rPr lang="mr-IN" sz="1200" dirty="0" smtClean="0"/>
              <a:t>},</a:t>
            </a:r>
            <a:endParaRPr lang="en-US" sz="1200" dirty="0" smtClean="0"/>
          </a:p>
          <a:p>
            <a:r>
              <a:rPr lang="mr-IN" sz="1200" dirty="0" smtClean="0"/>
              <a:t>{"</a:t>
            </a:r>
            <a:r>
              <a:rPr lang="mr-IN" sz="1200" dirty="0"/>
              <a:t>name":"试验台","value":97</a:t>
            </a:r>
            <a:r>
              <a:rPr lang="mr-IN" sz="1200" dirty="0" smtClean="0"/>
              <a:t>},</a:t>
            </a:r>
            <a:endParaRPr lang="en-US" sz="1200" dirty="0" smtClean="0"/>
          </a:p>
          <a:p>
            <a:r>
              <a:rPr lang="mr-IN" sz="1200" dirty="0" smtClean="0"/>
              <a:t>{"</a:t>
            </a:r>
            <a:r>
              <a:rPr lang="mr-IN" sz="1200" dirty="0"/>
              <a:t>name":"连杆","value":97</a:t>
            </a:r>
            <a:r>
              <a:rPr lang="mr-IN" sz="1200" dirty="0" smtClean="0"/>
              <a:t>},</a:t>
            </a:r>
            <a:endParaRPr lang="en-US" sz="1200" dirty="0" smtClean="0"/>
          </a:p>
          <a:p>
            <a:r>
              <a:rPr lang="mr-IN" sz="1200" dirty="0" smtClean="0"/>
              <a:t>{"</a:t>
            </a:r>
            <a:r>
              <a:rPr lang="mr-IN" sz="1200" dirty="0"/>
              <a:t>name":"混合气","value":89</a:t>
            </a:r>
            <a:r>
              <a:rPr lang="mr-IN" sz="1200" dirty="0" smtClean="0"/>
              <a:t>},</a:t>
            </a:r>
            <a:endParaRPr lang="en-US" sz="1200" dirty="0" smtClean="0"/>
          </a:p>
          <a:p>
            <a:r>
              <a:rPr lang="mr-IN" sz="1200" dirty="0" smtClean="0"/>
              <a:t>{"</a:t>
            </a:r>
            <a:r>
              <a:rPr lang="mr-IN" sz="1200" dirty="0"/>
              <a:t>name":"活块","value":83</a:t>
            </a:r>
            <a:r>
              <a:rPr lang="mr-IN" sz="1200" dirty="0" smtClean="0"/>
              <a:t>},</a:t>
            </a:r>
            <a:endParaRPr lang="en-US" sz="1200" dirty="0" smtClean="0"/>
          </a:p>
          <a:p>
            <a:r>
              <a:rPr lang="mr-IN" sz="1200" dirty="0" smtClean="0"/>
              <a:t>{"</a:t>
            </a:r>
            <a:r>
              <a:rPr lang="mr-IN" sz="1200" dirty="0"/>
              <a:t>name":"增压器","value":83</a:t>
            </a:r>
            <a:r>
              <a:rPr lang="mr-IN" sz="1200" dirty="0" smtClean="0"/>
              <a:t>},</a:t>
            </a:r>
            <a:endParaRPr lang="en-US" sz="1200" dirty="0" smtClean="0"/>
          </a:p>
          <a:p>
            <a:r>
              <a:rPr lang="mr-IN" sz="1200" dirty="0" smtClean="0"/>
              <a:t>{"</a:t>
            </a:r>
            <a:r>
              <a:rPr lang="mr-IN" sz="1200" dirty="0"/>
              <a:t>name":"主轴","value":82</a:t>
            </a:r>
            <a:r>
              <a:rPr lang="mr-IN" sz="1200" dirty="0" smtClean="0"/>
              <a:t>}</a:t>
            </a:r>
            <a:endParaRPr lang="en-US" sz="1200" dirty="0" smtClean="0"/>
          </a:p>
          <a:p>
            <a:r>
              <a:rPr lang="en-US" sz="1200" dirty="0" smtClean="0"/>
              <a:t>......</a:t>
            </a:r>
            <a:endParaRPr lang="en-US" sz="1200" dirty="0"/>
          </a:p>
        </p:txBody>
      </p:sp>
      <p:grpSp>
        <p:nvGrpSpPr>
          <p:cNvPr id="235" name="Group 234"/>
          <p:cNvGrpSpPr/>
          <p:nvPr/>
        </p:nvGrpSpPr>
        <p:grpSpPr>
          <a:xfrm>
            <a:off x="6202123" y="3399575"/>
            <a:ext cx="1116525" cy="369332"/>
            <a:chOff x="1702750" y="4142047"/>
            <a:chExt cx="1116525" cy="369332"/>
          </a:xfrm>
        </p:grpSpPr>
        <p:cxnSp>
          <p:nvCxnSpPr>
            <p:cNvPr id="233" name="Straight Arrow Connector 232"/>
            <p:cNvCxnSpPr/>
            <p:nvPr/>
          </p:nvCxnSpPr>
          <p:spPr>
            <a:xfrm>
              <a:off x="1702750" y="4494673"/>
              <a:ext cx="111652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1841102" y="4142047"/>
              <a:ext cx="915635" cy="369332"/>
            </a:xfrm>
            <a:prstGeom prst="rect">
              <a:avLst/>
            </a:prstGeom>
            <a:noFill/>
          </p:spPr>
          <p:txBody>
            <a:bodyPr wrap="none" rtlCol="0">
              <a:spAutoFit/>
            </a:bodyPr>
            <a:lstStyle/>
            <a:p>
              <a:r>
                <a:rPr lang="en-US" altLang="zh-CN" dirty="0" smtClean="0">
                  <a:solidFill>
                    <a:srgbClr val="DC6140"/>
                  </a:solidFill>
                </a:rPr>
                <a:t>TF-IDF</a:t>
              </a:r>
              <a:endParaRPr lang="en-US" dirty="0">
                <a:solidFill>
                  <a:srgbClr val="DC6140"/>
                </a:solidFill>
              </a:endParaRPr>
            </a:p>
          </p:txBody>
        </p:sp>
      </p:grpSp>
      <p:sp>
        <p:nvSpPr>
          <p:cNvPr id="236" name="Rectangle 235"/>
          <p:cNvSpPr/>
          <p:nvPr/>
        </p:nvSpPr>
        <p:spPr>
          <a:xfrm>
            <a:off x="1623670" y="5685342"/>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words</a:t>
            </a:r>
            <a:endParaRPr lang="en-US" sz="1200" dirty="0"/>
          </a:p>
        </p:txBody>
      </p:sp>
    </p:spTree>
    <p:extLst>
      <p:ext uri="{BB962C8B-B14F-4D97-AF65-F5344CB8AC3E}">
        <p14:creationId xmlns:p14="http://schemas.microsoft.com/office/powerpoint/2010/main" val="84821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7"/>
                                        </p:tgtEl>
                                        <p:attrNameLst>
                                          <p:attrName>style.visibility</p:attrName>
                                        </p:attrNameLst>
                                      </p:cBhvr>
                                      <p:to>
                                        <p:strVal val="visible"/>
                                      </p:to>
                                    </p:set>
                                    <p:animEffect transition="in" filter="wipe(left)">
                                      <p:cBhvr>
                                        <p:cTn id="60" dur="500"/>
                                        <p:tgtEl>
                                          <p:spTgt spid="10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500"/>
                                        <p:tgtEl>
                                          <p:spTgt spid="9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2" fill="hold" nodeType="clickEffect">
                                  <p:stCondLst>
                                    <p:cond delay="0"/>
                                  </p:stCondLst>
                                  <p:childTnLst>
                                    <p:animEffect transition="out" filter="wipe(right)">
                                      <p:cBhvr>
                                        <p:cTn id="74" dur="500"/>
                                        <p:tgtEl>
                                          <p:spTgt spid="94"/>
                                        </p:tgtEl>
                                      </p:cBhvr>
                                    </p:animEffect>
                                    <p:set>
                                      <p:cBhvr>
                                        <p:cTn id="75" dur="1" fill="hold">
                                          <p:stCondLst>
                                            <p:cond delay="499"/>
                                          </p:stCondLst>
                                        </p:cTn>
                                        <p:tgtEl>
                                          <p:spTgt spid="94"/>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500"/>
                                        <p:tgtEl>
                                          <p:spTgt spid="100"/>
                                        </p:tgtEl>
                                      </p:cBhvr>
                                    </p:animEffect>
                                    <p:set>
                                      <p:cBhvr>
                                        <p:cTn id="78" dur="1" fill="hold">
                                          <p:stCondLst>
                                            <p:cond delay="499"/>
                                          </p:stCondLst>
                                        </p:cTn>
                                        <p:tgtEl>
                                          <p:spTgt spid="100"/>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par>
                                <p:cTn id="82" presetID="22" presetClass="exit" presetSubtype="2" fill="hold" nodeType="withEffect">
                                  <p:stCondLst>
                                    <p:cond delay="0"/>
                                  </p:stCondLst>
                                  <p:childTnLst>
                                    <p:animEffect transition="out" filter="wipe(right)">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08"/>
                                        </p:tgtEl>
                                        <p:attrNameLst>
                                          <p:attrName>style.visibility</p:attrName>
                                        </p:attrNameLst>
                                      </p:cBhvr>
                                      <p:to>
                                        <p:strVal val="visible"/>
                                      </p:to>
                                    </p:set>
                                    <p:animEffect transition="in" filter="wipe(left)">
                                      <p:cBhvr>
                                        <p:cTn id="89" dur="500"/>
                                        <p:tgtEl>
                                          <p:spTgt spid="10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13"/>
                                        </p:tgtEl>
                                        <p:attrNameLst>
                                          <p:attrName>style.visibility</p:attrName>
                                        </p:attrNameLst>
                                      </p:cBhvr>
                                      <p:to>
                                        <p:strVal val="visible"/>
                                      </p:to>
                                    </p:set>
                                    <p:animEffect transition="in" filter="fade">
                                      <p:cBhvr>
                                        <p:cTn id="94" dur="500"/>
                                        <p:tgtEl>
                                          <p:spTgt spid="11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4"/>
                                        </p:tgtEl>
                                        <p:attrNameLst>
                                          <p:attrName>style.visibility</p:attrName>
                                        </p:attrNameLst>
                                      </p:cBhvr>
                                      <p:to>
                                        <p:strVal val="visible"/>
                                      </p:to>
                                    </p:set>
                                    <p:animEffect transition="in" filter="wipe(left)">
                                      <p:cBhvr>
                                        <p:cTn id="99" dur="500"/>
                                        <p:tgtEl>
                                          <p:spTgt spid="124"/>
                                        </p:tgtEl>
                                      </p:cBhvr>
                                    </p:animEffect>
                                  </p:childTnLst>
                                </p:cTn>
                              </p:par>
                              <p:par>
                                <p:cTn id="100" presetID="2" presetClass="entr" presetSubtype="2" fill="hold" grpId="0" nodeType="withEffect">
                                  <p:stCondLst>
                                    <p:cond delay="0"/>
                                  </p:stCondLst>
                                  <p:childTnLst>
                                    <p:set>
                                      <p:cBhvr>
                                        <p:cTn id="101" dur="1" fill="hold">
                                          <p:stCondLst>
                                            <p:cond delay="0"/>
                                          </p:stCondLst>
                                        </p:cTn>
                                        <p:tgtEl>
                                          <p:spTgt spid="121"/>
                                        </p:tgtEl>
                                        <p:attrNameLst>
                                          <p:attrName>style.visibility</p:attrName>
                                        </p:attrNameLst>
                                      </p:cBhvr>
                                      <p:to>
                                        <p:strVal val="visible"/>
                                      </p:to>
                                    </p:set>
                                    <p:anim calcmode="lin" valueType="num">
                                      <p:cBhvr additive="base">
                                        <p:cTn id="102" dur="500" fill="hold"/>
                                        <p:tgtEl>
                                          <p:spTgt spid="121"/>
                                        </p:tgtEl>
                                        <p:attrNameLst>
                                          <p:attrName>ppt_x</p:attrName>
                                        </p:attrNameLst>
                                      </p:cBhvr>
                                      <p:tavLst>
                                        <p:tav tm="0">
                                          <p:val>
                                            <p:strVal val="1+#ppt_w/2"/>
                                          </p:val>
                                        </p:tav>
                                        <p:tav tm="100000">
                                          <p:val>
                                            <p:strVal val="#ppt_x"/>
                                          </p:val>
                                        </p:tav>
                                      </p:tavLst>
                                    </p:anim>
                                    <p:anim calcmode="lin" valueType="num">
                                      <p:cBhvr additive="base">
                                        <p:cTn id="103" dur="500" fill="hold"/>
                                        <p:tgtEl>
                                          <p:spTgt spid="121"/>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122"/>
                                        </p:tgtEl>
                                        <p:attrNameLst>
                                          <p:attrName>style.visibility</p:attrName>
                                        </p:attrNameLst>
                                      </p:cBhvr>
                                      <p:to>
                                        <p:strVal val="visible"/>
                                      </p:to>
                                    </p:set>
                                    <p:anim calcmode="lin" valueType="num">
                                      <p:cBhvr additive="base">
                                        <p:cTn id="106" dur="500" fill="hold"/>
                                        <p:tgtEl>
                                          <p:spTgt spid="122"/>
                                        </p:tgtEl>
                                        <p:attrNameLst>
                                          <p:attrName>ppt_x</p:attrName>
                                        </p:attrNameLst>
                                      </p:cBhvr>
                                      <p:tavLst>
                                        <p:tav tm="0">
                                          <p:val>
                                            <p:strVal val="1+#ppt_w/2"/>
                                          </p:val>
                                        </p:tav>
                                        <p:tav tm="100000">
                                          <p:val>
                                            <p:strVal val="#ppt_x"/>
                                          </p:val>
                                        </p:tav>
                                      </p:tavLst>
                                    </p:anim>
                                    <p:anim calcmode="lin" valueType="num">
                                      <p:cBhvr additive="base">
                                        <p:cTn id="107" dur="500" fill="hold"/>
                                        <p:tgtEl>
                                          <p:spTgt spid="122"/>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123"/>
                                        </p:tgtEl>
                                        <p:attrNameLst>
                                          <p:attrName>style.visibility</p:attrName>
                                        </p:attrNameLst>
                                      </p:cBhvr>
                                      <p:to>
                                        <p:strVal val="visible"/>
                                      </p:to>
                                    </p:set>
                                    <p:anim calcmode="lin" valueType="num">
                                      <p:cBhvr additive="base">
                                        <p:cTn id="110" dur="500" fill="hold"/>
                                        <p:tgtEl>
                                          <p:spTgt spid="123"/>
                                        </p:tgtEl>
                                        <p:attrNameLst>
                                          <p:attrName>ppt_x</p:attrName>
                                        </p:attrNameLst>
                                      </p:cBhvr>
                                      <p:tavLst>
                                        <p:tav tm="0">
                                          <p:val>
                                            <p:strVal val="1+#ppt_w/2"/>
                                          </p:val>
                                        </p:tav>
                                        <p:tav tm="100000">
                                          <p:val>
                                            <p:strVal val="#ppt_x"/>
                                          </p:val>
                                        </p:tav>
                                      </p:tavLst>
                                    </p:anim>
                                    <p:anim calcmode="lin" valueType="num">
                                      <p:cBhvr additive="base">
                                        <p:cTn id="111"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25"/>
                                        </p:tgtEl>
                                        <p:attrNameLst>
                                          <p:attrName>style.visibility</p:attrName>
                                        </p:attrNameLst>
                                      </p:cBhvr>
                                      <p:to>
                                        <p:strVal val="visible"/>
                                      </p:to>
                                    </p:set>
                                    <p:animEffect transition="in" filter="fade">
                                      <p:cBhvr>
                                        <p:cTn id="116" dur="500"/>
                                        <p:tgtEl>
                                          <p:spTgt spid="12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26"/>
                                        </p:tgtEl>
                                        <p:attrNameLst>
                                          <p:attrName>style.visibility</p:attrName>
                                        </p:attrNameLst>
                                      </p:cBhvr>
                                      <p:to>
                                        <p:strVal val="visible"/>
                                      </p:to>
                                    </p:set>
                                    <p:animEffect transition="in" filter="fade">
                                      <p:cBhvr>
                                        <p:cTn id="121" dur="500"/>
                                        <p:tgtEl>
                                          <p:spTgt spid="12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27"/>
                                        </p:tgtEl>
                                        <p:attrNameLst>
                                          <p:attrName>style.visibility</p:attrName>
                                        </p:attrNameLst>
                                      </p:cBhvr>
                                      <p:to>
                                        <p:strVal val="visible"/>
                                      </p:to>
                                    </p:set>
                                    <p:animEffect transition="in" filter="fade">
                                      <p:cBhvr>
                                        <p:cTn id="126" dur="500"/>
                                        <p:tgtEl>
                                          <p:spTgt spid="12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20"/>
                                        </p:tgtEl>
                                        <p:attrNameLst>
                                          <p:attrName>style.visibility</p:attrName>
                                        </p:attrNameLst>
                                      </p:cBhvr>
                                      <p:to>
                                        <p:strVal val="visible"/>
                                      </p:to>
                                    </p:set>
                                    <p:animEffect transition="in" filter="fade">
                                      <p:cBhvr>
                                        <p:cTn id="131" dur="500"/>
                                        <p:tgtEl>
                                          <p:spTgt spid="12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xit" presetSubtype="2" fill="hold" nodeType="clickEffect">
                                  <p:stCondLst>
                                    <p:cond delay="0"/>
                                  </p:stCondLst>
                                  <p:childTnLst>
                                    <p:animEffect transition="out" filter="wipe(right)">
                                      <p:cBhvr>
                                        <p:cTn id="135" dur="500"/>
                                        <p:tgtEl>
                                          <p:spTgt spid="108"/>
                                        </p:tgtEl>
                                      </p:cBhvr>
                                    </p:animEffect>
                                    <p:set>
                                      <p:cBhvr>
                                        <p:cTn id="136" dur="1" fill="hold">
                                          <p:stCondLst>
                                            <p:cond delay="499"/>
                                          </p:stCondLst>
                                        </p:cTn>
                                        <p:tgtEl>
                                          <p:spTgt spid="108"/>
                                        </p:tgtEl>
                                        <p:attrNameLst>
                                          <p:attrName>style.visibility</p:attrName>
                                        </p:attrNameLst>
                                      </p:cBhvr>
                                      <p:to>
                                        <p:strVal val="hidden"/>
                                      </p:to>
                                    </p:set>
                                  </p:childTnLst>
                                </p:cTn>
                              </p:par>
                              <p:par>
                                <p:cTn id="137" presetID="22" presetClass="exit" presetSubtype="2" fill="hold" grpId="1" nodeType="withEffect">
                                  <p:stCondLst>
                                    <p:cond delay="0"/>
                                  </p:stCondLst>
                                  <p:childTnLst>
                                    <p:animEffect transition="out" filter="wipe(right)">
                                      <p:cBhvr>
                                        <p:cTn id="138" dur="500"/>
                                        <p:tgtEl>
                                          <p:spTgt spid="113"/>
                                        </p:tgtEl>
                                      </p:cBhvr>
                                    </p:animEffect>
                                    <p:set>
                                      <p:cBhvr>
                                        <p:cTn id="139" dur="1" fill="hold">
                                          <p:stCondLst>
                                            <p:cond delay="499"/>
                                          </p:stCondLst>
                                        </p:cTn>
                                        <p:tgtEl>
                                          <p:spTgt spid="113"/>
                                        </p:tgtEl>
                                        <p:attrNameLst>
                                          <p:attrName>style.visibility</p:attrName>
                                        </p:attrNameLst>
                                      </p:cBhvr>
                                      <p:to>
                                        <p:strVal val="hidden"/>
                                      </p:to>
                                    </p:set>
                                  </p:childTnLst>
                                </p:cTn>
                              </p:par>
                              <p:par>
                                <p:cTn id="140" presetID="22" presetClass="exit" presetSubtype="2" fill="hold" grpId="1" nodeType="withEffect">
                                  <p:stCondLst>
                                    <p:cond delay="0"/>
                                  </p:stCondLst>
                                  <p:childTnLst>
                                    <p:animEffect transition="out" filter="wipe(right)">
                                      <p:cBhvr>
                                        <p:cTn id="141" dur="500"/>
                                        <p:tgtEl>
                                          <p:spTgt spid="124"/>
                                        </p:tgtEl>
                                      </p:cBhvr>
                                    </p:animEffect>
                                    <p:set>
                                      <p:cBhvr>
                                        <p:cTn id="142" dur="1" fill="hold">
                                          <p:stCondLst>
                                            <p:cond delay="499"/>
                                          </p:stCondLst>
                                        </p:cTn>
                                        <p:tgtEl>
                                          <p:spTgt spid="124"/>
                                        </p:tgtEl>
                                        <p:attrNameLst>
                                          <p:attrName>style.visibility</p:attrName>
                                        </p:attrNameLst>
                                      </p:cBhvr>
                                      <p:to>
                                        <p:strVal val="hidden"/>
                                      </p:to>
                                    </p:set>
                                  </p:childTnLst>
                                </p:cTn>
                              </p:par>
                              <p:par>
                                <p:cTn id="143" presetID="22" presetClass="exit" presetSubtype="2" fill="hold" grpId="1" nodeType="withEffect">
                                  <p:stCondLst>
                                    <p:cond delay="0"/>
                                  </p:stCondLst>
                                  <p:childTnLst>
                                    <p:animEffect transition="out" filter="wipe(right)">
                                      <p:cBhvr>
                                        <p:cTn id="144" dur="500"/>
                                        <p:tgtEl>
                                          <p:spTgt spid="121"/>
                                        </p:tgtEl>
                                      </p:cBhvr>
                                    </p:animEffect>
                                    <p:set>
                                      <p:cBhvr>
                                        <p:cTn id="145" dur="1" fill="hold">
                                          <p:stCondLst>
                                            <p:cond delay="499"/>
                                          </p:stCondLst>
                                        </p:cTn>
                                        <p:tgtEl>
                                          <p:spTgt spid="121"/>
                                        </p:tgtEl>
                                        <p:attrNameLst>
                                          <p:attrName>style.visibility</p:attrName>
                                        </p:attrNameLst>
                                      </p:cBhvr>
                                      <p:to>
                                        <p:strVal val="hidden"/>
                                      </p:to>
                                    </p:set>
                                  </p:childTnLst>
                                </p:cTn>
                              </p:par>
                              <p:par>
                                <p:cTn id="146" presetID="22" presetClass="exit" presetSubtype="2" fill="hold" grpId="1" nodeType="withEffect">
                                  <p:stCondLst>
                                    <p:cond delay="0"/>
                                  </p:stCondLst>
                                  <p:childTnLst>
                                    <p:animEffect transition="out" filter="wipe(right)">
                                      <p:cBhvr>
                                        <p:cTn id="147" dur="500"/>
                                        <p:tgtEl>
                                          <p:spTgt spid="122"/>
                                        </p:tgtEl>
                                      </p:cBhvr>
                                    </p:animEffect>
                                    <p:set>
                                      <p:cBhvr>
                                        <p:cTn id="148" dur="1" fill="hold">
                                          <p:stCondLst>
                                            <p:cond delay="499"/>
                                          </p:stCondLst>
                                        </p:cTn>
                                        <p:tgtEl>
                                          <p:spTgt spid="122"/>
                                        </p:tgtEl>
                                        <p:attrNameLst>
                                          <p:attrName>style.visibility</p:attrName>
                                        </p:attrNameLst>
                                      </p:cBhvr>
                                      <p:to>
                                        <p:strVal val="hidden"/>
                                      </p:to>
                                    </p:set>
                                  </p:childTnLst>
                                </p:cTn>
                              </p:par>
                              <p:par>
                                <p:cTn id="149" presetID="22" presetClass="exit" presetSubtype="2" fill="hold" grpId="1" nodeType="withEffect">
                                  <p:stCondLst>
                                    <p:cond delay="0"/>
                                  </p:stCondLst>
                                  <p:childTnLst>
                                    <p:animEffect transition="out" filter="wipe(right)">
                                      <p:cBhvr>
                                        <p:cTn id="150" dur="500"/>
                                        <p:tgtEl>
                                          <p:spTgt spid="123"/>
                                        </p:tgtEl>
                                      </p:cBhvr>
                                    </p:animEffect>
                                    <p:set>
                                      <p:cBhvr>
                                        <p:cTn id="151" dur="1" fill="hold">
                                          <p:stCondLst>
                                            <p:cond delay="499"/>
                                          </p:stCondLst>
                                        </p:cTn>
                                        <p:tgtEl>
                                          <p:spTgt spid="123"/>
                                        </p:tgtEl>
                                        <p:attrNameLst>
                                          <p:attrName>style.visibility</p:attrName>
                                        </p:attrNameLst>
                                      </p:cBhvr>
                                      <p:to>
                                        <p:strVal val="hidden"/>
                                      </p:to>
                                    </p:set>
                                  </p:childTnLst>
                                </p:cTn>
                              </p:par>
                              <p:par>
                                <p:cTn id="152" presetID="22" presetClass="exit" presetSubtype="2" fill="hold" grpId="1" nodeType="withEffect">
                                  <p:stCondLst>
                                    <p:cond delay="0"/>
                                  </p:stCondLst>
                                  <p:childTnLst>
                                    <p:animEffect transition="out" filter="wipe(right)">
                                      <p:cBhvr>
                                        <p:cTn id="153" dur="500"/>
                                        <p:tgtEl>
                                          <p:spTgt spid="127"/>
                                        </p:tgtEl>
                                      </p:cBhvr>
                                    </p:animEffect>
                                    <p:set>
                                      <p:cBhvr>
                                        <p:cTn id="154" dur="1" fill="hold">
                                          <p:stCondLst>
                                            <p:cond delay="499"/>
                                          </p:stCondLst>
                                        </p:cTn>
                                        <p:tgtEl>
                                          <p:spTgt spid="127"/>
                                        </p:tgtEl>
                                        <p:attrNameLst>
                                          <p:attrName>style.visibility</p:attrName>
                                        </p:attrNameLst>
                                      </p:cBhvr>
                                      <p:to>
                                        <p:strVal val="hidden"/>
                                      </p:to>
                                    </p:set>
                                  </p:childTnLst>
                                </p:cTn>
                              </p:par>
                              <p:par>
                                <p:cTn id="155" presetID="22" presetClass="exit" presetSubtype="2" fill="hold" grpId="1" nodeType="withEffect">
                                  <p:stCondLst>
                                    <p:cond delay="0"/>
                                  </p:stCondLst>
                                  <p:childTnLst>
                                    <p:animEffect transition="out" filter="wipe(right)">
                                      <p:cBhvr>
                                        <p:cTn id="156" dur="500"/>
                                        <p:tgtEl>
                                          <p:spTgt spid="126"/>
                                        </p:tgtEl>
                                      </p:cBhvr>
                                    </p:animEffect>
                                    <p:set>
                                      <p:cBhvr>
                                        <p:cTn id="157" dur="1" fill="hold">
                                          <p:stCondLst>
                                            <p:cond delay="499"/>
                                          </p:stCondLst>
                                        </p:cTn>
                                        <p:tgtEl>
                                          <p:spTgt spid="126"/>
                                        </p:tgtEl>
                                        <p:attrNameLst>
                                          <p:attrName>style.visibility</p:attrName>
                                        </p:attrNameLst>
                                      </p:cBhvr>
                                      <p:to>
                                        <p:strVal val="hidden"/>
                                      </p:to>
                                    </p:set>
                                  </p:childTnLst>
                                </p:cTn>
                              </p:par>
                              <p:par>
                                <p:cTn id="158" presetID="22" presetClass="exit" presetSubtype="2" fill="hold" grpId="1" nodeType="withEffect">
                                  <p:stCondLst>
                                    <p:cond delay="0"/>
                                  </p:stCondLst>
                                  <p:childTnLst>
                                    <p:animEffect transition="out" filter="wipe(right)">
                                      <p:cBhvr>
                                        <p:cTn id="159" dur="500"/>
                                        <p:tgtEl>
                                          <p:spTgt spid="125"/>
                                        </p:tgtEl>
                                      </p:cBhvr>
                                    </p:animEffect>
                                    <p:set>
                                      <p:cBhvr>
                                        <p:cTn id="160" dur="1" fill="hold">
                                          <p:stCondLst>
                                            <p:cond delay="499"/>
                                          </p:stCondLst>
                                        </p:cTn>
                                        <p:tgtEl>
                                          <p:spTgt spid="125"/>
                                        </p:tgtEl>
                                        <p:attrNameLst>
                                          <p:attrName>style.visibility</p:attrName>
                                        </p:attrNameLst>
                                      </p:cBhvr>
                                      <p:to>
                                        <p:strVal val="hidden"/>
                                      </p:to>
                                    </p:set>
                                  </p:childTnLst>
                                </p:cTn>
                              </p:par>
                              <p:par>
                                <p:cTn id="161" presetID="22" presetClass="exit" presetSubtype="2" fill="hold" nodeType="withEffect">
                                  <p:stCondLst>
                                    <p:cond delay="0"/>
                                  </p:stCondLst>
                                  <p:childTnLst>
                                    <p:animEffect transition="out" filter="wipe(right)">
                                      <p:cBhvr>
                                        <p:cTn id="162" dur="500"/>
                                        <p:tgtEl>
                                          <p:spTgt spid="120"/>
                                        </p:tgtEl>
                                      </p:cBhvr>
                                    </p:animEffect>
                                    <p:set>
                                      <p:cBhvr>
                                        <p:cTn id="163" dur="1" fill="hold">
                                          <p:stCondLst>
                                            <p:cond delay="499"/>
                                          </p:stCondLst>
                                        </p:cTn>
                                        <p:tgtEl>
                                          <p:spTgt spid="120"/>
                                        </p:tgtEl>
                                        <p:attrNameLst>
                                          <p:attrName>style.visibility</p:attrName>
                                        </p:attrNameLst>
                                      </p:cBhvr>
                                      <p:to>
                                        <p:strVal val="hidden"/>
                                      </p:to>
                                    </p:set>
                                  </p:childTnLst>
                                </p:cTn>
                              </p:par>
                              <p:par>
                                <p:cTn id="164" presetID="10" presetClass="entr" presetSubtype="0" fill="hold" grpId="0" nodeType="withEffect">
                                  <p:stCondLst>
                                    <p:cond delay="0"/>
                                  </p:stCondLst>
                                  <p:childTnLst>
                                    <p:set>
                                      <p:cBhvr>
                                        <p:cTn id="165" dur="1" fill="hold">
                                          <p:stCondLst>
                                            <p:cond delay="0"/>
                                          </p:stCondLst>
                                        </p:cTn>
                                        <p:tgtEl>
                                          <p:spTgt spid="128"/>
                                        </p:tgtEl>
                                        <p:attrNameLst>
                                          <p:attrName>style.visibility</p:attrName>
                                        </p:attrNameLst>
                                      </p:cBhvr>
                                      <p:to>
                                        <p:strVal val="visible"/>
                                      </p:to>
                                    </p:set>
                                    <p:animEffect transition="in" filter="fade">
                                      <p:cBhvr>
                                        <p:cTn id="166" dur="500"/>
                                        <p:tgtEl>
                                          <p:spTgt spid="12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9"/>
                                        </p:tgtEl>
                                        <p:attrNameLst>
                                          <p:attrName>style.visibility</p:attrName>
                                        </p:attrNameLst>
                                      </p:cBhvr>
                                      <p:to>
                                        <p:strVal val="visible"/>
                                      </p:to>
                                    </p:set>
                                    <p:animEffect transition="in" filter="fade">
                                      <p:cBhvr>
                                        <p:cTn id="169" dur="500"/>
                                        <p:tgtEl>
                                          <p:spTgt spid="12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30"/>
                                        </p:tgtEl>
                                        <p:attrNameLst>
                                          <p:attrName>style.visibility</p:attrName>
                                        </p:attrNameLst>
                                      </p:cBhvr>
                                      <p:to>
                                        <p:strVal val="visible"/>
                                      </p:to>
                                    </p:set>
                                    <p:animEffect transition="in" filter="fade">
                                      <p:cBhvr>
                                        <p:cTn id="172" dur="500"/>
                                        <p:tgtEl>
                                          <p:spTgt spid="130"/>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136"/>
                                        </p:tgtEl>
                                        <p:attrNameLst>
                                          <p:attrName>style.visibility</p:attrName>
                                        </p:attrNameLst>
                                      </p:cBhvr>
                                      <p:to>
                                        <p:strVal val="visible"/>
                                      </p:to>
                                    </p:set>
                                    <p:animEffect transition="in" filter="wipe(left)">
                                      <p:cBhvr>
                                        <p:cTn id="177" dur="500"/>
                                        <p:tgtEl>
                                          <p:spTgt spid="13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47"/>
                                        </p:tgtEl>
                                        <p:attrNameLst>
                                          <p:attrName>style.visibility</p:attrName>
                                        </p:attrNameLst>
                                      </p:cBhvr>
                                      <p:to>
                                        <p:strVal val="visible"/>
                                      </p:to>
                                    </p:set>
                                    <p:animEffect transition="in" filter="fade">
                                      <p:cBhvr>
                                        <p:cTn id="182" dur="500"/>
                                        <p:tgtEl>
                                          <p:spTgt spid="147"/>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48"/>
                                        </p:tgtEl>
                                        <p:attrNameLst>
                                          <p:attrName>style.visibility</p:attrName>
                                        </p:attrNameLst>
                                      </p:cBhvr>
                                      <p:to>
                                        <p:strVal val="visible"/>
                                      </p:to>
                                    </p:set>
                                    <p:animEffect transition="in" filter="fade">
                                      <p:cBhvr>
                                        <p:cTn id="187" dur="500"/>
                                        <p:tgtEl>
                                          <p:spTgt spid="148"/>
                                        </p:tgtEl>
                                      </p:cBhvr>
                                    </p:animEffect>
                                  </p:childTnLst>
                                </p:cTn>
                              </p:par>
                            </p:childTnLst>
                          </p:cTn>
                        </p:par>
                      </p:childTnLst>
                    </p:cTn>
                  </p:par>
                  <p:par>
                    <p:cTn id="188" fill="hold">
                      <p:stCondLst>
                        <p:cond delay="indefinite"/>
                      </p:stCondLst>
                      <p:childTnLst>
                        <p:par>
                          <p:cTn id="189" fill="hold">
                            <p:stCondLst>
                              <p:cond delay="0"/>
                            </p:stCondLst>
                            <p:childTnLst>
                              <p:par>
                                <p:cTn id="190" presetID="47" presetClass="entr" presetSubtype="0" fill="hold" nodeType="clickEffect">
                                  <p:stCondLst>
                                    <p:cond delay="0"/>
                                  </p:stCondLst>
                                  <p:childTnLst>
                                    <p:set>
                                      <p:cBhvr>
                                        <p:cTn id="191" dur="1" fill="hold">
                                          <p:stCondLst>
                                            <p:cond delay="0"/>
                                          </p:stCondLst>
                                        </p:cTn>
                                        <p:tgtEl>
                                          <p:spTgt spid="154"/>
                                        </p:tgtEl>
                                        <p:attrNameLst>
                                          <p:attrName>style.visibility</p:attrName>
                                        </p:attrNameLst>
                                      </p:cBhvr>
                                      <p:to>
                                        <p:strVal val="visible"/>
                                      </p:to>
                                    </p:set>
                                    <p:animEffect transition="in" filter="fade">
                                      <p:cBhvr>
                                        <p:cTn id="192" dur="1000"/>
                                        <p:tgtEl>
                                          <p:spTgt spid="154"/>
                                        </p:tgtEl>
                                      </p:cBhvr>
                                    </p:animEffect>
                                    <p:anim calcmode="lin" valueType="num">
                                      <p:cBhvr>
                                        <p:cTn id="193" dur="1000" fill="hold"/>
                                        <p:tgtEl>
                                          <p:spTgt spid="154"/>
                                        </p:tgtEl>
                                        <p:attrNameLst>
                                          <p:attrName>ppt_x</p:attrName>
                                        </p:attrNameLst>
                                      </p:cBhvr>
                                      <p:tavLst>
                                        <p:tav tm="0">
                                          <p:val>
                                            <p:strVal val="#ppt_x"/>
                                          </p:val>
                                        </p:tav>
                                        <p:tav tm="100000">
                                          <p:val>
                                            <p:strVal val="#ppt_x"/>
                                          </p:val>
                                        </p:tav>
                                      </p:tavLst>
                                    </p:anim>
                                    <p:anim calcmode="lin" valueType="num">
                                      <p:cBhvr>
                                        <p:cTn id="194"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2" presetClass="exit" presetSubtype="2" fill="hold" nodeType="clickEffect">
                                  <p:stCondLst>
                                    <p:cond delay="0"/>
                                  </p:stCondLst>
                                  <p:childTnLst>
                                    <p:animEffect transition="out" filter="wipe(right)">
                                      <p:cBhvr>
                                        <p:cTn id="198" dur="500"/>
                                        <p:tgtEl>
                                          <p:spTgt spid="136"/>
                                        </p:tgtEl>
                                      </p:cBhvr>
                                    </p:animEffect>
                                    <p:set>
                                      <p:cBhvr>
                                        <p:cTn id="199" dur="1" fill="hold">
                                          <p:stCondLst>
                                            <p:cond delay="499"/>
                                          </p:stCondLst>
                                        </p:cTn>
                                        <p:tgtEl>
                                          <p:spTgt spid="136"/>
                                        </p:tgtEl>
                                        <p:attrNameLst>
                                          <p:attrName>style.visibility</p:attrName>
                                        </p:attrNameLst>
                                      </p:cBhvr>
                                      <p:to>
                                        <p:strVal val="hidden"/>
                                      </p:to>
                                    </p:set>
                                  </p:childTnLst>
                                </p:cTn>
                              </p:par>
                              <p:par>
                                <p:cTn id="200" presetID="22" presetClass="exit" presetSubtype="2" fill="hold" grpId="1" nodeType="withEffect">
                                  <p:stCondLst>
                                    <p:cond delay="0"/>
                                  </p:stCondLst>
                                  <p:childTnLst>
                                    <p:animEffect transition="out" filter="wipe(right)">
                                      <p:cBhvr>
                                        <p:cTn id="201" dur="500"/>
                                        <p:tgtEl>
                                          <p:spTgt spid="148"/>
                                        </p:tgtEl>
                                      </p:cBhvr>
                                    </p:animEffect>
                                    <p:set>
                                      <p:cBhvr>
                                        <p:cTn id="202" dur="1" fill="hold">
                                          <p:stCondLst>
                                            <p:cond delay="499"/>
                                          </p:stCondLst>
                                        </p:cTn>
                                        <p:tgtEl>
                                          <p:spTgt spid="148"/>
                                        </p:tgtEl>
                                        <p:attrNameLst>
                                          <p:attrName>style.visibility</p:attrName>
                                        </p:attrNameLst>
                                      </p:cBhvr>
                                      <p:to>
                                        <p:strVal val="hidden"/>
                                      </p:to>
                                    </p:set>
                                  </p:childTnLst>
                                </p:cTn>
                              </p:par>
                              <p:par>
                                <p:cTn id="203" presetID="22" presetClass="exit" presetSubtype="2" fill="hold" grpId="1" nodeType="withEffect">
                                  <p:stCondLst>
                                    <p:cond delay="0"/>
                                  </p:stCondLst>
                                  <p:childTnLst>
                                    <p:animEffect transition="out" filter="wipe(right)">
                                      <p:cBhvr>
                                        <p:cTn id="204" dur="500"/>
                                        <p:tgtEl>
                                          <p:spTgt spid="147"/>
                                        </p:tgtEl>
                                      </p:cBhvr>
                                    </p:animEffect>
                                    <p:set>
                                      <p:cBhvr>
                                        <p:cTn id="205" dur="1" fill="hold">
                                          <p:stCondLst>
                                            <p:cond delay="499"/>
                                          </p:stCondLst>
                                        </p:cTn>
                                        <p:tgtEl>
                                          <p:spTgt spid="147"/>
                                        </p:tgtEl>
                                        <p:attrNameLst>
                                          <p:attrName>style.visibility</p:attrName>
                                        </p:attrNameLst>
                                      </p:cBhvr>
                                      <p:to>
                                        <p:strVal val="hidden"/>
                                      </p:to>
                                    </p:set>
                                  </p:childTnLst>
                                </p:cTn>
                              </p:par>
                              <p:par>
                                <p:cTn id="206" presetID="22" presetClass="exit" presetSubtype="2" fill="hold" nodeType="withEffect">
                                  <p:stCondLst>
                                    <p:cond delay="0"/>
                                  </p:stCondLst>
                                  <p:childTnLst>
                                    <p:animEffect transition="out" filter="wipe(right)">
                                      <p:cBhvr>
                                        <p:cTn id="207" dur="500"/>
                                        <p:tgtEl>
                                          <p:spTgt spid="154"/>
                                        </p:tgtEl>
                                      </p:cBhvr>
                                    </p:animEffect>
                                    <p:set>
                                      <p:cBhvr>
                                        <p:cTn id="208" dur="1" fill="hold">
                                          <p:stCondLst>
                                            <p:cond delay="499"/>
                                          </p:stCondLst>
                                        </p:cTn>
                                        <p:tgtEl>
                                          <p:spTgt spid="154"/>
                                        </p:tgtEl>
                                        <p:attrNameLst>
                                          <p:attrName>style.visibility</p:attrName>
                                        </p:attrNameLst>
                                      </p:cBhvr>
                                      <p:to>
                                        <p:strVal val="hidden"/>
                                      </p:to>
                                    </p:set>
                                  </p:childTnLst>
                                </p:cTn>
                              </p:par>
                              <p:par>
                                <p:cTn id="209" presetID="10" presetClass="entr" presetSubtype="0" fill="hold" grpId="0" nodeType="withEffect">
                                  <p:stCondLst>
                                    <p:cond delay="0"/>
                                  </p:stCondLst>
                                  <p:childTnLst>
                                    <p:set>
                                      <p:cBhvr>
                                        <p:cTn id="210" dur="1" fill="hold">
                                          <p:stCondLst>
                                            <p:cond delay="0"/>
                                          </p:stCondLst>
                                        </p:cTn>
                                        <p:tgtEl>
                                          <p:spTgt spid="160"/>
                                        </p:tgtEl>
                                        <p:attrNameLst>
                                          <p:attrName>style.visibility</p:attrName>
                                        </p:attrNameLst>
                                      </p:cBhvr>
                                      <p:to>
                                        <p:strVal val="visible"/>
                                      </p:to>
                                    </p:set>
                                    <p:animEffect transition="in" filter="fade">
                                      <p:cBhvr>
                                        <p:cTn id="211" dur="500"/>
                                        <p:tgtEl>
                                          <p:spTgt spid="160"/>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nodeType="clickEffect">
                                  <p:stCondLst>
                                    <p:cond delay="0"/>
                                  </p:stCondLst>
                                  <p:childTnLst>
                                    <p:set>
                                      <p:cBhvr>
                                        <p:cTn id="215" dur="1" fill="hold">
                                          <p:stCondLst>
                                            <p:cond delay="0"/>
                                          </p:stCondLst>
                                        </p:cTn>
                                        <p:tgtEl>
                                          <p:spTgt spid="161"/>
                                        </p:tgtEl>
                                        <p:attrNameLst>
                                          <p:attrName>style.visibility</p:attrName>
                                        </p:attrNameLst>
                                      </p:cBhvr>
                                      <p:to>
                                        <p:strVal val="visible"/>
                                      </p:to>
                                    </p:set>
                                    <p:animEffect transition="in" filter="wipe(left)">
                                      <p:cBhvr>
                                        <p:cTn id="216" dur="500"/>
                                        <p:tgtEl>
                                          <p:spTgt spid="16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42"/>
                                        </p:tgtEl>
                                        <p:attrNameLst>
                                          <p:attrName>style.visibility</p:attrName>
                                        </p:attrNameLst>
                                      </p:cBhvr>
                                      <p:to>
                                        <p:strVal val="visible"/>
                                      </p:to>
                                    </p:set>
                                    <p:animEffect transition="in" filter="fade">
                                      <p:cBhvr>
                                        <p:cTn id="221" dur="500"/>
                                        <p:tgtEl>
                                          <p:spTgt spid="142"/>
                                        </p:tgtEl>
                                      </p:cBhvr>
                                    </p:animEffect>
                                  </p:childTnLst>
                                </p:cTn>
                              </p:par>
                            </p:childTnLst>
                          </p:cTn>
                        </p:par>
                      </p:childTnLst>
                    </p:cTn>
                  </p:par>
                  <p:par>
                    <p:cTn id="222" fill="hold">
                      <p:stCondLst>
                        <p:cond delay="indefinite"/>
                      </p:stCondLst>
                      <p:childTnLst>
                        <p:par>
                          <p:cTn id="223" fill="hold">
                            <p:stCondLst>
                              <p:cond delay="0"/>
                            </p:stCondLst>
                            <p:childTnLst>
                              <p:par>
                                <p:cTn id="224" presetID="2" presetClass="entr" presetSubtype="1" fill="hold" nodeType="clickEffect">
                                  <p:stCondLst>
                                    <p:cond delay="0"/>
                                  </p:stCondLst>
                                  <p:childTnLst>
                                    <p:set>
                                      <p:cBhvr>
                                        <p:cTn id="225" dur="1" fill="hold">
                                          <p:stCondLst>
                                            <p:cond delay="0"/>
                                          </p:stCondLst>
                                        </p:cTn>
                                        <p:tgtEl>
                                          <p:spTgt spid="167"/>
                                        </p:tgtEl>
                                        <p:attrNameLst>
                                          <p:attrName>style.visibility</p:attrName>
                                        </p:attrNameLst>
                                      </p:cBhvr>
                                      <p:to>
                                        <p:strVal val="visible"/>
                                      </p:to>
                                    </p:set>
                                    <p:anim calcmode="lin" valueType="num">
                                      <p:cBhvr additive="base">
                                        <p:cTn id="226" dur="500" fill="hold"/>
                                        <p:tgtEl>
                                          <p:spTgt spid="167"/>
                                        </p:tgtEl>
                                        <p:attrNameLst>
                                          <p:attrName>ppt_x</p:attrName>
                                        </p:attrNameLst>
                                      </p:cBhvr>
                                      <p:tavLst>
                                        <p:tav tm="0">
                                          <p:val>
                                            <p:strVal val="#ppt_x"/>
                                          </p:val>
                                        </p:tav>
                                        <p:tav tm="100000">
                                          <p:val>
                                            <p:strVal val="#ppt_x"/>
                                          </p:val>
                                        </p:tav>
                                      </p:tavLst>
                                    </p:anim>
                                    <p:anim calcmode="lin" valueType="num">
                                      <p:cBhvr additive="base">
                                        <p:cTn id="227" dur="500" fill="hold"/>
                                        <p:tgtEl>
                                          <p:spTgt spid="167"/>
                                        </p:tgtEl>
                                        <p:attrNameLst>
                                          <p:attrName>ppt_y</p:attrName>
                                        </p:attrNameLst>
                                      </p:cBhvr>
                                      <p:tavLst>
                                        <p:tav tm="0">
                                          <p:val>
                                            <p:strVal val="0-#ppt_h/2"/>
                                          </p:val>
                                        </p:tav>
                                        <p:tav tm="100000">
                                          <p:val>
                                            <p:strVal val="#ppt_y"/>
                                          </p:val>
                                        </p:tav>
                                      </p:tavLst>
                                    </p:anim>
                                  </p:childTnLst>
                                </p:cTn>
                              </p:par>
                              <p:par>
                                <p:cTn id="228" presetID="22" presetClass="entr" presetSubtype="8" fill="hold" grpId="0" nodeType="withEffect">
                                  <p:stCondLst>
                                    <p:cond delay="0"/>
                                  </p:stCondLst>
                                  <p:childTnLst>
                                    <p:set>
                                      <p:cBhvr>
                                        <p:cTn id="229" dur="1" fill="hold">
                                          <p:stCondLst>
                                            <p:cond delay="0"/>
                                          </p:stCondLst>
                                        </p:cTn>
                                        <p:tgtEl>
                                          <p:spTgt spid="168"/>
                                        </p:tgtEl>
                                        <p:attrNameLst>
                                          <p:attrName>style.visibility</p:attrName>
                                        </p:attrNameLst>
                                      </p:cBhvr>
                                      <p:to>
                                        <p:strVal val="visible"/>
                                      </p:to>
                                    </p:set>
                                    <p:animEffect transition="in" filter="wipe(left)">
                                      <p:cBhvr>
                                        <p:cTn id="230" dur="500"/>
                                        <p:tgtEl>
                                          <p:spTgt spid="168"/>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69"/>
                                        </p:tgtEl>
                                        <p:attrNameLst>
                                          <p:attrName>style.visibility</p:attrName>
                                        </p:attrNameLst>
                                      </p:cBhvr>
                                      <p:to>
                                        <p:strVal val="visible"/>
                                      </p:to>
                                    </p:set>
                                    <p:animEffect transition="in" filter="fade">
                                      <p:cBhvr>
                                        <p:cTn id="235" dur="500"/>
                                        <p:tgtEl>
                                          <p:spTgt spid="169"/>
                                        </p:tgtEl>
                                      </p:cBhvr>
                                    </p:animEffect>
                                  </p:childTnLst>
                                </p:cTn>
                              </p:par>
                            </p:childTnLst>
                          </p:cTn>
                        </p:par>
                      </p:childTnLst>
                    </p:cTn>
                  </p:par>
                  <p:par>
                    <p:cTn id="236" fill="hold">
                      <p:stCondLst>
                        <p:cond delay="indefinite"/>
                      </p:stCondLst>
                      <p:childTnLst>
                        <p:par>
                          <p:cTn id="237" fill="hold">
                            <p:stCondLst>
                              <p:cond delay="0"/>
                            </p:stCondLst>
                            <p:childTnLst>
                              <p:par>
                                <p:cTn id="238" presetID="2" presetClass="entr" presetSubtype="1" fill="hold" nodeType="clickEffect">
                                  <p:stCondLst>
                                    <p:cond delay="0"/>
                                  </p:stCondLst>
                                  <p:childTnLst>
                                    <p:set>
                                      <p:cBhvr>
                                        <p:cTn id="239" dur="1" fill="hold">
                                          <p:stCondLst>
                                            <p:cond delay="0"/>
                                          </p:stCondLst>
                                        </p:cTn>
                                        <p:tgtEl>
                                          <p:spTgt spid="170"/>
                                        </p:tgtEl>
                                        <p:attrNameLst>
                                          <p:attrName>style.visibility</p:attrName>
                                        </p:attrNameLst>
                                      </p:cBhvr>
                                      <p:to>
                                        <p:strVal val="visible"/>
                                      </p:to>
                                    </p:set>
                                    <p:anim calcmode="lin" valueType="num">
                                      <p:cBhvr additive="base">
                                        <p:cTn id="240" dur="500" fill="hold"/>
                                        <p:tgtEl>
                                          <p:spTgt spid="170"/>
                                        </p:tgtEl>
                                        <p:attrNameLst>
                                          <p:attrName>ppt_x</p:attrName>
                                        </p:attrNameLst>
                                      </p:cBhvr>
                                      <p:tavLst>
                                        <p:tav tm="0">
                                          <p:val>
                                            <p:strVal val="#ppt_x"/>
                                          </p:val>
                                        </p:tav>
                                        <p:tav tm="100000">
                                          <p:val>
                                            <p:strVal val="#ppt_x"/>
                                          </p:val>
                                        </p:tav>
                                      </p:tavLst>
                                    </p:anim>
                                    <p:anim calcmode="lin" valueType="num">
                                      <p:cBhvr additive="base">
                                        <p:cTn id="241" dur="500" fill="hold"/>
                                        <p:tgtEl>
                                          <p:spTgt spid="170"/>
                                        </p:tgtEl>
                                        <p:attrNameLst>
                                          <p:attrName>ppt_y</p:attrName>
                                        </p:attrNameLst>
                                      </p:cBhvr>
                                      <p:tavLst>
                                        <p:tav tm="0">
                                          <p:val>
                                            <p:strVal val="0-#ppt_h/2"/>
                                          </p:val>
                                        </p:tav>
                                        <p:tav tm="100000">
                                          <p:val>
                                            <p:strVal val="#ppt_y"/>
                                          </p:val>
                                        </p:tav>
                                      </p:tavLst>
                                    </p:anim>
                                  </p:childTnLst>
                                </p:cTn>
                              </p:par>
                              <p:par>
                                <p:cTn id="242" presetID="22" presetClass="entr" presetSubtype="8" fill="hold" grpId="0" nodeType="withEffect">
                                  <p:stCondLst>
                                    <p:cond delay="0"/>
                                  </p:stCondLst>
                                  <p:childTnLst>
                                    <p:set>
                                      <p:cBhvr>
                                        <p:cTn id="243" dur="1" fill="hold">
                                          <p:stCondLst>
                                            <p:cond delay="0"/>
                                          </p:stCondLst>
                                        </p:cTn>
                                        <p:tgtEl>
                                          <p:spTgt spid="173"/>
                                        </p:tgtEl>
                                        <p:attrNameLst>
                                          <p:attrName>style.visibility</p:attrName>
                                        </p:attrNameLst>
                                      </p:cBhvr>
                                      <p:to>
                                        <p:strVal val="visible"/>
                                      </p:to>
                                    </p:set>
                                    <p:animEffect transition="in" filter="wipe(left)">
                                      <p:cBhvr>
                                        <p:cTn id="244" dur="500"/>
                                        <p:tgtEl>
                                          <p:spTgt spid="173"/>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182"/>
                                        </p:tgtEl>
                                        <p:attrNameLst>
                                          <p:attrName>style.visibility</p:attrName>
                                        </p:attrNameLst>
                                      </p:cBhvr>
                                      <p:to>
                                        <p:strVal val="visible"/>
                                      </p:to>
                                    </p:set>
                                    <p:animEffect transition="in" filter="fade">
                                      <p:cBhvr>
                                        <p:cTn id="249" dur="500"/>
                                        <p:tgtEl>
                                          <p:spTgt spid="182"/>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174"/>
                                        </p:tgtEl>
                                        <p:attrNameLst>
                                          <p:attrName>style.visibility</p:attrName>
                                        </p:attrNameLst>
                                      </p:cBhvr>
                                      <p:to>
                                        <p:strVal val="visible"/>
                                      </p:to>
                                    </p:set>
                                    <p:animEffect transition="in" filter="fade">
                                      <p:cBhvr>
                                        <p:cTn id="254" dur="500"/>
                                        <p:tgtEl>
                                          <p:spTgt spid="174"/>
                                        </p:tgtEl>
                                      </p:cBhvr>
                                    </p:animEffect>
                                  </p:childTnLst>
                                </p:cTn>
                              </p:par>
                            </p:childTnLst>
                          </p:cTn>
                        </p:par>
                      </p:childTnLst>
                    </p:cTn>
                  </p:par>
                  <p:par>
                    <p:cTn id="255" fill="hold">
                      <p:stCondLst>
                        <p:cond delay="indefinite"/>
                      </p:stCondLst>
                      <p:childTnLst>
                        <p:par>
                          <p:cTn id="256" fill="hold">
                            <p:stCondLst>
                              <p:cond delay="0"/>
                            </p:stCondLst>
                            <p:childTnLst>
                              <p:par>
                                <p:cTn id="257" presetID="2" presetClass="entr" presetSubtype="1" fill="hold" nodeType="clickEffect">
                                  <p:stCondLst>
                                    <p:cond delay="0"/>
                                  </p:stCondLst>
                                  <p:childTnLst>
                                    <p:set>
                                      <p:cBhvr>
                                        <p:cTn id="258" dur="1" fill="hold">
                                          <p:stCondLst>
                                            <p:cond delay="0"/>
                                          </p:stCondLst>
                                        </p:cTn>
                                        <p:tgtEl>
                                          <p:spTgt spid="175"/>
                                        </p:tgtEl>
                                        <p:attrNameLst>
                                          <p:attrName>style.visibility</p:attrName>
                                        </p:attrNameLst>
                                      </p:cBhvr>
                                      <p:to>
                                        <p:strVal val="visible"/>
                                      </p:to>
                                    </p:set>
                                    <p:anim calcmode="lin" valueType="num">
                                      <p:cBhvr additive="base">
                                        <p:cTn id="259" dur="500" fill="hold"/>
                                        <p:tgtEl>
                                          <p:spTgt spid="175"/>
                                        </p:tgtEl>
                                        <p:attrNameLst>
                                          <p:attrName>ppt_x</p:attrName>
                                        </p:attrNameLst>
                                      </p:cBhvr>
                                      <p:tavLst>
                                        <p:tav tm="0">
                                          <p:val>
                                            <p:strVal val="#ppt_x"/>
                                          </p:val>
                                        </p:tav>
                                        <p:tav tm="100000">
                                          <p:val>
                                            <p:strVal val="#ppt_x"/>
                                          </p:val>
                                        </p:tav>
                                      </p:tavLst>
                                    </p:anim>
                                    <p:anim calcmode="lin" valueType="num">
                                      <p:cBhvr additive="base">
                                        <p:cTn id="260" dur="500" fill="hold"/>
                                        <p:tgtEl>
                                          <p:spTgt spid="175"/>
                                        </p:tgtEl>
                                        <p:attrNameLst>
                                          <p:attrName>ppt_y</p:attrName>
                                        </p:attrNameLst>
                                      </p:cBhvr>
                                      <p:tavLst>
                                        <p:tav tm="0">
                                          <p:val>
                                            <p:strVal val="0-#ppt_h/2"/>
                                          </p:val>
                                        </p:tav>
                                        <p:tav tm="100000">
                                          <p:val>
                                            <p:strVal val="#ppt_y"/>
                                          </p:val>
                                        </p:tav>
                                      </p:tavLst>
                                    </p:anim>
                                  </p:childTnLst>
                                </p:cTn>
                              </p:par>
                              <p:par>
                                <p:cTn id="261" presetID="22" presetClass="entr" presetSubtype="8" fill="hold" grpId="0" nodeType="withEffect">
                                  <p:stCondLst>
                                    <p:cond delay="0"/>
                                  </p:stCondLst>
                                  <p:childTnLst>
                                    <p:set>
                                      <p:cBhvr>
                                        <p:cTn id="262" dur="1" fill="hold">
                                          <p:stCondLst>
                                            <p:cond delay="0"/>
                                          </p:stCondLst>
                                        </p:cTn>
                                        <p:tgtEl>
                                          <p:spTgt spid="178"/>
                                        </p:tgtEl>
                                        <p:attrNameLst>
                                          <p:attrName>style.visibility</p:attrName>
                                        </p:attrNameLst>
                                      </p:cBhvr>
                                      <p:to>
                                        <p:strVal val="visible"/>
                                      </p:to>
                                    </p:set>
                                    <p:animEffect transition="in" filter="wipe(left)">
                                      <p:cBhvr>
                                        <p:cTn id="263" dur="500"/>
                                        <p:tgtEl>
                                          <p:spTgt spid="178"/>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nodeType="clickEffect">
                                  <p:stCondLst>
                                    <p:cond delay="0"/>
                                  </p:stCondLst>
                                  <p:childTnLst>
                                    <p:set>
                                      <p:cBhvr>
                                        <p:cTn id="267" dur="1" fill="hold">
                                          <p:stCondLst>
                                            <p:cond delay="0"/>
                                          </p:stCondLst>
                                        </p:cTn>
                                        <p:tgtEl>
                                          <p:spTgt spid="179"/>
                                        </p:tgtEl>
                                        <p:attrNameLst>
                                          <p:attrName>style.visibility</p:attrName>
                                        </p:attrNameLst>
                                      </p:cBhvr>
                                      <p:to>
                                        <p:strVal val="visible"/>
                                      </p:to>
                                    </p:set>
                                    <p:animEffect transition="in" filter="fade">
                                      <p:cBhvr>
                                        <p:cTn id="268" dur="500"/>
                                        <p:tgtEl>
                                          <p:spTgt spid="17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180"/>
                                        </p:tgtEl>
                                        <p:attrNameLst>
                                          <p:attrName>style.visibility</p:attrName>
                                        </p:attrNameLst>
                                      </p:cBhvr>
                                      <p:to>
                                        <p:strVal val="visible"/>
                                      </p:to>
                                    </p:set>
                                    <p:animEffect transition="in" filter="fade">
                                      <p:cBhvr>
                                        <p:cTn id="273" dur="500"/>
                                        <p:tgtEl>
                                          <p:spTgt spid="180"/>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2" fill="hold" nodeType="clickEffect">
                                  <p:stCondLst>
                                    <p:cond delay="0"/>
                                  </p:stCondLst>
                                  <p:childTnLst>
                                    <p:animEffect transition="out" filter="wipe(right)">
                                      <p:cBhvr>
                                        <p:cTn id="277" dur="500"/>
                                        <p:tgtEl>
                                          <p:spTgt spid="180"/>
                                        </p:tgtEl>
                                      </p:cBhvr>
                                    </p:animEffect>
                                    <p:set>
                                      <p:cBhvr>
                                        <p:cTn id="278" dur="1" fill="hold">
                                          <p:stCondLst>
                                            <p:cond delay="499"/>
                                          </p:stCondLst>
                                        </p:cTn>
                                        <p:tgtEl>
                                          <p:spTgt spid="180"/>
                                        </p:tgtEl>
                                        <p:attrNameLst>
                                          <p:attrName>style.visibility</p:attrName>
                                        </p:attrNameLst>
                                      </p:cBhvr>
                                      <p:to>
                                        <p:strVal val="hidden"/>
                                      </p:to>
                                    </p:set>
                                  </p:childTnLst>
                                </p:cTn>
                              </p:par>
                              <p:par>
                                <p:cTn id="279" presetID="22" presetClass="exit" presetSubtype="2" fill="hold" nodeType="withEffect">
                                  <p:stCondLst>
                                    <p:cond delay="0"/>
                                  </p:stCondLst>
                                  <p:childTnLst>
                                    <p:animEffect transition="out" filter="wipe(right)">
                                      <p:cBhvr>
                                        <p:cTn id="280" dur="500"/>
                                        <p:tgtEl>
                                          <p:spTgt spid="179"/>
                                        </p:tgtEl>
                                      </p:cBhvr>
                                    </p:animEffect>
                                    <p:set>
                                      <p:cBhvr>
                                        <p:cTn id="281" dur="1" fill="hold">
                                          <p:stCondLst>
                                            <p:cond delay="499"/>
                                          </p:stCondLst>
                                        </p:cTn>
                                        <p:tgtEl>
                                          <p:spTgt spid="179"/>
                                        </p:tgtEl>
                                        <p:attrNameLst>
                                          <p:attrName>style.visibility</p:attrName>
                                        </p:attrNameLst>
                                      </p:cBhvr>
                                      <p:to>
                                        <p:strVal val="hidden"/>
                                      </p:to>
                                    </p:set>
                                  </p:childTnLst>
                                </p:cTn>
                              </p:par>
                              <p:par>
                                <p:cTn id="282" presetID="22" presetClass="exit" presetSubtype="2" fill="hold" grpId="1" nodeType="withEffect">
                                  <p:stCondLst>
                                    <p:cond delay="0"/>
                                  </p:stCondLst>
                                  <p:childTnLst>
                                    <p:animEffect transition="out" filter="wipe(right)">
                                      <p:cBhvr>
                                        <p:cTn id="283" dur="500"/>
                                        <p:tgtEl>
                                          <p:spTgt spid="178"/>
                                        </p:tgtEl>
                                      </p:cBhvr>
                                    </p:animEffect>
                                    <p:set>
                                      <p:cBhvr>
                                        <p:cTn id="284" dur="1" fill="hold">
                                          <p:stCondLst>
                                            <p:cond delay="499"/>
                                          </p:stCondLst>
                                        </p:cTn>
                                        <p:tgtEl>
                                          <p:spTgt spid="178"/>
                                        </p:tgtEl>
                                        <p:attrNameLst>
                                          <p:attrName>style.visibility</p:attrName>
                                        </p:attrNameLst>
                                      </p:cBhvr>
                                      <p:to>
                                        <p:strVal val="hidden"/>
                                      </p:to>
                                    </p:set>
                                  </p:childTnLst>
                                </p:cTn>
                              </p:par>
                              <p:par>
                                <p:cTn id="285" presetID="22" presetClass="exit" presetSubtype="2" fill="hold" nodeType="withEffect">
                                  <p:stCondLst>
                                    <p:cond delay="0"/>
                                  </p:stCondLst>
                                  <p:childTnLst>
                                    <p:animEffect transition="out" filter="wipe(right)">
                                      <p:cBhvr>
                                        <p:cTn id="286" dur="500"/>
                                        <p:tgtEl>
                                          <p:spTgt spid="175"/>
                                        </p:tgtEl>
                                      </p:cBhvr>
                                    </p:animEffect>
                                    <p:set>
                                      <p:cBhvr>
                                        <p:cTn id="287" dur="1" fill="hold">
                                          <p:stCondLst>
                                            <p:cond delay="499"/>
                                          </p:stCondLst>
                                        </p:cTn>
                                        <p:tgtEl>
                                          <p:spTgt spid="175"/>
                                        </p:tgtEl>
                                        <p:attrNameLst>
                                          <p:attrName>style.visibility</p:attrName>
                                        </p:attrNameLst>
                                      </p:cBhvr>
                                      <p:to>
                                        <p:strVal val="hidden"/>
                                      </p:to>
                                    </p:set>
                                  </p:childTnLst>
                                </p:cTn>
                              </p:par>
                              <p:par>
                                <p:cTn id="288" presetID="22" presetClass="exit" presetSubtype="2" fill="hold" nodeType="withEffect">
                                  <p:stCondLst>
                                    <p:cond delay="0"/>
                                  </p:stCondLst>
                                  <p:childTnLst>
                                    <p:animEffect transition="out" filter="wipe(right)">
                                      <p:cBhvr>
                                        <p:cTn id="289" dur="500"/>
                                        <p:tgtEl>
                                          <p:spTgt spid="174"/>
                                        </p:tgtEl>
                                      </p:cBhvr>
                                    </p:animEffect>
                                    <p:set>
                                      <p:cBhvr>
                                        <p:cTn id="290" dur="1" fill="hold">
                                          <p:stCondLst>
                                            <p:cond delay="499"/>
                                          </p:stCondLst>
                                        </p:cTn>
                                        <p:tgtEl>
                                          <p:spTgt spid="174"/>
                                        </p:tgtEl>
                                        <p:attrNameLst>
                                          <p:attrName>style.visibility</p:attrName>
                                        </p:attrNameLst>
                                      </p:cBhvr>
                                      <p:to>
                                        <p:strVal val="hidden"/>
                                      </p:to>
                                    </p:set>
                                  </p:childTnLst>
                                </p:cTn>
                              </p:par>
                              <p:par>
                                <p:cTn id="291" presetID="22" presetClass="exit" presetSubtype="2" fill="hold" grpId="1" nodeType="withEffect">
                                  <p:stCondLst>
                                    <p:cond delay="0"/>
                                  </p:stCondLst>
                                  <p:childTnLst>
                                    <p:animEffect transition="out" filter="wipe(right)">
                                      <p:cBhvr>
                                        <p:cTn id="292" dur="500"/>
                                        <p:tgtEl>
                                          <p:spTgt spid="182"/>
                                        </p:tgtEl>
                                      </p:cBhvr>
                                    </p:animEffect>
                                    <p:set>
                                      <p:cBhvr>
                                        <p:cTn id="293" dur="1" fill="hold">
                                          <p:stCondLst>
                                            <p:cond delay="499"/>
                                          </p:stCondLst>
                                        </p:cTn>
                                        <p:tgtEl>
                                          <p:spTgt spid="182"/>
                                        </p:tgtEl>
                                        <p:attrNameLst>
                                          <p:attrName>style.visibility</p:attrName>
                                        </p:attrNameLst>
                                      </p:cBhvr>
                                      <p:to>
                                        <p:strVal val="hidden"/>
                                      </p:to>
                                    </p:set>
                                  </p:childTnLst>
                                </p:cTn>
                              </p:par>
                              <p:par>
                                <p:cTn id="294" presetID="22" presetClass="exit" presetSubtype="2" fill="hold" grpId="1" nodeType="withEffect">
                                  <p:stCondLst>
                                    <p:cond delay="0"/>
                                  </p:stCondLst>
                                  <p:childTnLst>
                                    <p:animEffect transition="out" filter="wipe(right)">
                                      <p:cBhvr>
                                        <p:cTn id="295" dur="500"/>
                                        <p:tgtEl>
                                          <p:spTgt spid="173"/>
                                        </p:tgtEl>
                                      </p:cBhvr>
                                    </p:animEffect>
                                    <p:set>
                                      <p:cBhvr>
                                        <p:cTn id="296" dur="1" fill="hold">
                                          <p:stCondLst>
                                            <p:cond delay="499"/>
                                          </p:stCondLst>
                                        </p:cTn>
                                        <p:tgtEl>
                                          <p:spTgt spid="173"/>
                                        </p:tgtEl>
                                        <p:attrNameLst>
                                          <p:attrName>style.visibility</p:attrName>
                                        </p:attrNameLst>
                                      </p:cBhvr>
                                      <p:to>
                                        <p:strVal val="hidden"/>
                                      </p:to>
                                    </p:set>
                                  </p:childTnLst>
                                </p:cTn>
                              </p:par>
                              <p:par>
                                <p:cTn id="297" presetID="22" presetClass="exit" presetSubtype="2" fill="hold" nodeType="withEffect">
                                  <p:stCondLst>
                                    <p:cond delay="0"/>
                                  </p:stCondLst>
                                  <p:childTnLst>
                                    <p:animEffect transition="out" filter="wipe(right)">
                                      <p:cBhvr>
                                        <p:cTn id="298" dur="500"/>
                                        <p:tgtEl>
                                          <p:spTgt spid="170"/>
                                        </p:tgtEl>
                                      </p:cBhvr>
                                    </p:animEffect>
                                    <p:set>
                                      <p:cBhvr>
                                        <p:cTn id="299" dur="1" fill="hold">
                                          <p:stCondLst>
                                            <p:cond delay="499"/>
                                          </p:stCondLst>
                                        </p:cTn>
                                        <p:tgtEl>
                                          <p:spTgt spid="170"/>
                                        </p:tgtEl>
                                        <p:attrNameLst>
                                          <p:attrName>style.visibility</p:attrName>
                                        </p:attrNameLst>
                                      </p:cBhvr>
                                      <p:to>
                                        <p:strVal val="hidden"/>
                                      </p:to>
                                    </p:set>
                                  </p:childTnLst>
                                </p:cTn>
                              </p:par>
                              <p:par>
                                <p:cTn id="300" presetID="22" presetClass="exit" presetSubtype="2" fill="hold" nodeType="withEffect">
                                  <p:stCondLst>
                                    <p:cond delay="0"/>
                                  </p:stCondLst>
                                  <p:childTnLst>
                                    <p:animEffect transition="out" filter="wipe(right)">
                                      <p:cBhvr>
                                        <p:cTn id="301" dur="500"/>
                                        <p:tgtEl>
                                          <p:spTgt spid="169"/>
                                        </p:tgtEl>
                                      </p:cBhvr>
                                    </p:animEffect>
                                    <p:set>
                                      <p:cBhvr>
                                        <p:cTn id="302" dur="1" fill="hold">
                                          <p:stCondLst>
                                            <p:cond delay="499"/>
                                          </p:stCondLst>
                                        </p:cTn>
                                        <p:tgtEl>
                                          <p:spTgt spid="169"/>
                                        </p:tgtEl>
                                        <p:attrNameLst>
                                          <p:attrName>style.visibility</p:attrName>
                                        </p:attrNameLst>
                                      </p:cBhvr>
                                      <p:to>
                                        <p:strVal val="hidden"/>
                                      </p:to>
                                    </p:set>
                                  </p:childTnLst>
                                </p:cTn>
                              </p:par>
                              <p:par>
                                <p:cTn id="303" presetID="22" presetClass="exit" presetSubtype="2" fill="hold" grpId="1" nodeType="withEffect">
                                  <p:stCondLst>
                                    <p:cond delay="0"/>
                                  </p:stCondLst>
                                  <p:childTnLst>
                                    <p:animEffect transition="out" filter="wipe(right)">
                                      <p:cBhvr>
                                        <p:cTn id="304" dur="500"/>
                                        <p:tgtEl>
                                          <p:spTgt spid="168"/>
                                        </p:tgtEl>
                                      </p:cBhvr>
                                    </p:animEffect>
                                    <p:set>
                                      <p:cBhvr>
                                        <p:cTn id="305" dur="1" fill="hold">
                                          <p:stCondLst>
                                            <p:cond delay="499"/>
                                          </p:stCondLst>
                                        </p:cTn>
                                        <p:tgtEl>
                                          <p:spTgt spid="168"/>
                                        </p:tgtEl>
                                        <p:attrNameLst>
                                          <p:attrName>style.visibility</p:attrName>
                                        </p:attrNameLst>
                                      </p:cBhvr>
                                      <p:to>
                                        <p:strVal val="hidden"/>
                                      </p:to>
                                    </p:set>
                                  </p:childTnLst>
                                </p:cTn>
                              </p:par>
                              <p:par>
                                <p:cTn id="306" presetID="22" presetClass="exit" presetSubtype="2" fill="hold" nodeType="withEffect">
                                  <p:stCondLst>
                                    <p:cond delay="0"/>
                                  </p:stCondLst>
                                  <p:childTnLst>
                                    <p:animEffect transition="out" filter="wipe(right)">
                                      <p:cBhvr>
                                        <p:cTn id="307" dur="500"/>
                                        <p:tgtEl>
                                          <p:spTgt spid="167"/>
                                        </p:tgtEl>
                                      </p:cBhvr>
                                    </p:animEffect>
                                    <p:set>
                                      <p:cBhvr>
                                        <p:cTn id="308" dur="1" fill="hold">
                                          <p:stCondLst>
                                            <p:cond delay="499"/>
                                          </p:stCondLst>
                                        </p:cTn>
                                        <p:tgtEl>
                                          <p:spTgt spid="167"/>
                                        </p:tgtEl>
                                        <p:attrNameLst>
                                          <p:attrName>style.visibility</p:attrName>
                                        </p:attrNameLst>
                                      </p:cBhvr>
                                      <p:to>
                                        <p:strVal val="hidden"/>
                                      </p:to>
                                    </p:set>
                                  </p:childTnLst>
                                </p:cTn>
                              </p:par>
                              <p:par>
                                <p:cTn id="309" presetID="22" presetClass="exit" presetSubtype="2" fill="hold" nodeType="withEffect">
                                  <p:stCondLst>
                                    <p:cond delay="0"/>
                                  </p:stCondLst>
                                  <p:childTnLst>
                                    <p:animEffect transition="out" filter="wipe(right)">
                                      <p:cBhvr>
                                        <p:cTn id="310" dur="500"/>
                                        <p:tgtEl>
                                          <p:spTgt spid="142"/>
                                        </p:tgtEl>
                                      </p:cBhvr>
                                    </p:animEffect>
                                    <p:set>
                                      <p:cBhvr>
                                        <p:cTn id="311" dur="1" fill="hold">
                                          <p:stCondLst>
                                            <p:cond delay="499"/>
                                          </p:stCondLst>
                                        </p:cTn>
                                        <p:tgtEl>
                                          <p:spTgt spid="142"/>
                                        </p:tgtEl>
                                        <p:attrNameLst>
                                          <p:attrName>style.visibility</p:attrName>
                                        </p:attrNameLst>
                                      </p:cBhvr>
                                      <p:to>
                                        <p:strVal val="hidden"/>
                                      </p:to>
                                    </p:set>
                                  </p:childTnLst>
                                </p:cTn>
                              </p:par>
                              <p:par>
                                <p:cTn id="312" presetID="22" presetClass="exit" presetSubtype="2" fill="hold" nodeType="withEffect">
                                  <p:stCondLst>
                                    <p:cond delay="0"/>
                                  </p:stCondLst>
                                  <p:childTnLst>
                                    <p:animEffect transition="out" filter="wipe(right)">
                                      <p:cBhvr>
                                        <p:cTn id="313" dur="500"/>
                                        <p:tgtEl>
                                          <p:spTgt spid="161"/>
                                        </p:tgtEl>
                                      </p:cBhvr>
                                    </p:animEffect>
                                    <p:set>
                                      <p:cBhvr>
                                        <p:cTn id="314" dur="1" fill="hold">
                                          <p:stCondLst>
                                            <p:cond delay="499"/>
                                          </p:stCondLst>
                                        </p:cTn>
                                        <p:tgtEl>
                                          <p:spTgt spid="161"/>
                                        </p:tgtEl>
                                        <p:attrNameLst>
                                          <p:attrName>style.visibility</p:attrName>
                                        </p:attrNameLst>
                                      </p:cBhvr>
                                      <p:to>
                                        <p:strVal val="hidden"/>
                                      </p:to>
                                    </p:set>
                                  </p:childTnLst>
                                </p:cTn>
                              </p:par>
                              <p:par>
                                <p:cTn id="315" presetID="10" presetClass="entr" presetSubtype="0" fill="hold" grpId="0" nodeType="withEffect">
                                  <p:stCondLst>
                                    <p:cond delay="0"/>
                                  </p:stCondLst>
                                  <p:childTnLst>
                                    <p:set>
                                      <p:cBhvr>
                                        <p:cTn id="316" dur="1" fill="hold">
                                          <p:stCondLst>
                                            <p:cond delay="0"/>
                                          </p:stCondLst>
                                        </p:cTn>
                                        <p:tgtEl>
                                          <p:spTgt spid="184"/>
                                        </p:tgtEl>
                                        <p:attrNameLst>
                                          <p:attrName>style.visibility</p:attrName>
                                        </p:attrNameLst>
                                      </p:cBhvr>
                                      <p:to>
                                        <p:strVal val="visible"/>
                                      </p:to>
                                    </p:set>
                                    <p:animEffect transition="in" filter="fade">
                                      <p:cBhvr>
                                        <p:cTn id="317" dur="500"/>
                                        <p:tgtEl>
                                          <p:spTgt spid="184"/>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8" fill="hold" nodeType="clickEffect">
                                  <p:stCondLst>
                                    <p:cond delay="0"/>
                                  </p:stCondLst>
                                  <p:childTnLst>
                                    <p:set>
                                      <p:cBhvr>
                                        <p:cTn id="321" dur="1" fill="hold">
                                          <p:stCondLst>
                                            <p:cond delay="0"/>
                                          </p:stCondLst>
                                        </p:cTn>
                                        <p:tgtEl>
                                          <p:spTgt spid="185"/>
                                        </p:tgtEl>
                                        <p:attrNameLst>
                                          <p:attrName>style.visibility</p:attrName>
                                        </p:attrNameLst>
                                      </p:cBhvr>
                                      <p:to>
                                        <p:strVal val="visible"/>
                                      </p:to>
                                    </p:set>
                                    <p:animEffect transition="in" filter="wipe(left)">
                                      <p:cBhvr>
                                        <p:cTn id="322" dur="500"/>
                                        <p:tgtEl>
                                          <p:spTgt spid="185"/>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1" fill="hold" nodeType="clickEffect">
                                  <p:stCondLst>
                                    <p:cond delay="0"/>
                                  </p:stCondLst>
                                  <p:childTnLst>
                                    <p:set>
                                      <p:cBhvr>
                                        <p:cTn id="326" dur="1" fill="hold">
                                          <p:stCondLst>
                                            <p:cond delay="0"/>
                                          </p:stCondLst>
                                        </p:cTn>
                                        <p:tgtEl>
                                          <p:spTgt spid="196"/>
                                        </p:tgtEl>
                                        <p:attrNameLst>
                                          <p:attrName>style.visibility</p:attrName>
                                        </p:attrNameLst>
                                      </p:cBhvr>
                                      <p:to>
                                        <p:strVal val="visible"/>
                                      </p:to>
                                    </p:set>
                                    <p:animEffect transition="in" filter="wipe(up)">
                                      <p:cBhvr>
                                        <p:cTn id="327" dur="500"/>
                                        <p:tgtEl>
                                          <p:spTgt spid="196"/>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nodeType="clickEffect">
                                  <p:stCondLst>
                                    <p:cond delay="0"/>
                                  </p:stCondLst>
                                  <p:childTnLst>
                                    <p:set>
                                      <p:cBhvr>
                                        <p:cTn id="331" dur="1" fill="hold">
                                          <p:stCondLst>
                                            <p:cond delay="0"/>
                                          </p:stCondLst>
                                        </p:cTn>
                                        <p:tgtEl>
                                          <p:spTgt spid="200"/>
                                        </p:tgtEl>
                                        <p:attrNameLst>
                                          <p:attrName>style.visibility</p:attrName>
                                        </p:attrNameLst>
                                      </p:cBhvr>
                                      <p:to>
                                        <p:strVal val="visible"/>
                                      </p:to>
                                    </p:set>
                                    <p:animEffect transition="in" filter="wipe(left)">
                                      <p:cBhvr>
                                        <p:cTn id="332" dur="500"/>
                                        <p:tgtEl>
                                          <p:spTgt spid="200"/>
                                        </p:tgtEl>
                                      </p:cBhvr>
                                    </p:animEffect>
                                  </p:childTnLst>
                                </p:cTn>
                              </p:par>
                            </p:childTnLst>
                          </p:cTn>
                        </p:par>
                      </p:childTnLst>
                    </p:cTn>
                  </p:par>
                  <p:par>
                    <p:cTn id="333" fill="hold">
                      <p:stCondLst>
                        <p:cond delay="indefinite"/>
                      </p:stCondLst>
                      <p:childTnLst>
                        <p:par>
                          <p:cTn id="334" fill="hold">
                            <p:stCondLst>
                              <p:cond delay="0"/>
                            </p:stCondLst>
                            <p:childTnLst>
                              <p:par>
                                <p:cTn id="335" presetID="10" presetClass="entr" presetSubtype="0" fill="hold" nodeType="clickEffect">
                                  <p:stCondLst>
                                    <p:cond delay="0"/>
                                  </p:stCondLst>
                                  <p:childTnLst>
                                    <p:set>
                                      <p:cBhvr>
                                        <p:cTn id="336" dur="1" fill="hold">
                                          <p:stCondLst>
                                            <p:cond delay="0"/>
                                          </p:stCondLst>
                                        </p:cTn>
                                        <p:tgtEl>
                                          <p:spTgt spid="201"/>
                                        </p:tgtEl>
                                        <p:attrNameLst>
                                          <p:attrName>style.visibility</p:attrName>
                                        </p:attrNameLst>
                                      </p:cBhvr>
                                      <p:to>
                                        <p:strVal val="visible"/>
                                      </p:to>
                                    </p:set>
                                    <p:animEffect transition="in" filter="fade">
                                      <p:cBhvr>
                                        <p:cTn id="337" dur="500"/>
                                        <p:tgtEl>
                                          <p:spTgt spid="201"/>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nodeType="clickEffect">
                                  <p:stCondLst>
                                    <p:cond delay="0"/>
                                  </p:stCondLst>
                                  <p:childTnLst>
                                    <p:set>
                                      <p:cBhvr>
                                        <p:cTn id="341" dur="1" fill="hold">
                                          <p:stCondLst>
                                            <p:cond delay="0"/>
                                          </p:stCondLst>
                                        </p:cTn>
                                        <p:tgtEl>
                                          <p:spTgt spid="202"/>
                                        </p:tgtEl>
                                        <p:attrNameLst>
                                          <p:attrName>style.visibility</p:attrName>
                                        </p:attrNameLst>
                                      </p:cBhvr>
                                      <p:to>
                                        <p:strVal val="visible"/>
                                      </p:to>
                                    </p:set>
                                    <p:animEffect transition="in" filter="wipe(left)">
                                      <p:cBhvr>
                                        <p:cTn id="342" dur="500"/>
                                        <p:tgtEl>
                                          <p:spTgt spid="202"/>
                                        </p:tgtEl>
                                      </p:cBhvr>
                                    </p:animEffect>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nodeType="clickEffect">
                                  <p:stCondLst>
                                    <p:cond delay="0"/>
                                  </p:stCondLst>
                                  <p:childTnLst>
                                    <p:set>
                                      <p:cBhvr>
                                        <p:cTn id="346" dur="1" fill="hold">
                                          <p:stCondLst>
                                            <p:cond delay="0"/>
                                          </p:stCondLst>
                                        </p:cTn>
                                        <p:tgtEl>
                                          <p:spTgt spid="205"/>
                                        </p:tgtEl>
                                        <p:attrNameLst>
                                          <p:attrName>style.visibility</p:attrName>
                                        </p:attrNameLst>
                                      </p:cBhvr>
                                      <p:to>
                                        <p:strVal val="visible"/>
                                      </p:to>
                                    </p:set>
                                    <p:animEffect transition="in" filter="fade">
                                      <p:cBhvr>
                                        <p:cTn id="347" dur="500"/>
                                        <p:tgtEl>
                                          <p:spTgt spid="205"/>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8" fill="hold" nodeType="clickEffect">
                                  <p:stCondLst>
                                    <p:cond delay="0"/>
                                  </p:stCondLst>
                                  <p:childTnLst>
                                    <p:set>
                                      <p:cBhvr>
                                        <p:cTn id="351" dur="1" fill="hold">
                                          <p:stCondLst>
                                            <p:cond delay="0"/>
                                          </p:stCondLst>
                                        </p:cTn>
                                        <p:tgtEl>
                                          <p:spTgt spid="206"/>
                                        </p:tgtEl>
                                        <p:attrNameLst>
                                          <p:attrName>style.visibility</p:attrName>
                                        </p:attrNameLst>
                                      </p:cBhvr>
                                      <p:to>
                                        <p:strVal val="visible"/>
                                      </p:to>
                                    </p:set>
                                    <p:animEffect transition="in" filter="wipe(left)">
                                      <p:cBhvr>
                                        <p:cTn id="352" dur="500"/>
                                        <p:tgtEl>
                                          <p:spTgt spid="206"/>
                                        </p:tgtEl>
                                      </p:cBhvr>
                                    </p:animEffect>
                                  </p:childTnLst>
                                </p:cTn>
                              </p:par>
                            </p:childTnLst>
                          </p:cTn>
                        </p:par>
                      </p:childTnLst>
                    </p:cTn>
                  </p:par>
                  <p:par>
                    <p:cTn id="353" fill="hold">
                      <p:stCondLst>
                        <p:cond delay="indefinite"/>
                      </p:stCondLst>
                      <p:childTnLst>
                        <p:par>
                          <p:cTn id="354" fill="hold">
                            <p:stCondLst>
                              <p:cond delay="0"/>
                            </p:stCondLst>
                            <p:childTnLst>
                              <p:par>
                                <p:cTn id="355" presetID="10" presetClass="entr" presetSubtype="0" fill="hold" nodeType="clickEffect">
                                  <p:stCondLst>
                                    <p:cond delay="0"/>
                                  </p:stCondLst>
                                  <p:childTnLst>
                                    <p:set>
                                      <p:cBhvr>
                                        <p:cTn id="356" dur="1" fill="hold">
                                          <p:stCondLst>
                                            <p:cond delay="0"/>
                                          </p:stCondLst>
                                        </p:cTn>
                                        <p:tgtEl>
                                          <p:spTgt spid="209"/>
                                        </p:tgtEl>
                                        <p:attrNameLst>
                                          <p:attrName>style.visibility</p:attrName>
                                        </p:attrNameLst>
                                      </p:cBhvr>
                                      <p:to>
                                        <p:strVal val="visible"/>
                                      </p:to>
                                    </p:set>
                                    <p:animEffect transition="in" filter="fade">
                                      <p:cBhvr>
                                        <p:cTn id="357" dur="500"/>
                                        <p:tgtEl>
                                          <p:spTgt spid="209"/>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8" fill="hold" nodeType="clickEffect">
                                  <p:stCondLst>
                                    <p:cond delay="0"/>
                                  </p:stCondLst>
                                  <p:childTnLst>
                                    <p:set>
                                      <p:cBhvr>
                                        <p:cTn id="361" dur="1" fill="hold">
                                          <p:stCondLst>
                                            <p:cond delay="0"/>
                                          </p:stCondLst>
                                        </p:cTn>
                                        <p:tgtEl>
                                          <p:spTgt spid="212"/>
                                        </p:tgtEl>
                                        <p:attrNameLst>
                                          <p:attrName>style.visibility</p:attrName>
                                        </p:attrNameLst>
                                      </p:cBhvr>
                                      <p:to>
                                        <p:strVal val="visible"/>
                                      </p:to>
                                    </p:set>
                                    <p:animEffect transition="in" filter="wipe(left)">
                                      <p:cBhvr>
                                        <p:cTn id="362" dur="500"/>
                                        <p:tgtEl>
                                          <p:spTgt spid="212"/>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ntr" presetSubtype="0" fill="hold" nodeType="clickEffect">
                                  <p:stCondLst>
                                    <p:cond delay="0"/>
                                  </p:stCondLst>
                                  <p:childTnLst>
                                    <p:set>
                                      <p:cBhvr>
                                        <p:cTn id="366" dur="1" fill="hold">
                                          <p:stCondLst>
                                            <p:cond delay="0"/>
                                          </p:stCondLst>
                                        </p:cTn>
                                        <p:tgtEl>
                                          <p:spTgt spid="221"/>
                                        </p:tgtEl>
                                        <p:attrNameLst>
                                          <p:attrName>style.visibility</p:attrName>
                                        </p:attrNameLst>
                                      </p:cBhvr>
                                      <p:to>
                                        <p:strVal val="visible"/>
                                      </p:to>
                                    </p:set>
                                    <p:animEffect transition="in" filter="fade">
                                      <p:cBhvr>
                                        <p:cTn id="367" dur="500"/>
                                        <p:tgtEl>
                                          <p:spTgt spid="221"/>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nodeType="clickEffect">
                                  <p:stCondLst>
                                    <p:cond delay="0"/>
                                  </p:stCondLst>
                                  <p:childTnLst>
                                    <p:set>
                                      <p:cBhvr>
                                        <p:cTn id="371" dur="1" fill="hold">
                                          <p:stCondLst>
                                            <p:cond delay="0"/>
                                          </p:stCondLst>
                                        </p:cTn>
                                        <p:tgtEl>
                                          <p:spTgt spid="216"/>
                                        </p:tgtEl>
                                        <p:attrNameLst>
                                          <p:attrName>style.visibility</p:attrName>
                                        </p:attrNameLst>
                                      </p:cBhvr>
                                      <p:to>
                                        <p:strVal val="visible"/>
                                      </p:to>
                                    </p:set>
                                    <p:animEffect transition="in" filter="wipe(left)">
                                      <p:cBhvr>
                                        <p:cTn id="372" dur="500"/>
                                        <p:tgtEl>
                                          <p:spTgt spid="216"/>
                                        </p:tgtEl>
                                      </p:cBhvr>
                                    </p:animEffect>
                                  </p:childTnLst>
                                </p:cTn>
                              </p:par>
                            </p:childTnLst>
                          </p:cTn>
                        </p:par>
                      </p:childTnLst>
                    </p:cTn>
                  </p:par>
                  <p:par>
                    <p:cTn id="373" fill="hold">
                      <p:stCondLst>
                        <p:cond delay="indefinite"/>
                      </p:stCondLst>
                      <p:childTnLst>
                        <p:par>
                          <p:cTn id="374" fill="hold">
                            <p:stCondLst>
                              <p:cond delay="0"/>
                            </p:stCondLst>
                            <p:childTnLst>
                              <p:par>
                                <p:cTn id="375" presetID="10" presetClass="entr" presetSubtype="0" fill="hold" nodeType="clickEffect">
                                  <p:stCondLst>
                                    <p:cond delay="0"/>
                                  </p:stCondLst>
                                  <p:childTnLst>
                                    <p:set>
                                      <p:cBhvr>
                                        <p:cTn id="376" dur="1" fill="hold">
                                          <p:stCondLst>
                                            <p:cond delay="0"/>
                                          </p:stCondLst>
                                        </p:cTn>
                                        <p:tgtEl>
                                          <p:spTgt spid="219"/>
                                        </p:tgtEl>
                                        <p:attrNameLst>
                                          <p:attrName>style.visibility</p:attrName>
                                        </p:attrNameLst>
                                      </p:cBhvr>
                                      <p:to>
                                        <p:strVal val="visible"/>
                                      </p:to>
                                    </p:set>
                                    <p:animEffect transition="in" filter="fade">
                                      <p:cBhvr>
                                        <p:cTn id="377" dur="500"/>
                                        <p:tgtEl>
                                          <p:spTgt spid="219"/>
                                        </p:tgtEl>
                                      </p:cBhvr>
                                    </p:animEffect>
                                  </p:childTnLst>
                                </p:cTn>
                              </p:par>
                            </p:childTnLst>
                          </p:cTn>
                        </p:par>
                      </p:childTnLst>
                    </p:cTn>
                  </p:par>
                  <p:par>
                    <p:cTn id="378" fill="hold">
                      <p:stCondLst>
                        <p:cond delay="indefinite"/>
                      </p:stCondLst>
                      <p:childTnLst>
                        <p:par>
                          <p:cTn id="379" fill="hold">
                            <p:stCondLst>
                              <p:cond delay="0"/>
                            </p:stCondLst>
                            <p:childTnLst>
                              <p:par>
                                <p:cTn id="380" presetID="10" presetClass="entr" presetSubtype="0" fill="hold" nodeType="clickEffect">
                                  <p:stCondLst>
                                    <p:cond delay="0"/>
                                  </p:stCondLst>
                                  <p:childTnLst>
                                    <p:set>
                                      <p:cBhvr>
                                        <p:cTn id="381" dur="1" fill="hold">
                                          <p:stCondLst>
                                            <p:cond delay="0"/>
                                          </p:stCondLst>
                                        </p:cTn>
                                        <p:tgtEl>
                                          <p:spTgt spid="220"/>
                                        </p:tgtEl>
                                        <p:attrNameLst>
                                          <p:attrName>style.visibility</p:attrName>
                                        </p:attrNameLst>
                                      </p:cBhvr>
                                      <p:to>
                                        <p:strVal val="visible"/>
                                      </p:to>
                                    </p:set>
                                    <p:animEffect transition="in" filter="fade">
                                      <p:cBhvr>
                                        <p:cTn id="382" dur="500"/>
                                        <p:tgtEl>
                                          <p:spTgt spid="220"/>
                                        </p:tgtEl>
                                      </p:cBhvr>
                                    </p:animEffect>
                                  </p:childTnLst>
                                </p:cTn>
                              </p:par>
                            </p:childTnLst>
                          </p:cTn>
                        </p:par>
                      </p:childTnLst>
                    </p:cTn>
                  </p:par>
                  <p:par>
                    <p:cTn id="383" fill="hold">
                      <p:stCondLst>
                        <p:cond delay="indefinite"/>
                      </p:stCondLst>
                      <p:childTnLst>
                        <p:par>
                          <p:cTn id="384" fill="hold">
                            <p:stCondLst>
                              <p:cond delay="0"/>
                            </p:stCondLst>
                            <p:childTnLst>
                              <p:par>
                                <p:cTn id="385" presetID="10" presetClass="exit" presetSubtype="0" fill="hold" nodeType="clickEffect">
                                  <p:stCondLst>
                                    <p:cond delay="0"/>
                                  </p:stCondLst>
                                  <p:childTnLst>
                                    <p:animEffect transition="out" filter="fade">
                                      <p:cBhvr>
                                        <p:cTn id="386" dur="500"/>
                                        <p:tgtEl>
                                          <p:spTgt spid="219"/>
                                        </p:tgtEl>
                                      </p:cBhvr>
                                    </p:animEffect>
                                    <p:set>
                                      <p:cBhvr>
                                        <p:cTn id="387" dur="1" fill="hold">
                                          <p:stCondLst>
                                            <p:cond delay="499"/>
                                          </p:stCondLst>
                                        </p:cTn>
                                        <p:tgtEl>
                                          <p:spTgt spid="219"/>
                                        </p:tgtEl>
                                        <p:attrNameLst>
                                          <p:attrName>style.visibility</p:attrName>
                                        </p:attrNameLst>
                                      </p:cBhvr>
                                      <p:to>
                                        <p:strVal val="hidden"/>
                                      </p:to>
                                    </p:set>
                                  </p:childTnLst>
                                </p:cTn>
                              </p:par>
                            </p:childTnLst>
                          </p:cTn>
                        </p:par>
                      </p:childTnLst>
                    </p:cTn>
                  </p:par>
                  <p:par>
                    <p:cTn id="388" fill="hold">
                      <p:stCondLst>
                        <p:cond delay="indefinite"/>
                      </p:stCondLst>
                      <p:childTnLst>
                        <p:par>
                          <p:cTn id="389" fill="hold">
                            <p:stCondLst>
                              <p:cond delay="0"/>
                            </p:stCondLst>
                            <p:childTnLst>
                              <p:par>
                                <p:cTn id="390" presetID="22" presetClass="exit" presetSubtype="2" fill="hold" nodeType="clickEffect">
                                  <p:stCondLst>
                                    <p:cond delay="0"/>
                                  </p:stCondLst>
                                  <p:childTnLst>
                                    <p:animEffect transition="out" filter="wipe(right)">
                                      <p:cBhvr>
                                        <p:cTn id="391" dur="500"/>
                                        <p:tgtEl>
                                          <p:spTgt spid="220"/>
                                        </p:tgtEl>
                                      </p:cBhvr>
                                    </p:animEffect>
                                    <p:set>
                                      <p:cBhvr>
                                        <p:cTn id="392" dur="1" fill="hold">
                                          <p:stCondLst>
                                            <p:cond delay="499"/>
                                          </p:stCondLst>
                                        </p:cTn>
                                        <p:tgtEl>
                                          <p:spTgt spid="220"/>
                                        </p:tgtEl>
                                        <p:attrNameLst>
                                          <p:attrName>style.visibility</p:attrName>
                                        </p:attrNameLst>
                                      </p:cBhvr>
                                      <p:to>
                                        <p:strVal val="hidden"/>
                                      </p:to>
                                    </p:set>
                                  </p:childTnLst>
                                </p:cTn>
                              </p:par>
                              <p:par>
                                <p:cTn id="393" presetID="22" presetClass="exit" presetSubtype="2" fill="hold" nodeType="withEffect">
                                  <p:stCondLst>
                                    <p:cond delay="0"/>
                                  </p:stCondLst>
                                  <p:childTnLst>
                                    <p:animEffect transition="out" filter="wipe(right)">
                                      <p:cBhvr>
                                        <p:cTn id="394" dur="500"/>
                                        <p:tgtEl>
                                          <p:spTgt spid="216"/>
                                        </p:tgtEl>
                                      </p:cBhvr>
                                    </p:animEffect>
                                    <p:set>
                                      <p:cBhvr>
                                        <p:cTn id="395" dur="1" fill="hold">
                                          <p:stCondLst>
                                            <p:cond delay="499"/>
                                          </p:stCondLst>
                                        </p:cTn>
                                        <p:tgtEl>
                                          <p:spTgt spid="216"/>
                                        </p:tgtEl>
                                        <p:attrNameLst>
                                          <p:attrName>style.visibility</p:attrName>
                                        </p:attrNameLst>
                                      </p:cBhvr>
                                      <p:to>
                                        <p:strVal val="hidden"/>
                                      </p:to>
                                    </p:set>
                                  </p:childTnLst>
                                </p:cTn>
                              </p:par>
                              <p:par>
                                <p:cTn id="396" presetID="22" presetClass="exit" presetSubtype="2" fill="hold" nodeType="withEffect">
                                  <p:stCondLst>
                                    <p:cond delay="0"/>
                                  </p:stCondLst>
                                  <p:childTnLst>
                                    <p:animEffect transition="out" filter="wipe(right)">
                                      <p:cBhvr>
                                        <p:cTn id="397" dur="500"/>
                                        <p:tgtEl>
                                          <p:spTgt spid="185"/>
                                        </p:tgtEl>
                                      </p:cBhvr>
                                    </p:animEffect>
                                    <p:set>
                                      <p:cBhvr>
                                        <p:cTn id="398" dur="1" fill="hold">
                                          <p:stCondLst>
                                            <p:cond delay="499"/>
                                          </p:stCondLst>
                                        </p:cTn>
                                        <p:tgtEl>
                                          <p:spTgt spid="185"/>
                                        </p:tgtEl>
                                        <p:attrNameLst>
                                          <p:attrName>style.visibility</p:attrName>
                                        </p:attrNameLst>
                                      </p:cBhvr>
                                      <p:to>
                                        <p:strVal val="hidden"/>
                                      </p:to>
                                    </p:set>
                                  </p:childTnLst>
                                </p:cTn>
                              </p:par>
                              <p:par>
                                <p:cTn id="399" presetID="22" presetClass="exit" presetSubtype="2" fill="hold" nodeType="withEffect">
                                  <p:stCondLst>
                                    <p:cond delay="0"/>
                                  </p:stCondLst>
                                  <p:childTnLst>
                                    <p:animEffect transition="out" filter="wipe(right)">
                                      <p:cBhvr>
                                        <p:cTn id="400" dur="500"/>
                                        <p:tgtEl>
                                          <p:spTgt spid="212"/>
                                        </p:tgtEl>
                                      </p:cBhvr>
                                    </p:animEffect>
                                    <p:set>
                                      <p:cBhvr>
                                        <p:cTn id="401" dur="1" fill="hold">
                                          <p:stCondLst>
                                            <p:cond delay="499"/>
                                          </p:stCondLst>
                                        </p:cTn>
                                        <p:tgtEl>
                                          <p:spTgt spid="212"/>
                                        </p:tgtEl>
                                        <p:attrNameLst>
                                          <p:attrName>style.visibility</p:attrName>
                                        </p:attrNameLst>
                                      </p:cBhvr>
                                      <p:to>
                                        <p:strVal val="hidden"/>
                                      </p:to>
                                    </p:set>
                                  </p:childTnLst>
                                </p:cTn>
                              </p:par>
                              <p:par>
                                <p:cTn id="402" presetID="22" presetClass="exit" presetSubtype="2" fill="hold" nodeType="withEffect">
                                  <p:stCondLst>
                                    <p:cond delay="0"/>
                                  </p:stCondLst>
                                  <p:childTnLst>
                                    <p:animEffect transition="out" filter="wipe(right)">
                                      <p:cBhvr>
                                        <p:cTn id="403" dur="500"/>
                                        <p:tgtEl>
                                          <p:spTgt spid="221"/>
                                        </p:tgtEl>
                                      </p:cBhvr>
                                    </p:animEffect>
                                    <p:set>
                                      <p:cBhvr>
                                        <p:cTn id="404" dur="1" fill="hold">
                                          <p:stCondLst>
                                            <p:cond delay="499"/>
                                          </p:stCondLst>
                                        </p:cTn>
                                        <p:tgtEl>
                                          <p:spTgt spid="221"/>
                                        </p:tgtEl>
                                        <p:attrNameLst>
                                          <p:attrName>style.visibility</p:attrName>
                                        </p:attrNameLst>
                                      </p:cBhvr>
                                      <p:to>
                                        <p:strVal val="hidden"/>
                                      </p:to>
                                    </p:set>
                                  </p:childTnLst>
                                </p:cTn>
                              </p:par>
                              <p:par>
                                <p:cTn id="405" presetID="22" presetClass="exit" presetSubtype="2" fill="hold" nodeType="withEffect">
                                  <p:stCondLst>
                                    <p:cond delay="0"/>
                                  </p:stCondLst>
                                  <p:childTnLst>
                                    <p:animEffect transition="out" filter="wipe(right)">
                                      <p:cBhvr>
                                        <p:cTn id="406" dur="500"/>
                                        <p:tgtEl>
                                          <p:spTgt spid="209"/>
                                        </p:tgtEl>
                                      </p:cBhvr>
                                    </p:animEffect>
                                    <p:set>
                                      <p:cBhvr>
                                        <p:cTn id="407" dur="1" fill="hold">
                                          <p:stCondLst>
                                            <p:cond delay="499"/>
                                          </p:stCondLst>
                                        </p:cTn>
                                        <p:tgtEl>
                                          <p:spTgt spid="209"/>
                                        </p:tgtEl>
                                        <p:attrNameLst>
                                          <p:attrName>style.visibility</p:attrName>
                                        </p:attrNameLst>
                                      </p:cBhvr>
                                      <p:to>
                                        <p:strVal val="hidden"/>
                                      </p:to>
                                    </p:set>
                                  </p:childTnLst>
                                </p:cTn>
                              </p:par>
                              <p:par>
                                <p:cTn id="408" presetID="22" presetClass="exit" presetSubtype="2" fill="hold" nodeType="withEffect">
                                  <p:stCondLst>
                                    <p:cond delay="0"/>
                                  </p:stCondLst>
                                  <p:childTnLst>
                                    <p:animEffect transition="out" filter="wipe(right)">
                                      <p:cBhvr>
                                        <p:cTn id="409" dur="500"/>
                                        <p:tgtEl>
                                          <p:spTgt spid="206"/>
                                        </p:tgtEl>
                                      </p:cBhvr>
                                    </p:animEffect>
                                    <p:set>
                                      <p:cBhvr>
                                        <p:cTn id="410" dur="1" fill="hold">
                                          <p:stCondLst>
                                            <p:cond delay="499"/>
                                          </p:stCondLst>
                                        </p:cTn>
                                        <p:tgtEl>
                                          <p:spTgt spid="206"/>
                                        </p:tgtEl>
                                        <p:attrNameLst>
                                          <p:attrName>style.visibility</p:attrName>
                                        </p:attrNameLst>
                                      </p:cBhvr>
                                      <p:to>
                                        <p:strVal val="hidden"/>
                                      </p:to>
                                    </p:set>
                                  </p:childTnLst>
                                </p:cTn>
                              </p:par>
                              <p:par>
                                <p:cTn id="411" presetID="22" presetClass="exit" presetSubtype="2" fill="hold" nodeType="withEffect">
                                  <p:stCondLst>
                                    <p:cond delay="0"/>
                                  </p:stCondLst>
                                  <p:childTnLst>
                                    <p:animEffect transition="out" filter="wipe(right)">
                                      <p:cBhvr>
                                        <p:cTn id="412" dur="500"/>
                                        <p:tgtEl>
                                          <p:spTgt spid="196"/>
                                        </p:tgtEl>
                                      </p:cBhvr>
                                    </p:animEffect>
                                    <p:set>
                                      <p:cBhvr>
                                        <p:cTn id="413" dur="1" fill="hold">
                                          <p:stCondLst>
                                            <p:cond delay="499"/>
                                          </p:stCondLst>
                                        </p:cTn>
                                        <p:tgtEl>
                                          <p:spTgt spid="196"/>
                                        </p:tgtEl>
                                        <p:attrNameLst>
                                          <p:attrName>style.visibility</p:attrName>
                                        </p:attrNameLst>
                                      </p:cBhvr>
                                      <p:to>
                                        <p:strVal val="hidden"/>
                                      </p:to>
                                    </p:set>
                                  </p:childTnLst>
                                </p:cTn>
                              </p:par>
                              <p:par>
                                <p:cTn id="414" presetID="22" presetClass="exit" presetSubtype="2" fill="hold" nodeType="withEffect">
                                  <p:stCondLst>
                                    <p:cond delay="0"/>
                                  </p:stCondLst>
                                  <p:childTnLst>
                                    <p:animEffect transition="out" filter="wipe(right)">
                                      <p:cBhvr>
                                        <p:cTn id="415" dur="500"/>
                                        <p:tgtEl>
                                          <p:spTgt spid="201"/>
                                        </p:tgtEl>
                                      </p:cBhvr>
                                    </p:animEffect>
                                    <p:set>
                                      <p:cBhvr>
                                        <p:cTn id="416" dur="1" fill="hold">
                                          <p:stCondLst>
                                            <p:cond delay="499"/>
                                          </p:stCondLst>
                                        </p:cTn>
                                        <p:tgtEl>
                                          <p:spTgt spid="201"/>
                                        </p:tgtEl>
                                        <p:attrNameLst>
                                          <p:attrName>style.visibility</p:attrName>
                                        </p:attrNameLst>
                                      </p:cBhvr>
                                      <p:to>
                                        <p:strVal val="hidden"/>
                                      </p:to>
                                    </p:set>
                                  </p:childTnLst>
                                </p:cTn>
                              </p:par>
                              <p:par>
                                <p:cTn id="417" presetID="22" presetClass="exit" presetSubtype="2" fill="hold" nodeType="withEffect">
                                  <p:stCondLst>
                                    <p:cond delay="0"/>
                                  </p:stCondLst>
                                  <p:childTnLst>
                                    <p:animEffect transition="out" filter="wipe(right)">
                                      <p:cBhvr>
                                        <p:cTn id="418" dur="500"/>
                                        <p:tgtEl>
                                          <p:spTgt spid="205"/>
                                        </p:tgtEl>
                                      </p:cBhvr>
                                    </p:animEffect>
                                    <p:set>
                                      <p:cBhvr>
                                        <p:cTn id="419" dur="1" fill="hold">
                                          <p:stCondLst>
                                            <p:cond delay="499"/>
                                          </p:stCondLst>
                                        </p:cTn>
                                        <p:tgtEl>
                                          <p:spTgt spid="205"/>
                                        </p:tgtEl>
                                        <p:attrNameLst>
                                          <p:attrName>style.visibility</p:attrName>
                                        </p:attrNameLst>
                                      </p:cBhvr>
                                      <p:to>
                                        <p:strVal val="hidden"/>
                                      </p:to>
                                    </p:set>
                                  </p:childTnLst>
                                </p:cTn>
                              </p:par>
                              <p:par>
                                <p:cTn id="420" presetID="22" presetClass="exit" presetSubtype="2" fill="hold" nodeType="withEffect">
                                  <p:stCondLst>
                                    <p:cond delay="0"/>
                                  </p:stCondLst>
                                  <p:childTnLst>
                                    <p:animEffect transition="out" filter="wipe(right)">
                                      <p:cBhvr>
                                        <p:cTn id="421" dur="500"/>
                                        <p:tgtEl>
                                          <p:spTgt spid="202"/>
                                        </p:tgtEl>
                                      </p:cBhvr>
                                    </p:animEffect>
                                    <p:set>
                                      <p:cBhvr>
                                        <p:cTn id="422" dur="1" fill="hold">
                                          <p:stCondLst>
                                            <p:cond delay="499"/>
                                          </p:stCondLst>
                                        </p:cTn>
                                        <p:tgtEl>
                                          <p:spTgt spid="202"/>
                                        </p:tgtEl>
                                        <p:attrNameLst>
                                          <p:attrName>style.visibility</p:attrName>
                                        </p:attrNameLst>
                                      </p:cBhvr>
                                      <p:to>
                                        <p:strVal val="hidden"/>
                                      </p:to>
                                    </p:set>
                                  </p:childTnLst>
                                </p:cTn>
                              </p:par>
                              <p:par>
                                <p:cTn id="423" presetID="22" presetClass="exit" presetSubtype="2" fill="hold" nodeType="withEffect">
                                  <p:stCondLst>
                                    <p:cond delay="0"/>
                                  </p:stCondLst>
                                  <p:childTnLst>
                                    <p:animEffect transition="out" filter="wipe(right)">
                                      <p:cBhvr>
                                        <p:cTn id="424" dur="500"/>
                                        <p:tgtEl>
                                          <p:spTgt spid="200"/>
                                        </p:tgtEl>
                                      </p:cBhvr>
                                    </p:animEffect>
                                    <p:set>
                                      <p:cBhvr>
                                        <p:cTn id="425" dur="1" fill="hold">
                                          <p:stCondLst>
                                            <p:cond delay="499"/>
                                          </p:stCondLst>
                                        </p:cTn>
                                        <p:tgtEl>
                                          <p:spTgt spid="200"/>
                                        </p:tgtEl>
                                        <p:attrNameLst>
                                          <p:attrName>style.visibility</p:attrName>
                                        </p:attrNameLst>
                                      </p:cBhvr>
                                      <p:to>
                                        <p:strVal val="hidden"/>
                                      </p:to>
                                    </p:set>
                                  </p:childTnLst>
                                </p:cTn>
                              </p:par>
                            </p:childTnLst>
                          </p:cTn>
                        </p:par>
                      </p:childTnLst>
                    </p:cTn>
                  </p:par>
                  <p:par>
                    <p:cTn id="426" fill="hold">
                      <p:stCondLst>
                        <p:cond delay="indefinite"/>
                      </p:stCondLst>
                      <p:childTnLst>
                        <p:par>
                          <p:cTn id="427" fill="hold">
                            <p:stCondLst>
                              <p:cond delay="0"/>
                            </p:stCondLst>
                            <p:childTnLst>
                              <p:par>
                                <p:cTn id="428" presetID="22" presetClass="entr" presetSubtype="8" fill="hold" nodeType="clickEffect">
                                  <p:stCondLst>
                                    <p:cond delay="0"/>
                                  </p:stCondLst>
                                  <p:childTnLst>
                                    <p:set>
                                      <p:cBhvr>
                                        <p:cTn id="429" dur="1" fill="hold">
                                          <p:stCondLst>
                                            <p:cond delay="0"/>
                                          </p:stCondLst>
                                        </p:cTn>
                                        <p:tgtEl>
                                          <p:spTgt spid="229"/>
                                        </p:tgtEl>
                                        <p:attrNameLst>
                                          <p:attrName>style.visibility</p:attrName>
                                        </p:attrNameLst>
                                      </p:cBhvr>
                                      <p:to>
                                        <p:strVal val="visible"/>
                                      </p:to>
                                    </p:set>
                                    <p:animEffect transition="in" filter="wipe(left)">
                                      <p:cBhvr>
                                        <p:cTn id="430" dur="500"/>
                                        <p:tgtEl>
                                          <p:spTgt spid="229"/>
                                        </p:tgtEl>
                                      </p:cBhvr>
                                    </p:animEffect>
                                  </p:childTnLst>
                                </p:cTn>
                              </p:par>
                            </p:childTnLst>
                          </p:cTn>
                        </p:par>
                      </p:childTnLst>
                    </p:cTn>
                  </p:par>
                  <p:par>
                    <p:cTn id="431" fill="hold">
                      <p:stCondLst>
                        <p:cond delay="indefinite"/>
                      </p:stCondLst>
                      <p:childTnLst>
                        <p:par>
                          <p:cTn id="432" fill="hold">
                            <p:stCondLst>
                              <p:cond delay="0"/>
                            </p:stCondLst>
                            <p:childTnLst>
                              <p:par>
                                <p:cTn id="433" presetID="10" presetClass="entr" presetSubtype="0" fill="hold" grpId="0" nodeType="clickEffect">
                                  <p:stCondLst>
                                    <p:cond delay="0"/>
                                  </p:stCondLst>
                                  <p:childTnLst>
                                    <p:set>
                                      <p:cBhvr>
                                        <p:cTn id="434" dur="1" fill="hold">
                                          <p:stCondLst>
                                            <p:cond delay="0"/>
                                          </p:stCondLst>
                                        </p:cTn>
                                        <p:tgtEl>
                                          <p:spTgt spid="230"/>
                                        </p:tgtEl>
                                        <p:attrNameLst>
                                          <p:attrName>style.visibility</p:attrName>
                                        </p:attrNameLst>
                                      </p:cBhvr>
                                      <p:to>
                                        <p:strVal val="visible"/>
                                      </p:to>
                                    </p:set>
                                    <p:animEffect transition="in" filter="fade">
                                      <p:cBhvr>
                                        <p:cTn id="435" dur="500"/>
                                        <p:tgtEl>
                                          <p:spTgt spid="230"/>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nodeType="clickEffect">
                                  <p:stCondLst>
                                    <p:cond delay="0"/>
                                  </p:stCondLst>
                                  <p:childTnLst>
                                    <p:set>
                                      <p:cBhvr>
                                        <p:cTn id="439" dur="1" fill="hold">
                                          <p:stCondLst>
                                            <p:cond delay="0"/>
                                          </p:stCondLst>
                                        </p:cTn>
                                        <p:tgtEl>
                                          <p:spTgt spid="235"/>
                                        </p:tgtEl>
                                        <p:attrNameLst>
                                          <p:attrName>style.visibility</p:attrName>
                                        </p:attrNameLst>
                                      </p:cBhvr>
                                      <p:to>
                                        <p:strVal val="visible"/>
                                      </p:to>
                                    </p:set>
                                    <p:animEffect transition="in" filter="wipe(left)">
                                      <p:cBhvr>
                                        <p:cTn id="440" dur="500"/>
                                        <p:tgtEl>
                                          <p:spTgt spid="235"/>
                                        </p:tgtEl>
                                      </p:cBhvr>
                                    </p:animEffect>
                                  </p:childTnLst>
                                </p:cTn>
                              </p:par>
                            </p:childTnLst>
                          </p:cTn>
                        </p:par>
                        <p:par>
                          <p:cTn id="441" fill="hold">
                            <p:stCondLst>
                              <p:cond delay="500"/>
                            </p:stCondLst>
                            <p:childTnLst>
                              <p:par>
                                <p:cTn id="442" presetID="22" presetClass="entr" presetSubtype="8" fill="hold" grpId="1" nodeType="afterEffect">
                                  <p:stCondLst>
                                    <p:cond delay="0"/>
                                  </p:stCondLst>
                                  <p:childTnLst>
                                    <p:set>
                                      <p:cBhvr>
                                        <p:cTn id="443" dur="1" fill="hold">
                                          <p:stCondLst>
                                            <p:cond delay="0"/>
                                          </p:stCondLst>
                                        </p:cTn>
                                        <p:tgtEl>
                                          <p:spTgt spid="231"/>
                                        </p:tgtEl>
                                        <p:attrNameLst>
                                          <p:attrName>style.visibility</p:attrName>
                                        </p:attrNameLst>
                                      </p:cBhvr>
                                      <p:to>
                                        <p:strVal val="visible"/>
                                      </p:to>
                                    </p:set>
                                    <p:animEffect transition="in" filter="wipe(left)">
                                      <p:cBhvr>
                                        <p:cTn id="444" dur="500"/>
                                        <p:tgtEl>
                                          <p:spTgt spid="231"/>
                                        </p:tgtEl>
                                      </p:cBhvr>
                                    </p:animEffect>
                                  </p:childTnLst>
                                </p:cTn>
                              </p:par>
                            </p:childTnLst>
                          </p:cTn>
                        </p:par>
                      </p:childTnLst>
                    </p:cTn>
                  </p:par>
                  <p:par>
                    <p:cTn id="445" fill="hold">
                      <p:stCondLst>
                        <p:cond delay="indefinite"/>
                      </p:stCondLst>
                      <p:childTnLst>
                        <p:par>
                          <p:cTn id="446" fill="hold">
                            <p:stCondLst>
                              <p:cond delay="0"/>
                            </p:stCondLst>
                            <p:childTnLst>
                              <p:par>
                                <p:cTn id="447" presetID="22" presetClass="exit" presetSubtype="2" fill="hold" nodeType="clickEffect">
                                  <p:stCondLst>
                                    <p:cond delay="0"/>
                                  </p:stCondLst>
                                  <p:childTnLst>
                                    <p:animEffect transition="out" filter="wipe(right)">
                                      <p:cBhvr>
                                        <p:cTn id="448" dur="500"/>
                                        <p:tgtEl>
                                          <p:spTgt spid="235"/>
                                        </p:tgtEl>
                                      </p:cBhvr>
                                    </p:animEffect>
                                    <p:set>
                                      <p:cBhvr>
                                        <p:cTn id="449" dur="1" fill="hold">
                                          <p:stCondLst>
                                            <p:cond delay="499"/>
                                          </p:stCondLst>
                                        </p:cTn>
                                        <p:tgtEl>
                                          <p:spTgt spid="235"/>
                                        </p:tgtEl>
                                        <p:attrNameLst>
                                          <p:attrName>style.visibility</p:attrName>
                                        </p:attrNameLst>
                                      </p:cBhvr>
                                      <p:to>
                                        <p:strVal val="hidden"/>
                                      </p:to>
                                    </p:set>
                                  </p:childTnLst>
                                </p:cTn>
                              </p:par>
                              <p:par>
                                <p:cTn id="450" presetID="22" presetClass="exit" presetSubtype="2" fill="hold" grpId="2" nodeType="withEffect">
                                  <p:stCondLst>
                                    <p:cond delay="0"/>
                                  </p:stCondLst>
                                  <p:childTnLst>
                                    <p:animEffect transition="out" filter="wipe(right)">
                                      <p:cBhvr>
                                        <p:cTn id="451" dur="500"/>
                                        <p:tgtEl>
                                          <p:spTgt spid="231"/>
                                        </p:tgtEl>
                                      </p:cBhvr>
                                    </p:animEffect>
                                    <p:set>
                                      <p:cBhvr>
                                        <p:cTn id="452" dur="1" fill="hold">
                                          <p:stCondLst>
                                            <p:cond delay="499"/>
                                          </p:stCondLst>
                                        </p:cTn>
                                        <p:tgtEl>
                                          <p:spTgt spid="231"/>
                                        </p:tgtEl>
                                        <p:attrNameLst>
                                          <p:attrName>style.visibility</p:attrName>
                                        </p:attrNameLst>
                                      </p:cBhvr>
                                      <p:to>
                                        <p:strVal val="hidden"/>
                                      </p:to>
                                    </p:set>
                                  </p:childTnLst>
                                </p:cTn>
                              </p:par>
                              <p:par>
                                <p:cTn id="453" presetID="22" presetClass="exit" presetSubtype="2" fill="hold" grpId="1" nodeType="withEffect">
                                  <p:stCondLst>
                                    <p:cond delay="0"/>
                                  </p:stCondLst>
                                  <p:childTnLst>
                                    <p:animEffect transition="out" filter="wipe(right)">
                                      <p:cBhvr>
                                        <p:cTn id="454" dur="500"/>
                                        <p:tgtEl>
                                          <p:spTgt spid="230"/>
                                        </p:tgtEl>
                                      </p:cBhvr>
                                    </p:animEffect>
                                    <p:set>
                                      <p:cBhvr>
                                        <p:cTn id="455" dur="1" fill="hold">
                                          <p:stCondLst>
                                            <p:cond delay="499"/>
                                          </p:stCondLst>
                                        </p:cTn>
                                        <p:tgtEl>
                                          <p:spTgt spid="230"/>
                                        </p:tgtEl>
                                        <p:attrNameLst>
                                          <p:attrName>style.visibility</p:attrName>
                                        </p:attrNameLst>
                                      </p:cBhvr>
                                      <p:to>
                                        <p:strVal val="hidden"/>
                                      </p:to>
                                    </p:set>
                                  </p:childTnLst>
                                </p:cTn>
                              </p:par>
                              <p:par>
                                <p:cTn id="456" presetID="22" presetClass="exit" presetSubtype="2" fill="hold" nodeType="withEffect">
                                  <p:stCondLst>
                                    <p:cond delay="0"/>
                                  </p:stCondLst>
                                  <p:childTnLst>
                                    <p:animEffect transition="out" filter="wipe(right)">
                                      <p:cBhvr>
                                        <p:cTn id="457" dur="500"/>
                                        <p:tgtEl>
                                          <p:spTgt spid="229"/>
                                        </p:tgtEl>
                                      </p:cBhvr>
                                    </p:animEffect>
                                    <p:set>
                                      <p:cBhvr>
                                        <p:cTn id="458" dur="1" fill="hold">
                                          <p:stCondLst>
                                            <p:cond delay="499"/>
                                          </p:stCondLst>
                                        </p:cTn>
                                        <p:tgtEl>
                                          <p:spTgt spid="229"/>
                                        </p:tgtEl>
                                        <p:attrNameLst>
                                          <p:attrName>style.visibility</p:attrName>
                                        </p:attrNameLst>
                                      </p:cBhvr>
                                      <p:to>
                                        <p:strVal val="hidden"/>
                                      </p:to>
                                    </p:set>
                                  </p:childTnLst>
                                </p:cTn>
                              </p:par>
                              <p:par>
                                <p:cTn id="459" presetID="10" presetClass="entr" presetSubtype="0" fill="hold" grpId="0" nodeType="withEffect">
                                  <p:stCondLst>
                                    <p:cond delay="0"/>
                                  </p:stCondLst>
                                  <p:childTnLst>
                                    <p:set>
                                      <p:cBhvr>
                                        <p:cTn id="460" dur="1" fill="hold">
                                          <p:stCondLst>
                                            <p:cond delay="0"/>
                                          </p:stCondLst>
                                        </p:cTn>
                                        <p:tgtEl>
                                          <p:spTgt spid="236"/>
                                        </p:tgtEl>
                                        <p:attrNameLst>
                                          <p:attrName>style.visibility</p:attrName>
                                        </p:attrNameLst>
                                      </p:cBhvr>
                                      <p:to>
                                        <p:strVal val="visible"/>
                                      </p:to>
                                    </p:set>
                                    <p:animEffect transition="in" filter="fade">
                                      <p:cBhvr>
                                        <p:cTn id="461"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animBg="1"/>
      <p:bldP spid="49" grpId="0" animBg="1"/>
      <p:bldP spid="50" grpId="0" animBg="1"/>
      <p:bldP spid="51" grpId="0" animBg="1"/>
      <p:bldP spid="52" grpId="0" animBg="1"/>
      <p:bldP spid="54" grpId="0" animBg="1"/>
      <p:bldP spid="55" grpId="0" animBg="1"/>
      <p:bldP spid="57" grpId="0" animBg="1"/>
      <p:bldP spid="58" grpId="0" animBg="1"/>
      <p:bldP spid="59" grpId="0" animBg="1"/>
      <p:bldP spid="60" grpId="0" animBg="1"/>
      <p:bldP spid="61" grpId="0" animBg="1"/>
      <p:bldP spid="62" grpId="0" animBg="1"/>
      <p:bldP spid="63" grpId="0" animBg="1"/>
      <p:bldP spid="64" grpId="0" animBg="1"/>
      <p:bldP spid="97" grpId="0" animBg="1"/>
      <p:bldP spid="113" grpId="0"/>
      <p:bldP spid="113" grpId="1"/>
      <p:bldP spid="121" grpId="0"/>
      <p:bldP spid="121" grpId="1"/>
      <p:bldP spid="122" grpId="0"/>
      <p:bldP spid="122" grpId="1"/>
      <p:bldP spid="123" grpId="0"/>
      <p:bldP spid="123" grpId="1"/>
      <p:bldP spid="124" grpId="0" animBg="1"/>
      <p:bldP spid="124" grpId="1" animBg="1"/>
      <p:bldP spid="125" grpId="0"/>
      <p:bldP spid="125" grpId="1"/>
      <p:bldP spid="126" grpId="0"/>
      <p:bldP spid="126" grpId="1"/>
      <p:bldP spid="127" grpId="0"/>
      <p:bldP spid="127" grpId="1"/>
      <p:bldP spid="128" grpId="0" animBg="1"/>
      <p:bldP spid="129" grpId="0" animBg="1"/>
      <p:bldP spid="130" grpId="0" animBg="1"/>
      <p:bldP spid="147" grpId="0"/>
      <p:bldP spid="147" grpId="1"/>
      <p:bldP spid="148" grpId="0"/>
      <p:bldP spid="148" grpId="1"/>
      <p:bldP spid="160" grpId="0" animBg="1"/>
      <p:bldP spid="168" grpId="0"/>
      <p:bldP spid="168" grpId="1"/>
      <p:bldP spid="173" grpId="0"/>
      <p:bldP spid="173" grpId="1"/>
      <p:bldP spid="178" grpId="0"/>
      <p:bldP spid="178" grpId="1"/>
      <p:bldP spid="182" grpId="0"/>
      <p:bldP spid="182" grpId="1"/>
      <p:bldP spid="184" grpId="0" animBg="1"/>
      <p:bldP spid="230" grpId="0"/>
      <p:bldP spid="230" grpId="1"/>
      <p:bldP spid="231" grpId="1"/>
      <p:bldP spid="231" grpId="2"/>
      <p:bldP spid="2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18368" y="1448653"/>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apply_number</a:t>
            </a:r>
            <a:endParaRPr lang="en-US" sz="1200" dirty="0"/>
          </a:p>
        </p:txBody>
      </p:sp>
      <p:sp>
        <p:nvSpPr>
          <p:cNvPr id="47" name="Rectangle 46"/>
          <p:cNvSpPr/>
          <p:nvPr/>
        </p:nvSpPr>
        <p:spPr>
          <a:xfrm>
            <a:off x="218368" y="115368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id</a:t>
            </a:r>
            <a:endParaRPr lang="en-US" sz="1200" dirty="0"/>
          </a:p>
        </p:txBody>
      </p:sp>
      <p:sp>
        <p:nvSpPr>
          <p:cNvPr id="48" name="Rectangle 47"/>
          <p:cNvSpPr/>
          <p:nvPr/>
        </p:nvSpPr>
        <p:spPr>
          <a:xfrm>
            <a:off x="218368" y="174379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name</a:t>
            </a:r>
            <a:endParaRPr lang="en-US" sz="1200" dirty="0"/>
          </a:p>
        </p:txBody>
      </p:sp>
      <p:sp>
        <p:nvSpPr>
          <p:cNvPr id="49" name="Rectangle 48"/>
          <p:cNvSpPr/>
          <p:nvPr/>
        </p:nvSpPr>
        <p:spPr>
          <a:xfrm>
            <a:off x="218368" y="2038770"/>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smtClean="0"/>
              <a:t>main_classify_ndoe</a:t>
            </a:r>
            <a:endParaRPr lang="en-US" sz="800" dirty="0"/>
          </a:p>
        </p:txBody>
      </p:sp>
      <p:sp>
        <p:nvSpPr>
          <p:cNvPr id="50" name="Rectangle 49"/>
          <p:cNvSpPr/>
          <p:nvPr/>
        </p:nvSpPr>
        <p:spPr>
          <a:xfrm>
            <a:off x="218368" y="233391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classify_node</a:t>
            </a:r>
            <a:endParaRPr lang="en-US" sz="1200" dirty="0"/>
          </a:p>
        </p:txBody>
      </p:sp>
      <p:sp>
        <p:nvSpPr>
          <p:cNvPr id="51" name="Rectangle 50"/>
          <p:cNvSpPr/>
          <p:nvPr/>
        </p:nvSpPr>
        <p:spPr>
          <a:xfrm>
            <a:off x="218367" y="2637074"/>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apply_man</a:t>
            </a:r>
            <a:endParaRPr lang="en-US" altLang="zh-CN" sz="1200" dirty="0" smtClean="0"/>
          </a:p>
        </p:txBody>
      </p:sp>
      <p:sp>
        <p:nvSpPr>
          <p:cNvPr id="52" name="Rectangle 51"/>
          <p:cNvSpPr/>
          <p:nvPr/>
        </p:nvSpPr>
        <p:spPr>
          <a:xfrm>
            <a:off x="218366" y="293221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invente_man</a:t>
            </a:r>
            <a:endParaRPr lang="en-US" sz="1200" dirty="0"/>
          </a:p>
        </p:txBody>
      </p:sp>
      <p:sp>
        <p:nvSpPr>
          <p:cNvPr id="54" name="Rectangle 53"/>
          <p:cNvSpPr/>
          <p:nvPr/>
        </p:nvSpPr>
        <p:spPr>
          <a:xfrm>
            <a:off x="218366" y="323537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publicity_date</a:t>
            </a:r>
            <a:endParaRPr lang="en-US" sz="1200" dirty="0"/>
          </a:p>
        </p:txBody>
      </p:sp>
      <p:sp>
        <p:nvSpPr>
          <p:cNvPr id="55" name="Rectangle 54"/>
          <p:cNvSpPr/>
          <p:nvPr/>
        </p:nvSpPr>
        <p:spPr>
          <a:xfrm>
            <a:off x="218365" y="353853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publicity_code</a:t>
            </a:r>
            <a:endParaRPr lang="en-US" sz="1200" dirty="0"/>
          </a:p>
        </p:txBody>
      </p:sp>
      <p:sp>
        <p:nvSpPr>
          <p:cNvPr id="57" name="Rectangle 56"/>
          <p:cNvSpPr/>
          <p:nvPr/>
        </p:nvSpPr>
        <p:spPr>
          <a:xfrm>
            <a:off x="218364" y="3841696"/>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patent_agent</a:t>
            </a:r>
            <a:endParaRPr lang="en-US" sz="1200" dirty="0"/>
          </a:p>
        </p:txBody>
      </p:sp>
      <p:sp>
        <p:nvSpPr>
          <p:cNvPr id="58" name="Rectangle 57"/>
          <p:cNvSpPr/>
          <p:nvPr/>
        </p:nvSpPr>
        <p:spPr>
          <a:xfrm>
            <a:off x="218363" y="414485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agent</a:t>
            </a:r>
            <a:endParaRPr lang="en-US" sz="1200" dirty="0"/>
          </a:p>
        </p:txBody>
      </p:sp>
      <p:sp>
        <p:nvSpPr>
          <p:cNvPr id="59" name="Rectangle 58"/>
          <p:cNvSpPr/>
          <p:nvPr/>
        </p:nvSpPr>
        <p:spPr>
          <a:xfrm>
            <a:off x="218362" y="4446563"/>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apply_date</a:t>
            </a:r>
            <a:endParaRPr lang="en-US" sz="1200" dirty="0"/>
          </a:p>
        </p:txBody>
      </p:sp>
      <p:sp>
        <p:nvSpPr>
          <p:cNvPr id="60" name="Rectangle 59"/>
          <p:cNvSpPr/>
          <p:nvPr/>
        </p:nvSpPr>
        <p:spPr>
          <a:xfrm>
            <a:off x="218362" y="474972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address</a:t>
            </a:r>
            <a:endParaRPr lang="en-US" sz="1200" dirty="0"/>
          </a:p>
        </p:txBody>
      </p:sp>
      <p:sp>
        <p:nvSpPr>
          <p:cNvPr id="61" name="Rectangle 60"/>
          <p:cNvSpPr/>
          <p:nvPr/>
        </p:nvSpPr>
        <p:spPr>
          <a:xfrm>
            <a:off x="218362" y="5052880"/>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priority</a:t>
            </a:r>
            <a:endParaRPr lang="en-US" sz="1200" dirty="0"/>
          </a:p>
        </p:txBody>
      </p:sp>
      <p:sp>
        <p:nvSpPr>
          <p:cNvPr id="62" name="Rectangle 61"/>
          <p:cNvSpPr/>
          <p:nvPr/>
        </p:nvSpPr>
        <p:spPr>
          <a:xfrm>
            <a:off x="218361" y="5354649"/>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province_code</a:t>
            </a:r>
            <a:endParaRPr lang="en-US" sz="1200" dirty="0"/>
          </a:p>
        </p:txBody>
      </p:sp>
      <p:sp>
        <p:nvSpPr>
          <p:cNvPr id="63" name="Rectangle 62"/>
          <p:cNvSpPr/>
          <p:nvPr/>
        </p:nvSpPr>
        <p:spPr>
          <a:xfrm>
            <a:off x="218360" y="5647588"/>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abstract</a:t>
            </a:r>
            <a:endParaRPr lang="en-US" sz="1200" dirty="0"/>
          </a:p>
        </p:txBody>
      </p:sp>
      <p:sp>
        <p:nvSpPr>
          <p:cNvPr id="64" name="Rectangle 63"/>
          <p:cNvSpPr/>
          <p:nvPr/>
        </p:nvSpPr>
        <p:spPr>
          <a:xfrm>
            <a:off x="218359" y="594143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main_right</a:t>
            </a:r>
            <a:endParaRPr lang="en-US" sz="1200" dirty="0"/>
          </a:p>
        </p:txBody>
      </p:sp>
      <p:sp>
        <p:nvSpPr>
          <p:cNvPr id="79" name="Title 78"/>
          <p:cNvSpPr>
            <a:spLocks noGrp="1"/>
          </p:cNvSpPr>
          <p:nvPr>
            <p:ph type="title"/>
          </p:nvPr>
        </p:nvSpPr>
        <p:spPr/>
        <p:txBody>
          <a:bodyPr/>
          <a:lstStyle/>
          <a:p>
            <a:r>
              <a:rPr lang="zh-CN" altLang="en-US" dirty="0" smtClean="0"/>
              <a:t>数据处理</a:t>
            </a:r>
            <a:endParaRPr lang="en-US" dirty="0"/>
          </a:p>
        </p:txBody>
      </p:sp>
      <p:sp>
        <p:nvSpPr>
          <p:cNvPr id="97" name="Rectangle 96"/>
          <p:cNvSpPr/>
          <p:nvPr/>
        </p:nvSpPr>
        <p:spPr>
          <a:xfrm>
            <a:off x="1624621" y="1172163"/>
            <a:ext cx="1209939"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type</a:t>
            </a:r>
            <a:endParaRPr lang="en-US" sz="1200" dirty="0"/>
          </a:p>
        </p:txBody>
      </p:sp>
      <p:sp>
        <p:nvSpPr>
          <p:cNvPr id="128" name="Rectangle 127"/>
          <p:cNvSpPr/>
          <p:nvPr/>
        </p:nvSpPr>
        <p:spPr>
          <a:xfrm>
            <a:off x="1619538" y="1781144"/>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section</a:t>
            </a:r>
            <a:endParaRPr lang="en-US" sz="1200" dirty="0"/>
          </a:p>
        </p:txBody>
      </p:sp>
      <p:sp>
        <p:nvSpPr>
          <p:cNvPr id="129" name="Rectangle 128"/>
          <p:cNvSpPr/>
          <p:nvPr/>
        </p:nvSpPr>
        <p:spPr>
          <a:xfrm>
            <a:off x="1619538" y="1473315"/>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smtClean="0"/>
              <a:t>big_group</a:t>
            </a:r>
            <a:endParaRPr lang="en-US" sz="1200" dirty="0"/>
          </a:p>
        </p:txBody>
      </p:sp>
      <p:sp>
        <p:nvSpPr>
          <p:cNvPr id="130" name="Rectangle 129"/>
          <p:cNvSpPr/>
          <p:nvPr/>
        </p:nvSpPr>
        <p:spPr>
          <a:xfrm>
            <a:off x="1619535" y="2691509"/>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smtClean="0"/>
              <a:t>small_group</a:t>
            </a:r>
            <a:endParaRPr lang="en-US" sz="1200" dirty="0"/>
          </a:p>
        </p:txBody>
      </p:sp>
      <p:sp>
        <p:nvSpPr>
          <p:cNvPr id="160" name="Rectangle 159"/>
          <p:cNvSpPr/>
          <p:nvPr/>
        </p:nvSpPr>
        <p:spPr>
          <a:xfrm>
            <a:off x="1619537" y="2082958"/>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rela</a:t>
            </a:r>
            <a:endParaRPr lang="en-US" sz="1200" dirty="0"/>
          </a:p>
        </p:txBody>
      </p:sp>
      <p:sp>
        <p:nvSpPr>
          <p:cNvPr id="184" name="Rectangle 183"/>
          <p:cNvSpPr/>
          <p:nvPr/>
        </p:nvSpPr>
        <p:spPr>
          <a:xfrm>
            <a:off x="1619537" y="2386117"/>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company:ids</a:t>
            </a:r>
            <a:endParaRPr lang="en-US" sz="1200" dirty="0"/>
          </a:p>
        </p:txBody>
      </p:sp>
      <p:sp>
        <p:nvSpPr>
          <p:cNvPr id="7" name="Right Brace 6"/>
          <p:cNvSpPr/>
          <p:nvPr/>
        </p:nvSpPr>
        <p:spPr>
          <a:xfrm>
            <a:off x="2738781" y="781283"/>
            <a:ext cx="439184" cy="5578660"/>
          </a:xfrm>
          <a:prstGeom prst="rightBrace">
            <a:avLst>
              <a:gd name="adj1" fmla="val 55896"/>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Right Brace 156"/>
          <p:cNvSpPr/>
          <p:nvPr/>
        </p:nvSpPr>
        <p:spPr>
          <a:xfrm rot="10800000">
            <a:off x="3980588" y="749554"/>
            <a:ext cx="439184" cy="5578660"/>
          </a:xfrm>
          <a:prstGeom prst="rightBrace">
            <a:avLst>
              <a:gd name="adj1" fmla="val 64605"/>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157660" y="3386958"/>
            <a:ext cx="877163" cy="369332"/>
          </a:xfrm>
          <a:prstGeom prst="rect">
            <a:avLst/>
          </a:prstGeom>
          <a:noFill/>
        </p:spPr>
        <p:txBody>
          <a:bodyPr wrap="none" rtlCol="0">
            <a:spAutoFit/>
          </a:bodyPr>
          <a:lstStyle/>
          <a:p>
            <a:r>
              <a:rPr lang="zh-CN" altLang="en-US" dirty="0" smtClean="0">
                <a:solidFill>
                  <a:schemeClr val="accent2"/>
                </a:solidFill>
              </a:rPr>
              <a:t>可视化</a:t>
            </a:r>
            <a:endParaRPr lang="en-US" dirty="0">
              <a:solidFill>
                <a:schemeClr val="accent2"/>
              </a:solidFill>
            </a:endParaRPr>
          </a:p>
        </p:txBody>
      </p:sp>
      <p:sp>
        <p:nvSpPr>
          <p:cNvPr id="9" name="TextBox 8"/>
          <p:cNvSpPr txBox="1"/>
          <p:nvPr/>
        </p:nvSpPr>
        <p:spPr>
          <a:xfrm>
            <a:off x="4241759" y="906525"/>
            <a:ext cx="646331" cy="369332"/>
          </a:xfrm>
          <a:prstGeom prst="rect">
            <a:avLst/>
          </a:prstGeom>
          <a:noFill/>
        </p:spPr>
        <p:txBody>
          <a:bodyPr wrap="none" rtlCol="0">
            <a:spAutoFit/>
          </a:bodyPr>
          <a:lstStyle/>
          <a:p>
            <a:r>
              <a:rPr lang="zh-CN" altLang="en-US" dirty="0" smtClean="0">
                <a:solidFill>
                  <a:schemeClr val="accent2"/>
                </a:solidFill>
              </a:rPr>
              <a:t>全局</a:t>
            </a:r>
            <a:endParaRPr lang="en-US" dirty="0">
              <a:solidFill>
                <a:schemeClr val="accent2"/>
              </a:solidFill>
            </a:endParaRPr>
          </a:p>
        </p:txBody>
      </p:sp>
      <p:sp>
        <p:nvSpPr>
          <p:cNvPr id="158" name="Rectangle 157"/>
          <p:cNvSpPr/>
          <p:nvPr/>
        </p:nvSpPr>
        <p:spPr>
          <a:xfrm>
            <a:off x="5281467" y="66601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apply_date</a:t>
            </a:r>
            <a:endParaRPr lang="en-US" sz="1200" dirty="0"/>
          </a:p>
        </p:txBody>
      </p:sp>
      <p:grpSp>
        <p:nvGrpSpPr>
          <p:cNvPr id="166" name="Group 165"/>
          <p:cNvGrpSpPr/>
          <p:nvPr/>
        </p:nvGrpSpPr>
        <p:grpSpPr>
          <a:xfrm>
            <a:off x="7179230" y="248753"/>
            <a:ext cx="2125361" cy="1284981"/>
            <a:chOff x="3299255" y="1404295"/>
            <a:chExt cx="3064476" cy="2257664"/>
          </a:xfrm>
        </p:grpSpPr>
        <p:pic>
          <p:nvPicPr>
            <p:cNvPr id="181" name="Picture 1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86" y="1506004"/>
              <a:ext cx="478074" cy="478074"/>
            </a:xfrm>
            <a:prstGeom prst="rect">
              <a:avLst/>
            </a:prstGeom>
          </p:spPr>
        </p:pic>
        <p:sp>
          <p:nvSpPr>
            <p:cNvPr id="183" name="Rounded Rectangle 182"/>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4046663" y="1548282"/>
              <a:ext cx="1153805" cy="486677"/>
            </a:xfrm>
            <a:prstGeom prst="rect">
              <a:avLst/>
            </a:prstGeom>
            <a:noFill/>
          </p:spPr>
          <p:txBody>
            <a:bodyPr wrap="none" rtlCol="0">
              <a:spAutoFit/>
            </a:bodyPr>
            <a:lstStyle/>
            <a:p>
              <a:r>
                <a:rPr lang="zh-CN" altLang="en-US" sz="1200" dirty="0" smtClean="0"/>
                <a:t>公开趋势</a:t>
              </a:r>
              <a:endParaRPr lang="en-US" sz="1200" dirty="0"/>
            </a:p>
          </p:txBody>
        </p:sp>
      </p:grpSp>
      <p:sp>
        <p:nvSpPr>
          <p:cNvPr id="191" name="Rectangle 190"/>
          <p:cNvSpPr/>
          <p:nvPr/>
        </p:nvSpPr>
        <p:spPr>
          <a:xfrm>
            <a:off x="7590564" y="607704"/>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publicity_date</a:t>
            </a:r>
            <a:endParaRPr lang="en-US" sz="1200" dirty="0"/>
          </a:p>
        </p:txBody>
      </p:sp>
      <p:grpSp>
        <p:nvGrpSpPr>
          <p:cNvPr id="11" name="Group 10"/>
          <p:cNvGrpSpPr/>
          <p:nvPr/>
        </p:nvGrpSpPr>
        <p:grpSpPr>
          <a:xfrm>
            <a:off x="9457599" y="248752"/>
            <a:ext cx="2125361" cy="1284981"/>
            <a:chOff x="9581271" y="248752"/>
            <a:chExt cx="2125361" cy="1284981"/>
          </a:xfrm>
        </p:grpSpPr>
        <p:grpSp>
          <p:nvGrpSpPr>
            <p:cNvPr id="193" name="Group 192"/>
            <p:cNvGrpSpPr/>
            <p:nvPr/>
          </p:nvGrpSpPr>
          <p:grpSpPr>
            <a:xfrm>
              <a:off x="9581271" y="248752"/>
              <a:ext cx="2125361" cy="1284981"/>
              <a:chOff x="3299255" y="1404295"/>
              <a:chExt cx="3064476" cy="2257664"/>
            </a:xfrm>
          </p:grpSpPr>
          <p:sp>
            <p:nvSpPr>
              <p:cNvPr id="195" name="Rounded Rectangle 194"/>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4046663" y="1548282"/>
                <a:ext cx="1153805" cy="486677"/>
              </a:xfrm>
              <a:prstGeom prst="rect">
                <a:avLst/>
              </a:prstGeom>
              <a:noFill/>
            </p:spPr>
            <p:txBody>
              <a:bodyPr wrap="none" rtlCol="0">
                <a:spAutoFit/>
              </a:bodyPr>
              <a:lstStyle/>
              <a:p>
                <a:r>
                  <a:rPr lang="zh-CN" altLang="en-US" sz="1200" dirty="0" smtClean="0"/>
                  <a:t>地区来源</a:t>
                </a:r>
                <a:endParaRPr lang="en-US" sz="1200" dirty="0"/>
              </a:p>
            </p:txBody>
          </p:sp>
        </p:grpSp>
        <p:pic>
          <p:nvPicPr>
            <p:cNvPr id="10" name="Picture 9"/>
            <p:cNvPicPr>
              <a:picLocks noChangeAspect="1"/>
            </p:cNvPicPr>
            <p:nvPr/>
          </p:nvPicPr>
          <p:blipFill>
            <a:blip r:embed="rId3"/>
            <a:stretch>
              <a:fillRect/>
            </a:stretch>
          </p:blipFill>
          <p:spPr>
            <a:xfrm>
              <a:off x="9728321" y="294804"/>
              <a:ext cx="312899" cy="312899"/>
            </a:xfrm>
            <a:prstGeom prst="rect">
              <a:avLst/>
            </a:prstGeom>
          </p:spPr>
        </p:pic>
      </p:grpSp>
      <p:grpSp>
        <p:nvGrpSpPr>
          <p:cNvPr id="13" name="Group 12"/>
          <p:cNvGrpSpPr/>
          <p:nvPr/>
        </p:nvGrpSpPr>
        <p:grpSpPr>
          <a:xfrm>
            <a:off x="4903417" y="248754"/>
            <a:ext cx="2125361" cy="1284981"/>
            <a:chOff x="4903417" y="248754"/>
            <a:chExt cx="2125361" cy="1284981"/>
          </a:xfrm>
        </p:grpSpPr>
        <p:grpSp>
          <p:nvGrpSpPr>
            <p:cNvPr id="6" name="Group 5"/>
            <p:cNvGrpSpPr/>
            <p:nvPr/>
          </p:nvGrpSpPr>
          <p:grpSpPr>
            <a:xfrm>
              <a:off x="4903417" y="248754"/>
              <a:ext cx="2125361" cy="1284981"/>
              <a:chOff x="3299255" y="1404295"/>
              <a:chExt cx="3064476" cy="2257664"/>
            </a:xfrm>
          </p:grpSpPr>
          <p:sp>
            <p:nvSpPr>
              <p:cNvPr id="4" name="Rounded Rectangle 3"/>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46663" y="1548282"/>
                <a:ext cx="1153805" cy="486677"/>
              </a:xfrm>
              <a:prstGeom prst="rect">
                <a:avLst/>
              </a:prstGeom>
              <a:noFill/>
            </p:spPr>
            <p:txBody>
              <a:bodyPr wrap="none" rtlCol="0">
                <a:spAutoFit/>
              </a:bodyPr>
              <a:lstStyle/>
              <a:p>
                <a:r>
                  <a:rPr lang="zh-CN" altLang="en-US" sz="1200" dirty="0" smtClean="0"/>
                  <a:t>申请趋势</a:t>
                </a:r>
                <a:endParaRPr lang="en-US" sz="1200" dirty="0"/>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969" y="294804"/>
              <a:ext cx="281259" cy="281259"/>
            </a:xfrm>
            <a:prstGeom prst="rect">
              <a:avLst/>
            </a:prstGeom>
          </p:spPr>
        </p:pic>
      </p:grpSp>
      <p:sp>
        <p:nvSpPr>
          <p:cNvPr id="210" name="Rectangle 209"/>
          <p:cNvSpPr/>
          <p:nvPr/>
        </p:nvSpPr>
        <p:spPr>
          <a:xfrm>
            <a:off x="9838351" y="771593"/>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province_code</a:t>
            </a:r>
            <a:endParaRPr lang="en-US" sz="1200" dirty="0"/>
          </a:p>
        </p:txBody>
      </p:sp>
      <p:grpSp>
        <p:nvGrpSpPr>
          <p:cNvPr id="16" name="Group 15"/>
          <p:cNvGrpSpPr/>
          <p:nvPr/>
        </p:nvGrpSpPr>
        <p:grpSpPr>
          <a:xfrm>
            <a:off x="4917141" y="1738956"/>
            <a:ext cx="2125361" cy="1284981"/>
            <a:chOff x="4903417" y="1776474"/>
            <a:chExt cx="2125361" cy="1284981"/>
          </a:xfrm>
        </p:grpSpPr>
        <p:grpSp>
          <p:nvGrpSpPr>
            <p:cNvPr id="215" name="Group 214"/>
            <p:cNvGrpSpPr/>
            <p:nvPr/>
          </p:nvGrpSpPr>
          <p:grpSpPr>
            <a:xfrm>
              <a:off x="4903417" y="1776474"/>
              <a:ext cx="2125361" cy="1284981"/>
              <a:chOff x="3299255" y="1404295"/>
              <a:chExt cx="3064476" cy="2257664"/>
            </a:xfrm>
          </p:grpSpPr>
          <p:sp>
            <p:nvSpPr>
              <p:cNvPr id="223" name="Rounded Rectangle 222"/>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p:cNvSpPr txBox="1"/>
              <p:nvPr/>
            </p:nvSpPr>
            <p:spPr>
              <a:xfrm>
                <a:off x="4046663" y="1548282"/>
                <a:ext cx="1153805" cy="486677"/>
              </a:xfrm>
              <a:prstGeom prst="rect">
                <a:avLst/>
              </a:prstGeom>
              <a:noFill/>
            </p:spPr>
            <p:txBody>
              <a:bodyPr wrap="none" rtlCol="0">
                <a:spAutoFit/>
              </a:bodyPr>
              <a:lstStyle/>
              <a:p>
                <a:r>
                  <a:rPr lang="zh-CN" altLang="en-US" sz="1200" dirty="0" smtClean="0"/>
                  <a:t>专利类型</a:t>
                </a:r>
                <a:endParaRPr lang="en-US" sz="1200" dirty="0"/>
              </a:p>
            </p:txBody>
          </p:sp>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1969" y="1834753"/>
              <a:ext cx="373076" cy="373076"/>
            </a:xfrm>
            <a:prstGeom prst="rect">
              <a:avLst/>
            </a:prstGeom>
          </p:spPr>
        </p:pic>
      </p:grpSp>
      <p:sp>
        <p:nvSpPr>
          <p:cNvPr id="226" name="Rectangle 225"/>
          <p:cNvSpPr/>
          <p:nvPr/>
        </p:nvSpPr>
        <p:spPr>
          <a:xfrm>
            <a:off x="5303228" y="2417657"/>
            <a:ext cx="1209939"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type</a:t>
            </a:r>
            <a:endParaRPr lang="en-US" sz="1200" dirty="0"/>
          </a:p>
        </p:txBody>
      </p:sp>
      <p:sp>
        <p:nvSpPr>
          <p:cNvPr id="228" name="Rectangle 227"/>
          <p:cNvSpPr/>
          <p:nvPr/>
        </p:nvSpPr>
        <p:spPr>
          <a:xfrm>
            <a:off x="5295381" y="1104851"/>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section</a:t>
            </a:r>
            <a:endParaRPr lang="en-US" sz="1200" dirty="0"/>
          </a:p>
        </p:txBody>
      </p:sp>
      <p:sp>
        <p:nvSpPr>
          <p:cNvPr id="232" name="Rectangle 231"/>
          <p:cNvSpPr/>
          <p:nvPr/>
        </p:nvSpPr>
        <p:spPr>
          <a:xfrm>
            <a:off x="7586145" y="1106105"/>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section</a:t>
            </a:r>
            <a:endParaRPr lang="en-US" sz="1200" dirty="0"/>
          </a:p>
        </p:txBody>
      </p:sp>
      <p:grpSp>
        <p:nvGrpSpPr>
          <p:cNvPr id="20" name="Group 19"/>
          <p:cNvGrpSpPr/>
          <p:nvPr/>
        </p:nvGrpSpPr>
        <p:grpSpPr>
          <a:xfrm>
            <a:off x="7179230" y="1743626"/>
            <a:ext cx="2125361" cy="1284981"/>
            <a:chOff x="7179230" y="1743626"/>
            <a:chExt cx="2125361" cy="1284981"/>
          </a:xfrm>
        </p:grpSpPr>
        <p:grpSp>
          <p:nvGrpSpPr>
            <p:cNvPr id="237" name="Group 236"/>
            <p:cNvGrpSpPr/>
            <p:nvPr/>
          </p:nvGrpSpPr>
          <p:grpSpPr>
            <a:xfrm>
              <a:off x="7179230" y="1743626"/>
              <a:ext cx="2125361" cy="1284981"/>
              <a:chOff x="3299255" y="1404295"/>
              <a:chExt cx="3064476" cy="2257664"/>
            </a:xfrm>
          </p:grpSpPr>
          <p:sp>
            <p:nvSpPr>
              <p:cNvPr id="239" name="Rounded Rectangle 238"/>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p:cNvSpPr txBox="1"/>
              <p:nvPr/>
            </p:nvSpPr>
            <p:spPr>
              <a:xfrm>
                <a:off x="4046663" y="1548282"/>
                <a:ext cx="1597577" cy="486677"/>
              </a:xfrm>
              <a:prstGeom prst="rect">
                <a:avLst/>
              </a:prstGeom>
              <a:noFill/>
            </p:spPr>
            <p:txBody>
              <a:bodyPr wrap="none" rtlCol="0">
                <a:spAutoFit/>
              </a:bodyPr>
              <a:lstStyle/>
              <a:p>
                <a:r>
                  <a:rPr lang="zh-CN" altLang="en-US" sz="1200" dirty="0" smtClean="0"/>
                  <a:t>研发人员趋势</a:t>
                </a:r>
                <a:endParaRPr lang="en-US" sz="1200" dirty="0"/>
              </a:p>
            </p:txBody>
          </p:sp>
        </p:gr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3292" y="1810733"/>
              <a:ext cx="331061" cy="331061"/>
            </a:xfrm>
            <a:prstGeom prst="rect">
              <a:avLst/>
            </a:prstGeom>
          </p:spPr>
        </p:pic>
      </p:grpSp>
      <p:sp>
        <p:nvSpPr>
          <p:cNvPr id="242" name="Rectangle 241"/>
          <p:cNvSpPr/>
          <p:nvPr/>
        </p:nvSpPr>
        <p:spPr>
          <a:xfrm>
            <a:off x="7586145" y="2174980"/>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publicity_date</a:t>
            </a:r>
            <a:endParaRPr lang="en-US" sz="1200" dirty="0"/>
          </a:p>
        </p:txBody>
      </p:sp>
      <p:sp>
        <p:nvSpPr>
          <p:cNvPr id="243" name="Rectangle 242"/>
          <p:cNvSpPr/>
          <p:nvPr/>
        </p:nvSpPr>
        <p:spPr>
          <a:xfrm>
            <a:off x="7586145" y="2568521"/>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invente_man</a:t>
            </a:r>
            <a:endParaRPr lang="en-US" sz="1200" dirty="0"/>
          </a:p>
        </p:txBody>
      </p:sp>
      <p:grpSp>
        <p:nvGrpSpPr>
          <p:cNvPr id="22" name="Group 21"/>
          <p:cNvGrpSpPr/>
          <p:nvPr/>
        </p:nvGrpSpPr>
        <p:grpSpPr>
          <a:xfrm>
            <a:off x="9457599" y="1741415"/>
            <a:ext cx="2125361" cy="1284981"/>
            <a:chOff x="9457599" y="1741415"/>
            <a:chExt cx="2125361" cy="1284981"/>
          </a:xfrm>
        </p:grpSpPr>
        <p:grpSp>
          <p:nvGrpSpPr>
            <p:cNvPr id="245" name="Group 244"/>
            <p:cNvGrpSpPr/>
            <p:nvPr/>
          </p:nvGrpSpPr>
          <p:grpSpPr>
            <a:xfrm>
              <a:off x="9457599" y="1741415"/>
              <a:ext cx="2125361" cy="1284981"/>
              <a:chOff x="3299255" y="1404295"/>
              <a:chExt cx="3064476" cy="2257664"/>
            </a:xfrm>
          </p:grpSpPr>
          <p:sp>
            <p:nvSpPr>
              <p:cNvPr id="247" name="Rounded Rectangle 246"/>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4046663" y="1548282"/>
                <a:ext cx="1153805" cy="486677"/>
              </a:xfrm>
              <a:prstGeom prst="rect">
                <a:avLst/>
              </a:prstGeom>
              <a:noFill/>
            </p:spPr>
            <p:txBody>
              <a:bodyPr wrap="none" rtlCol="0">
                <a:spAutoFit/>
              </a:bodyPr>
              <a:lstStyle/>
              <a:p>
                <a:r>
                  <a:rPr lang="zh-CN" altLang="en-US" sz="1200" dirty="0" smtClean="0"/>
                  <a:t>专利关联</a:t>
                </a:r>
                <a:endParaRPr lang="en-US" sz="1200" dirty="0"/>
              </a:p>
            </p:txBody>
          </p:sp>
        </p:gr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83476" y="1815639"/>
              <a:ext cx="284728" cy="284728"/>
            </a:xfrm>
            <a:prstGeom prst="rect">
              <a:avLst/>
            </a:prstGeom>
          </p:spPr>
        </p:pic>
      </p:grpSp>
      <p:sp>
        <p:nvSpPr>
          <p:cNvPr id="249" name="Rectangle 248"/>
          <p:cNvSpPr/>
          <p:nvPr/>
        </p:nvSpPr>
        <p:spPr>
          <a:xfrm>
            <a:off x="9868933" y="2416941"/>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rela</a:t>
            </a:r>
            <a:endParaRPr lang="en-US" sz="1200" dirty="0"/>
          </a:p>
        </p:txBody>
      </p:sp>
      <p:sp>
        <p:nvSpPr>
          <p:cNvPr id="250" name="TextBox 249"/>
          <p:cNvSpPr txBox="1"/>
          <p:nvPr/>
        </p:nvSpPr>
        <p:spPr>
          <a:xfrm>
            <a:off x="4272387" y="5473142"/>
            <a:ext cx="646331" cy="369332"/>
          </a:xfrm>
          <a:prstGeom prst="rect">
            <a:avLst/>
          </a:prstGeom>
          <a:noFill/>
        </p:spPr>
        <p:txBody>
          <a:bodyPr wrap="none" rtlCol="0">
            <a:spAutoFit/>
          </a:bodyPr>
          <a:lstStyle/>
          <a:p>
            <a:r>
              <a:rPr lang="zh-CN" altLang="en-US" dirty="0" smtClean="0">
                <a:solidFill>
                  <a:schemeClr val="accent2"/>
                </a:solidFill>
              </a:rPr>
              <a:t>公司</a:t>
            </a:r>
            <a:endParaRPr lang="en-US" dirty="0">
              <a:solidFill>
                <a:schemeClr val="accent2"/>
              </a:solidFill>
            </a:endParaRPr>
          </a:p>
        </p:txBody>
      </p:sp>
      <p:cxnSp>
        <p:nvCxnSpPr>
          <p:cNvPr id="24" name="Straight Connector 23"/>
          <p:cNvCxnSpPr/>
          <p:nvPr/>
        </p:nvCxnSpPr>
        <p:spPr>
          <a:xfrm>
            <a:off x="4516108" y="3386958"/>
            <a:ext cx="7163188" cy="0"/>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918718" y="3748266"/>
            <a:ext cx="2125361" cy="1284981"/>
            <a:chOff x="4918718" y="3748266"/>
            <a:chExt cx="2125361" cy="1284981"/>
          </a:xfrm>
        </p:grpSpPr>
        <p:grpSp>
          <p:nvGrpSpPr>
            <p:cNvPr id="257" name="Group 256"/>
            <p:cNvGrpSpPr/>
            <p:nvPr/>
          </p:nvGrpSpPr>
          <p:grpSpPr>
            <a:xfrm>
              <a:off x="4918718" y="3748266"/>
              <a:ext cx="2125361" cy="1284981"/>
              <a:chOff x="3299255" y="1404295"/>
              <a:chExt cx="3064476" cy="2257664"/>
            </a:xfrm>
          </p:grpSpPr>
          <p:sp>
            <p:nvSpPr>
              <p:cNvPr id="259" name="Rounded Rectangle 258"/>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TextBox 259"/>
              <p:cNvSpPr txBox="1"/>
              <p:nvPr/>
            </p:nvSpPr>
            <p:spPr>
              <a:xfrm>
                <a:off x="4046663" y="1548282"/>
                <a:ext cx="1153805" cy="486677"/>
              </a:xfrm>
              <a:prstGeom prst="rect">
                <a:avLst/>
              </a:prstGeom>
              <a:noFill/>
            </p:spPr>
            <p:txBody>
              <a:bodyPr wrap="none" rtlCol="0">
                <a:spAutoFit/>
              </a:bodyPr>
              <a:lstStyle/>
              <a:p>
                <a:r>
                  <a:rPr lang="zh-CN" altLang="en-US" sz="1200" dirty="0" smtClean="0"/>
                  <a:t>申请趋势</a:t>
                </a:r>
                <a:endParaRPr lang="en-US" sz="1200" dirty="0"/>
              </a:p>
            </p:txBody>
          </p:sp>
        </p:gr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8063" y="3780761"/>
              <a:ext cx="363717" cy="363717"/>
            </a:xfrm>
            <a:prstGeom prst="rect">
              <a:avLst/>
            </a:prstGeom>
          </p:spPr>
        </p:pic>
      </p:grpSp>
      <p:sp>
        <p:nvSpPr>
          <p:cNvPr id="261" name="Rectangle 260"/>
          <p:cNvSpPr/>
          <p:nvPr/>
        </p:nvSpPr>
        <p:spPr>
          <a:xfrm>
            <a:off x="5358584" y="4354205"/>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apply_date</a:t>
            </a:r>
            <a:endParaRPr lang="en-US" sz="1200" dirty="0"/>
          </a:p>
        </p:txBody>
      </p:sp>
      <p:grpSp>
        <p:nvGrpSpPr>
          <p:cNvPr id="28" name="Group 27"/>
          <p:cNvGrpSpPr/>
          <p:nvPr/>
        </p:nvGrpSpPr>
        <p:grpSpPr>
          <a:xfrm>
            <a:off x="7179229" y="3745310"/>
            <a:ext cx="2125361" cy="1284981"/>
            <a:chOff x="7179229" y="3745310"/>
            <a:chExt cx="2125361" cy="1284981"/>
          </a:xfrm>
        </p:grpSpPr>
        <p:grpSp>
          <p:nvGrpSpPr>
            <p:cNvPr id="263" name="Group 262"/>
            <p:cNvGrpSpPr/>
            <p:nvPr/>
          </p:nvGrpSpPr>
          <p:grpSpPr>
            <a:xfrm>
              <a:off x="7179229" y="3745310"/>
              <a:ext cx="2125361" cy="1284981"/>
              <a:chOff x="3299255" y="1404295"/>
              <a:chExt cx="3064476" cy="2257664"/>
            </a:xfrm>
          </p:grpSpPr>
          <p:sp>
            <p:nvSpPr>
              <p:cNvPr id="265" name="Rounded Rectangle 264"/>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4046663" y="1548282"/>
                <a:ext cx="1153805" cy="486677"/>
              </a:xfrm>
              <a:prstGeom prst="rect">
                <a:avLst/>
              </a:prstGeom>
              <a:noFill/>
            </p:spPr>
            <p:txBody>
              <a:bodyPr wrap="none" rtlCol="0">
                <a:spAutoFit/>
              </a:bodyPr>
              <a:lstStyle/>
              <a:p>
                <a:r>
                  <a:rPr lang="zh-CN" altLang="en-US" sz="1200" dirty="0" smtClean="0"/>
                  <a:t>公开趋势</a:t>
                </a:r>
                <a:endParaRPr lang="en-US" sz="1200" dirty="0"/>
              </a:p>
            </p:txBody>
          </p:sp>
        </p:gr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22541" y="3775093"/>
              <a:ext cx="375051" cy="375051"/>
            </a:xfrm>
            <a:prstGeom prst="rect">
              <a:avLst/>
            </a:prstGeom>
          </p:spPr>
        </p:pic>
      </p:grpSp>
      <p:sp>
        <p:nvSpPr>
          <p:cNvPr id="267" name="Rectangle 266"/>
          <p:cNvSpPr/>
          <p:nvPr/>
        </p:nvSpPr>
        <p:spPr>
          <a:xfrm>
            <a:off x="7586145" y="4331362"/>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publicity_date</a:t>
            </a:r>
            <a:endParaRPr lang="en-US" sz="1200" dirty="0"/>
          </a:p>
        </p:txBody>
      </p:sp>
      <p:grpSp>
        <p:nvGrpSpPr>
          <p:cNvPr id="30" name="Group 29"/>
          <p:cNvGrpSpPr/>
          <p:nvPr/>
        </p:nvGrpSpPr>
        <p:grpSpPr>
          <a:xfrm>
            <a:off x="4918718" y="5261914"/>
            <a:ext cx="2125361" cy="1284981"/>
            <a:chOff x="9457598" y="3749578"/>
            <a:chExt cx="2125361" cy="1284981"/>
          </a:xfrm>
        </p:grpSpPr>
        <p:grpSp>
          <p:nvGrpSpPr>
            <p:cNvPr id="269" name="Group 268"/>
            <p:cNvGrpSpPr/>
            <p:nvPr/>
          </p:nvGrpSpPr>
          <p:grpSpPr>
            <a:xfrm>
              <a:off x="9457598" y="3749578"/>
              <a:ext cx="2125361" cy="1284981"/>
              <a:chOff x="3299255" y="1401103"/>
              <a:chExt cx="3064476" cy="2257664"/>
            </a:xfrm>
          </p:grpSpPr>
          <p:sp>
            <p:nvSpPr>
              <p:cNvPr id="271" name="Rounded Rectangle 270"/>
              <p:cNvSpPr/>
              <p:nvPr/>
            </p:nvSpPr>
            <p:spPr>
              <a:xfrm>
                <a:off x="3299255" y="1401103"/>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4046663" y="1548282"/>
                <a:ext cx="931920" cy="486677"/>
              </a:xfrm>
              <a:prstGeom prst="rect">
                <a:avLst/>
              </a:prstGeom>
              <a:noFill/>
            </p:spPr>
            <p:txBody>
              <a:bodyPr wrap="none" rtlCol="0">
                <a:spAutoFit/>
              </a:bodyPr>
              <a:lstStyle/>
              <a:p>
                <a:r>
                  <a:rPr lang="zh-CN" altLang="en-US" sz="1200" dirty="0" smtClean="0"/>
                  <a:t>雷达图</a:t>
                </a:r>
                <a:endParaRPr lang="en-US" sz="1200" dirty="0"/>
              </a:p>
            </p:txBody>
          </p:sp>
        </p:gr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83476" y="3763526"/>
              <a:ext cx="398184" cy="398184"/>
            </a:xfrm>
            <a:prstGeom prst="rect">
              <a:avLst/>
            </a:prstGeom>
          </p:spPr>
        </p:pic>
      </p:grpSp>
      <p:sp>
        <p:nvSpPr>
          <p:cNvPr id="273" name="Rectangle 272"/>
          <p:cNvSpPr/>
          <p:nvPr/>
        </p:nvSpPr>
        <p:spPr>
          <a:xfrm>
            <a:off x="1619535" y="2991090"/>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words</a:t>
            </a:r>
            <a:endParaRPr lang="en-US" sz="1200" dirty="0"/>
          </a:p>
        </p:txBody>
      </p:sp>
      <p:grpSp>
        <p:nvGrpSpPr>
          <p:cNvPr id="274" name="Group 273"/>
          <p:cNvGrpSpPr/>
          <p:nvPr/>
        </p:nvGrpSpPr>
        <p:grpSpPr>
          <a:xfrm>
            <a:off x="9457599" y="3742529"/>
            <a:ext cx="2125361" cy="1284981"/>
            <a:chOff x="7179230" y="1743626"/>
            <a:chExt cx="2125361" cy="1284981"/>
          </a:xfrm>
        </p:grpSpPr>
        <p:grpSp>
          <p:nvGrpSpPr>
            <p:cNvPr id="275" name="Group 274"/>
            <p:cNvGrpSpPr/>
            <p:nvPr/>
          </p:nvGrpSpPr>
          <p:grpSpPr>
            <a:xfrm>
              <a:off x="7179230" y="1743626"/>
              <a:ext cx="2125361" cy="1284981"/>
              <a:chOff x="3299255" y="1404295"/>
              <a:chExt cx="3064476" cy="2257664"/>
            </a:xfrm>
          </p:grpSpPr>
          <p:sp>
            <p:nvSpPr>
              <p:cNvPr id="277" name="Rounded Rectangle 276"/>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4046663" y="1548282"/>
                <a:ext cx="1153805" cy="486677"/>
              </a:xfrm>
              <a:prstGeom prst="rect">
                <a:avLst/>
              </a:prstGeom>
              <a:noFill/>
            </p:spPr>
            <p:txBody>
              <a:bodyPr wrap="none" rtlCol="0">
                <a:spAutoFit/>
              </a:bodyPr>
              <a:lstStyle/>
              <a:p>
                <a:r>
                  <a:rPr lang="zh-CN" altLang="en-US" sz="1200" dirty="0" smtClean="0"/>
                  <a:t>研发人员</a:t>
                </a:r>
                <a:endParaRPr lang="en-US" sz="1200" dirty="0"/>
              </a:p>
            </p:txBody>
          </p:sp>
        </p:grpSp>
        <p:pic>
          <p:nvPicPr>
            <p:cNvPr id="276" name="Picture 2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3292" y="1810733"/>
              <a:ext cx="331061" cy="331061"/>
            </a:xfrm>
            <a:prstGeom prst="rect">
              <a:avLst/>
            </a:prstGeom>
          </p:spPr>
        </p:pic>
      </p:grpSp>
      <p:sp>
        <p:nvSpPr>
          <p:cNvPr id="289" name="Rectangle 288"/>
          <p:cNvSpPr/>
          <p:nvPr/>
        </p:nvSpPr>
        <p:spPr>
          <a:xfrm>
            <a:off x="9838350" y="4331362"/>
            <a:ext cx="1215025" cy="303159"/>
          </a:xfrm>
          <a:prstGeom prst="rect">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invente_man</a:t>
            </a:r>
            <a:endParaRPr lang="en-US" sz="1200" dirty="0"/>
          </a:p>
        </p:txBody>
      </p:sp>
      <p:sp>
        <p:nvSpPr>
          <p:cNvPr id="290" name="Rectangle 289"/>
          <p:cNvSpPr/>
          <p:nvPr/>
        </p:nvSpPr>
        <p:spPr>
          <a:xfrm>
            <a:off x="5361126" y="5832993"/>
            <a:ext cx="1209939"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section</a:t>
            </a:r>
            <a:endParaRPr lang="en-US" sz="1200" dirty="0"/>
          </a:p>
        </p:txBody>
      </p:sp>
      <p:grpSp>
        <p:nvGrpSpPr>
          <p:cNvPr id="32" name="Group 31"/>
          <p:cNvGrpSpPr/>
          <p:nvPr/>
        </p:nvGrpSpPr>
        <p:grpSpPr>
          <a:xfrm>
            <a:off x="7179228" y="5275862"/>
            <a:ext cx="2125361" cy="1284981"/>
            <a:chOff x="7179228" y="5275862"/>
            <a:chExt cx="2125361" cy="1284981"/>
          </a:xfrm>
        </p:grpSpPr>
        <p:grpSp>
          <p:nvGrpSpPr>
            <p:cNvPr id="285" name="Group 284"/>
            <p:cNvGrpSpPr/>
            <p:nvPr/>
          </p:nvGrpSpPr>
          <p:grpSpPr>
            <a:xfrm>
              <a:off x="7179228" y="5275862"/>
              <a:ext cx="2125361" cy="1284981"/>
              <a:chOff x="3299255" y="1404295"/>
              <a:chExt cx="3064476" cy="2257664"/>
            </a:xfrm>
          </p:grpSpPr>
          <p:sp>
            <p:nvSpPr>
              <p:cNvPr id="287" name="Rounded Rectangle 286"/>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TextBox 287"/>
              <p:cNvSpPr txBox="1"/>
              <p:nvPr/>
            </p:nvSpPr>
            <p:spPr>
              <a:xfrm>
                <a:off x="4046663" y="1548282"/>
                <a:ext cx="1153805" cy="486677"/>
              </a:xfrm>
              <a:prstGeom prst="rect">
                <a:avLst/>
              </a:prstGeom>
              <a:noFill/>
            </p:spPr>
            <p:txBody>
              <a:bodyPr wrap="none" rtlCol="0">
                <a:spAutoFit/>
              </a:bodyPr>
              <a:lstStyle/>
              <a:p>
                <a:r>
                  <a:rPr lang="zh-CN" altLang="en-US" sz="1200" dirty="0" smtClean="0"/>
                  <a:t>技术分布</a:t>
                </a:r>
                <a:endParaRPr lang="en-US" sz="1200" dirty="0"/>
              </a:p>
            </p:txBody>
          </p:sp>
        </p:grp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17143" y="5357436"/>
              <a:ext cx="341174" cy="277377"/>
            </a:xfrm>
            <a:prstGeom prst="rect">
              <a:avLst/>
            </a:prstGeom>
          </p:spPr>
        </p:pic>
      </p:grpSp>
      <p:sp>
        <p:nvSpPr>
          <p:cNvPr id="291" name="Rectangle 290"/>
          <p:cNvSpPr/>
          <p:nvPr/>
        </p:nvSpPr>
        <p:spPr>
          <a:xfrm>
            <a:off x="7586144" y="5690894"/>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err="1" smtClean="0"/>
              <a:t>big_group</a:t>
            </a:r>
            <a:endParaRPr lang="en-US" sz="1200" dirty="0"/>
          </a:p>
        </p:txBody>
      </p:sp>
      <p:sp>
        <p:nvSpPr>
          <p:cNvPr id="292" name="Rectangle 291"/>
          <p:cNvSpPr/>
          <p:nvPr/>
        </p:nvSpPr>
        <p:spPr>
          <a:xfrm>
            <a:off x="7586144" y="6105926"/>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smtClean="0"/>
              <a:t>small_group</a:t>
            </a:r>
            <a:endParaRPr lang="en-US" sz="1200" dirty="0"/>
          </a:p>
        </p:txBody>
      </p:sp>
      <p:grpSp>
        <p:nvGrpSpPr>
          <p:cNvPr id="34" name="Group 33"/>
          <p:cNvGrpSpPr/>
          <p:nvPr/>
        </p:nvGrpSpPr>
        <p:grpSpPr>
          <a:xfrm>
            <a:off x="9457598" y="5259326"/>
            <a:ext cx="2125361" cy="1284981"/>
            <a:chOff x="9457598" y="5259326"/>
            <a:chExt cx="2125361" cy="1284981"/>
          </a:xfrm>
        </p:grpSpPr>
        <p:grpSp>
          <p:nvGrpSpPr>
            <p:cNvPr id="280" name="Group 279"/>
            <p:cNvGrpSpPr/>
            <p:nvPr/>
          </p:nvGrpSpPr>
          <p:grpSpPr>
            <a:xfrm>
              <a:off x="9457598" y="5259326"/>
              <a:ext cx="2125361" cy="1284981"/>
              <a:chOff x="3299255" y="1404295"/>
              <a:chExt cx="3064476" cy="2257664"/>
            </a:xfrm>
          </p:grpSpPr>
          <p:sp>
            <p:nvSpPr>
              <p:cNvPr id="282" name="Rounded Rectangle 281"/>
              <p:cNvSpPr/>
              <p:nvPr/>
            </p:nvSpPr>
            <p:spPr>
              <a:xfrm>
                <a:off x="3299255" y="1404295"/>
                <a:ext cx="3064476" cy="2257664"/>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extBox 282"/>
              <p:cNvSpPr txBox="1"/>
              <p:nvPr/>
            </p:nvSpPr>
            <p:spPr>
              <a:xfrm>
                <a:off x="4046663" y="1548282"/>
                <a:ext cx="710035" cy="486677"/>
              </a:xfrm>
              <a:prstGeom prst="rect">
                <a:avLst/>
              </a:prstGeom>
              <a:noFill/>
            </p:spPr>
            <p:txBody>
              <a:bodyPr wrap="none" rtlCol="0">
                <a:spAutoFit/>
              </a:bodyPr>
              <a:lstStyle/>
              <a:p>
                <a:r>
                  <a:rPr lang="zh-CN" altLang="en-US" sz="1200" dirty="0" smtClean="0"/>
                  <a:t>词云</a:t>
                </a:r>
                <a:endParaRPr lang="en-US" sz="1200" dirty="0"/>
              </a:p>
            </p:txBody>
          </p:sp>
        </p:grpSp>
        <p:pic>
          <p:nvPicPr>
            <p:cNvPr id="33" name="Picture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62569" y="5318200"/>
              <a:ext cx="393975" cy="392015"/>
            </a:xfrm>
            <a:prstGeom prst="rect">
              <a:avLst/>
            </a:prstGeom>
          </p:spPr>
        </p:pic>
      </p:grpSp>
      <p:sp>
        <p:nvSpPr>
          <p:cNvPr id="293" name="Rectangle 292"/>
          <p:cNvSpPr/>
          <p:nvPr/>
        </p:nvSpPr>
        <p:spPr>
          <a:xfrm>
            <a:off x="9868204" y="5870070"/>
            <a:ext cx="1215025" cy="30315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t>words</a:t>
            </a:r>
            <a:endParaRPr lang="en-US" sz="1200" dirty="0"/>
          </a:p>
        </p:txBody>
      </p:sp>
    </p:spTree>
    <p:extLst>
      <p:ext uri="{BB962C8B-B14F-4D97-AF65-F5344CB8AC3E}">
        <p14:creationId xmlns:p14="http://schemas.microsoft.com/office/powerpoint/2010/main" val="10807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ipe(left)">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500"/>
                                        <p:tgtEl>
                                          <p:spTgt spid="158"/>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228"/>
                                        </p:tgtEl>
                                        <p:attrNameLst>
                                          <p:attrName>style.visibility</p:attrName>
                                        </p:attrNameLst>
                                      </p:cBhvr>
                                      <p:to>
                                        <p:strVal val="visible"/>
                                      </p:to>
                                    </p:set>
                                    <p:animEffect transition="in" filter="fade">
                                      <p:cBhvr>
                                        <p:cTn id="33" dur="500"/>
                                        <p:tgtEl>
                                          <p:spTgt spid="2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6"/>
                                        </p:tgtEl>
                                        <p:attrNameLst>
                                          <p:attrName>style.visibility</p:attrName>
                                        </p:attrNameLst>
                                      </p:cBhvr>
                                      <p:to>
                                        <p:strVal val="visible"/>
                                      </p:to>
                                    </p:set>
                                    <p:animEffect transition="in" filter="fade">
                                      <p:cBhvr>
                                        <p:cTn id="38" dur="500"/>
                                        <p:tgtEl>
                                          <p:spTgt spid="1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1"/>
                                        </p:tgtEl>
                                        <p:attrNameLst>
                                          <p:attrName>style.visibility</p:attrName>
                                        </p:attrNameLst>
                                      </p:cBhvr>
                                      <p:to>
                                        <p:strVal val="visible"/>
                                      </p:to>
                                    </p:set>
                                    <p:animEffect transition="in" filter="fade">
                                      <p:cBhvr>
                                        <p:cTn id="43" dur="500"/>
                                        <p:tgtEl>
                                          <p:spTgt spid="19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2"/>
                                        </p:tgtEl>
                                        <p:attrNameLst>
                                          <p:attrName>style.visibility</p:attrName>
                                        </p:attrNameLst>
                                      </p:cBhvr>
                                      <p:to>
                                        <p:strVal val="visible"/>
                                      </p:to>
                                    </p:set>
                                    <p:animEffect transition="in" filter="fade">
                                      <p:cBhvr>
                                        <p:cTn id="46" dur="500"/>
                                        <p:tgtEl>
                                          <p:spTgt spid="2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0"/>
                                        </p:tgtEl>
                                        <p:attrNameLst>
                                          <p:attrName>style.visibility</p:attrName>
                                        </p:attrNameLst>
                                      </p:cBhvr>
                                      <p:to>
                                        <p:strVal val="visible"/>
                                      </p:to>
                                    </p:set>
                                    <p:animEffect transition="in" filter="fade">
                                      <p:cBhvr>
                                        <p:cTn id="56" dur="500"/>
                                        <p:tgtEl>
                                          <p:spTgt spid="2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6"/>
                                        </p:tgtEl>
                                        <p:attrNameLst>
                                          <p:attrName>style.visibility</p:attrName>
                                        </p:attrNameLst>
                                      </p:cBhvr>
                                      <p:to>
                                        <p:strVal val="visible"/>
                                      </p:to>
                                    </p:set>
                                    <p:animEffect transition="in" filter="fade">
                                      <p:cBhvr>
                                        <p:cTn id="66" dur="500"/>
                                        <p:tgtEl>
                                          <p:spTgt spid="22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43"/>
                                        </p:tgtEl>
                                        <p:attrNameLst>
                                          <p:attrName>style.visibility</p:attrName>
                                        </p:attrNameLst>
                                      </p:cBhvr>
                                      <p:to>
                                        <p:strVal val="visible"/>
                                      </p:to>
                                    </p:set>
                                    <p:animEffect transition="in" filter="fade">
                                      <p:cBhvr>
                                        <p:cTn id="76" dur="500"/>
                                        <p:tgtEl>
                                          <p:spTgt spid="24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2"/>
                                        </p:tgtEl>
                                        <p:attrNameLst>
                                          <p:attrName>style.visibility</p:attrName>
                                        </p:attrNameLst>
                                      </p:cBhvr>
                                      <p:to>
                                        <p:strVal val="visible"/>
                                      </p:to>
                                    </p:set>
                                    <p:animEffect transition="in" filter="fade">
                                      <p:cBhvr>
                                        <p:cTn id="79" dur="500"/>
                                        <p:tgtEl>
                                          <p:spTgt spid="24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49"/>
                                        </p:tgtEl>
                                        <p:attrNameLst>
                                          <p:attrName>style.visibility</p:attrName>
                                        </p:attrNameLst>
                                      </p:cBhvr>
                                      <p:to>
                                        <p:strVal val="visible"/>
                                      </p:to>
                                    </p:set>
                                    <p:animEffect transition="in" filter="fade">
                                      <p:cBhvr>
                                        <p:cTn id="89" dur="500"/>
                                        <p:tgtEl>
                                          <p:spTgt spid="24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0"/>
                                        </p:tgtEl>
                                        <p:attrNameLst>
                                          <p:attrName>style.visibility</p:attrName>
                                        </p:attrNameLst>
                                      </p:cBhvr>
                                      <p:to>
                                        <p:strVal val="visible"/>
                                      </p:to>
                                    </p:set>
                                    <p:animEffect transition="in" filter="fade">
                                      <p:cBhvr>
                                        <p:cTn id="94" dur="500"/>
                                        <p:tgtEl>
                                          <p:spTgt spid="250"/>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61"/>
                                        </p:tgtEl>
                                        <p:attrNameLst>
                                          <p:attrName>style.visibility</p:attrName>
                                        </p:attrNameLst>
                                      </p:cBhvr>
                                      <p:to>
                                        <p:strVal val="visible"/>
                                      </p:to>
                                    </p:set>
                                    <p:animEffect transition="in" filter="fade">
                                      <p:cBhvr>
                                        <p:cTn id="107" dur="500"/>
                                        <p:tgtEl>
                                          <p:spTgt spid="26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500"/>
                                        <p:tgtEl>
                                          <p:spTgt spid="2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7"/>
                                        </p:tgtEl>
                                        <p:attrNameLst>
                                          <p:attrName>style.visibility</p:attrName>
                                        </p:attrNameLst>
                                      </p:cBhvr>
                                      <p:to>
                                        <p:strVal val="visible"/>
                                      </p:to>
                                    </p:set>
                                    <p:animEffect transition="in" filter="fade">
                                      <p:cBhvr>
                                        <p:cTn id="117" dur="500"/>
                                        <p:tgtEl>
                                          <p:spTgt spid="26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74"/>
                                        </p:tgtEl>
                                        <p:attrNameLst>
                                          <p:attrName>style.visibility</p:attrName>
                                        </p:attrNameLst>
                                      </p:cBhvr>
                                      <p:to>
                                        <p:strVal val="visible"/>
                                      </p:to>
                                    </p:set>
                                    <p:animEffect transition="in" filter="fade">
                                      <p:cBhvr>
                                        <p:cTn id="122" dur="500"/>
                                        <p:tgtEl>
                                          <p:spTgt spid="27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89"/>
                                        </p:tgtEl>
                                        <p:attrNameLst>
                                          <p:attrName>style.visibility</p:attrName>
                                        </p:attrNameLst>
                                      </p:cBhvr>
                                      <p:to>
                                        <p:strVal val="visible"/>
                                      </p:to>
                                    </p:set>
                                    <p:animEffect transition="in" filter="fade">
                                      <p:cBhvr>
                                        <p:cTn id="127" dur="500"/>
                                        <p:tgtEl>
                                          <p:spTgt spid="28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fade">
                                      <p:cBhvr>
                                        <p:cTn id="132" dur="500"/>
                                        <p:tgtEl>
                                          <p:spTgt spid="3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90"/>
                                        </p:tgtEl>
                                        <p:attrNameLst>
                                          <p:attrName>style.visibility</p:attrName>
                                        </p:attrNameLst>
                                      </p:cBhvr>
                                      <p:to>
                                        <p:strVal val="visible"/>
                                      </p:to>
                                    </p:set>
                                    <p:animEffect transition="in" filter="fade">
                                      <p:cBhvr>
                                        <p:cTn id="137" dur="500"/>
                                        <p:tgtEl>
                                          <p:spTgt spid="29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292"/>
                                        </p:tgtEl>
                                        <p:attrNameLst>
                                          <p:attrName>style.visibility</p:attrName>
                                        </p:attrNameLst>
                                      </p:cBhvr>
                                      <p:to>
                                        <p:strVal val="visible"/>
                                      </p:to>
                                    </p:set>
                                    <p:animEffect transition="in" filter="fade">
                                      <p:cBhvr>
                                        <p:cTn id="147" dur="500"/>
                                        <p:tgtEl>
                                          <p:spTgt spid="29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91"/>
                                        </p:tgtEl>
                                        <p:attrNameLst>
                                          <p:attrName>style.visibility</p:attrName>
                                        </p:attrNameLst>
                                      </p:cBhvr>
                                      <p:to>
                                        <p:strVal val="visible"/>
                                      </p:to>
                                    </p:set>
                                    <p:animEffect transition="in" filter="fade">
                                      <p:cBhvr>
                                        <p:cTn id="150" dur="500"/>
                                        <p:tgtEl>
                                          <p:spTgt spid="291"/>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293"/>
                                        </p:tgtEl>
                                        <p:attrNameLst>
                                          <p:attrName>style.visibility</p:attrName>
                                        </p:attrNameLst>
                                      </p:cBhvr>
                                      <p:to>
                                        <p:strVal val="visible"/>
                                      </p:to>
                                    </p:set>
                                    <p:animEffect transition="in" filter="fade">
                                      <p:cBhvr>
                                        <p:cTn id="160"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7" grpId="0" animBg="1"/>
      <p:bldP spid="8" grpId="0"/>
      <p:bldP spid="9" grpId="0"/>
      <p:bldP spid="158" grpId="1" animBg="1"/>
      <p:bldP spid="191" grpId="0" animBg="1"/>
      <p:bldP spid="210" grpId="0" animBg="1"/>
      <p:bldP spid="226" grpId="0" animBg="1"/>
      <p:bldP spid="228" grpId="1" animBg="1"/>
      <p:bldP spid="232" grpId="0" animBg="1"/>
      <p:bldP spid="242" grpId="0" animBg="1"/>
      <p:bldP spid="243" grpId="0" animBg="1"/>
      <p:bldP spid="249" grpId="0" animBg="1"/>
      <p:bldP spid="250" grpId="0"/>
      <p:bldP spid="261" grpId="0" animBg="1"/>
      <p:bldP spid="267" grpId="0" animBg="1"/>
      <p:bldP spid="289" grpId="0" animBg="1"/>
      <p:bldP spid="290" grpId="0" animBg="1"/>
      <p:bldP spid="291" grpId="0" animBg="1"/>
      <p:bldP spid="292" grpId="0" animBg="1"/>
      <p:bldP spid="2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78"/>
          <p:cNvSpPr>
            <a:spLocks noGrp="1"/>
          </p:cNvSpPr>
          <p:nvPr>
            <p:ph type="title"/>
          </p:nvPr>
        </p:nvSpPr>
        <p:spPr/>
        <p:txBody>
          <a:bodyPr/>
          <a:lstStyle/>
          <a:p>
            <a:r>
              <a:rPr lang="zh-CN" altLang="en-US" dirty="0" smtClean="0"/>
              <a:t>数据库设计</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94" y="3410465"/>
            <a:ext cx="459259" cy="45925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702" y="2858245"/>
            <a:ext cx="1798251" cy="1563697"/>
          </a:xfrm>
          <a:prstGeom prst="rect">
            <a:avLst/>
          </a:prstGeom>
        </p:spPr>
      </p:pic>
      <p:cxnSp>
        <p:nvCxnSpPr>
          <p:cNvPr id="18" name="Straight Arrow Connector 17"/>
          <p:cNvCxnSpPr/>
          <p:nvPr/>
        </p:nvCxnSpPr>
        <p:spPr>
          <a:xfrm>
            <a:off x="1198606" y="3652450"/>
            <a:ext cx="1285102"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flipV="1">
            <a:off x="4716934" y="1323717"/>
            <a:ext cx="1804087" cy="1791730"/>
          </a:xfrm>
          <a:prstGeom prst="bentConnector3">
            <a:avLst>
              <a:gd name="adj1" fmla="val 55479"/>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05723" y="2030967"/>
            <a:ext cx="1107996" cy="369332"/>
          </a:xfrm>
          <a:prstGeom prst="rect">
            <a:avLst/>
          </a:prstGeom>
          <a:noFill/>
        </p:spPr>
        <p:txBody>
          <a:bodyPr wrap="none" rtlCol="0">
            <a:spAutoFit/>
          </a:bodyPr>
          <a:lstStyle/>
          <a:p>
            <a:r>
              <a:rPr lang="zh-CN" altLang="en-US" smtClean="0">
                <a:solidFill>
                  <a:schemeClr val="accent2"/>
                </a:solidFill>
              </a:rPr>
              <a:t>全局分析</a:t>
            </a:r>
            <a:endParaRPr lang="en-US" dirty="0">
              <a:solidFill>
                <a:schemeClr val="accent2"/>
              </a:solidFill>
            </a:endParaRPr>
          </a:p>
        </p:txBody>
      </p:sp>
      <p:grpSp>
        <p:nvGrpSpPr>
          <p:cNvPr id="43" name="Group 42"/>
          <p:cNvGrpSpPr/>
          <p:nvPr/>
        </p:nvGrpSpPr>
        <p:grpSpPr>
          <a:xfrm>
            <a:off x="6746789" y="897074"/>
            <a:ext cx="2518274" cy="717781"/>
            <a:chOff x="6521021" y="2499354"/>
            <a:chExt cx="2518274" cy="717781"/>
          </a:xfrm>
        </p:grpSpPr>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021" y="2499354"/>
              <a:ext cx="717781" cy="717781"/>
            </a:xfrm>
            <a:prstGeom prst="rect">
              <a:avLst/>
            </a:prstGeom>
          </p:spPr>
        </p:pic>
        <p:sp>
          <p:nvSpPr>
            <p:cNvPr id="42" name="TextBox 41"/>
            <p:cNvSpPr txBox="1"/>
            <p:nvPr/>
          </p:nvSpPr>
          <p:spPr>
            <a:xfrm>
              <a:off x="7238802" y="2673578"/>
              <a:ext cx="1800493" cy="369332"/>
            </a:xfrm>
            <a:prstGeom prst="rect">
              <a:avLst/>
            </a:prstGeom>
            <a:noFill/>
          </p:spPr>
          <p:txBody>
            <a:bodyPr wrap="none" rtlCol="0">
              <a:spAutoFit/>
            </a:bodyPr>
            <a:lstStyle/>
            <a:p>
              <a:r>
                <a:rPr lang="zh-CN" altLang="en-US" dirty="0" smtClean="0">
                  <a:solidFill>
                    <a:srgbClr val="00B050"/>
                  </a:solidFill>
                </a:rPr>
                <a:t>全局静态数据表</a:t>
              </a:r>
              <a:endParaRPr lang="en-US" dirty="0">
                <a:solidFill>
                  <a:srgbClr val="00B050"/>
                </a:solidFill>
              </a:endParaRPr>
            </a:p>
          </p:txBody>
        </p:sp>
      </p:grpSp>
      <p:cxnSp>
        <p:nvCxnSpPr>
          <p:cNvPr id="125" name="Elbow Connector 124"/>
          <p:cNvCxnSpPr/>
          <p:nvPr/>
        </p:nvCxnSpPr>
        <p:spPr>
          <a:xfrm>
            <a:off x="4716934" y="4003414"/>
            <a:ext cx="2029855" cy="1495343"/>
          </a:xfrm>
          <a:prstGeom prst="bentConnector3">
            <a:avLst>
              <a:gd name="adj1"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623865" y="4566419"/>
            <a:ext cx="1107996" cy="369332"/>
          </a:xfrm>
          <a:prstGeom prst="rect">
            <a:avLst/>
          </a:prstGeom>
          <a:noFill/>
        </p:spPr>
        <p:txBody>
          <a:bodyPr wrap="none" rtlCol="0">
            <a:spAutoFit/>
          </a:bodyPr>
          <a:lstStyle/>
          <a:p>
            <a:r>
              <a:rPr lang="zh-CN" altLang="en-US" dirty="0" smtClean="0">
                <a:solidFill>
                  <a:schemeClr val="accent2"/>
                </a:solidFill>
              </a:rPr>
              <a:t>公司分析</a:t>
            </a:r>
            <a:endParaRPr lang="en-US" dirty="0">
              <a:solidFill>
                <a:schemeClr val="accent2"/>
              </a:solidFill>
            </a:endParaRPr>
          </a:p>
        </p:txBody>
      </p:sp>
      <p:grpSp>
        <p:nvGrpSpPr>
          <p:cNvPr id="132" name="Group 131"/>
          <p:cNvGrpSpPr/>
          <p:nvPr/>
        </p:nvGrpSpPr>
        <p:grpSpPr>
          <a:xfrm>
            <a:off x="6746789" y="5139866"/>
            <a:ext cx="2287441" cy="717781"/>
            <a:chOff x="6521021" y="2499354"/>
            <a:chExt cx="2287441" cy="717781"/>
          </a:xfrm>
        </p:grpSpPr>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021" y="2499354"/>
              <a:ext cx="717781" cy="717781"/>
            </a:xfrm>
            <a:prstGeom prst="rect">
              <a:avLst/>
            </a:prstGeom>
          </p:spPr>
        </p:pic>
        <p:sp>
          <p:nvSpPr>
            <p:cNvPr id="134" name="TextBox 133"/>
            <p:cNvSpPr txBox="1"/>
            <p:nvPr/>
          </p:nvSpPr>
          <p:spPr>
            <a:xfrm>
              <a:off x="7238802" y="2673578"/>
              <a:ext cx="1569660" cy="369332"/>
            </a:xfrm>
            <a:prstGeom prst="rect">
              <a:avLst/>
            </a:prstGeom>
            <a:noFill/>
          </p:spPr>
          <p:txBody>
            <a:bodyPr wrap="none" rtlCol="0">
              <a:spAutoFit/>
            </a:bodyPr>
            <a:lstStyle/>
            <a:p>
              <a:r>
                <a:rPr lang="zh-CN" altLang="en-US" dirty="0" smtClean="0">
                  <a:solidFill>
                    <a:srgbClr val="00B050"/>
                  </a:solidFill>
                </a:rPr>
                <a:t>公司可视化表</a:t>
              </a:r>
              <a:endParaRPr lang="en-US" dirty="0">
                <a:solidFill>
                  <a:srgbClr val="00B050"/>
                </a:solidFill>
              </a:endParaRPr>
            </a:p>
          </p:txBody>
        </p:sp>
      </p:grpSp>
      <p:cxnSp>
        <p:nvCxnSpPr>
          <p:cNvPr id="66" name="Straight Connector 65"/>
          <p:cNvCxnSpPr/>
          <p:nvPr/>
        </p:nvCxnSpPr>
        <p:spPr>
          <a:xfrm>
            <a:off x="5789140" y="3565953"/>
            <a:ext cx="731881"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623865" y="3402566"/>
            <a:ext cx="1107996" cy="369332"/>
          </a:xfrm>
          <a:prstGeom prst="rect">
            <a:avLst/>
          </a:prstGeom>
          <a:noFill/>
        </p:spPr>
        <p:txBody>
          <a:bodyPr wrap="none" rtlCol="0">
            <a:spAutoFit/>
          </a:bodyPr>
          <a:lstStyle/>
          <a:p>
            <a:r>
              <a:rPr lang="zh-CN" altLang="en-US" dirty="0" smtClean="0">
                <a:solidFill>
                  <a:schemeClr val="accent2"/>
                </a:solidFill>
              </a:rPr>
              <a:t>单个专利</a:t>
            </a:r>
            <a:endParaRPr lang="en-US" dirty="0">
              <a:solidFill>
                <a:schemeClr val="accent2"/>
              </a:solidFill>
            </a:endParaRPr>
          </a:p>
        </p:txBody>
      </p:sp>
      <p:grpSp>
        <p:nvGrpSpPr>
          <p:cNvPr id="136" name="Group 135"/>
          <p:cNvGrpSpPr/>
          <p:nvPr/>
        </p:nvGrpSpPr>
        <p:grpSpPr>
          <a:xfrm>
            <a:off x="6746789" y="3115447"/>
            <a:ext cx="1594944" cy="717781"/>
            <a:chOff x="6521021" y="2499354"/>
            <a:chExt cx="1594944" cy="717781"/>
          </a:xfrm>
        </p:grpSpPr>
        <p:pic>
          <p:nvPicPr>
            <p:cNvPr id="137" name="Picture 1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021" y="2499354"/>
              <a:ext cx="717781" cy="717781"/>
            </a:xfrm>
            <a:prstGeom prst="rect">
              <a:avLst/>
            </a:prstGeom>
          </p:spPr>
        </p:pic>
        <p:sp>
          <p:nvSpPr>
            <p:cNvPr id="138" name="TextBox 137"/>
            <p:cNvSpPr txBox="1"/>
            <p:nvPr/>
          </p:nvSpPr>
          <p:spPr>
            <a:xfrm>
              <a:off x="7238802" y="2673578"/>
              <a:ext cx="877163" cy="369332"/>
            </a:xfrm>
            <a:prstGeom prst="rect">
              <a:avLst/>
            </a:prstGeom>
            <a:noFill/>
          </p:spPr>
          <p:txBody>
            <a:bodyPr wrap="none" rtlCol="0">
              <a:spAutoFit/>
            </a:bodyPr>
            <a:lstStyle/>
            <a:p>
              <a:r>
                <a:rPr lang="zh-CN" altLang="en-US" dirty="0" smtClean="0">
                  <a:solidFill>
                    <a:srgbClr val="00B050"/>
                  </a:solidFill>
                </a:rPr>
                <a:t>专利表</a:t>
              </a:r>
              <a:endParaRPr lang="en-US" dirty="0">
                <a:solidFill>
                  <a:srgbClr val="00B050"/>
                </a:solidFill>
              </a:endParaRPr>
            </a:p>
          </p:txBody>
        </p:sp>
      </p:gr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1910" y="928854"/>
            <a:ext cx="1526248" cy="517834"/>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2652" y="4935751"/>
            <a:ext cx="1330410" cy="1813476"/>
          </a:xfrm>
          <a:prstGeom prst="rect">
            <a:avLst/>
          </a:prstGeom>
        </p:spPr>
      </p:pic>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7007" y="1946575"/>
            <a:ext cx="1376055" cy="2686192"/>
          </a:xfrm>
          <a:prstGeom prst="rect">
            <a:avLst/>
          </a:prstGeom>
        </p:spPr>
      </p:pic>
    </p:spTree>
    <p:extLst>
      <p:ext uri="{BB962C8B-B14F-4D97-AF65-F5344CB8AC3E}">
        <p14:creationId xmlns:p14="http://schemas.microsoft.com/office/powerpoint/2010/main" val="20163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wipe(left)">
                                      <p:cBhvr>
                                        <p:cTn id="38" dur="500"/>
                                        <p:tgtEl>
                                          <p:spTgt spid="1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1"/>
                                        </p:tgtEl>
                                        <p:attrNameLst>
                                          <p:attrName>style.visibility</p:attrName>
                                        </p:attrNameLst>
                                      </p:cBhvr>
                                      <p:to>
                                        <p:strVal val="visible"/>
                                      </p:to>
                                    </p:set>
                                    <p:animEffect transition="in" filter="fade">
                                      <p:cBhvr>
                                        <p:cTn id="41" dur="500"/>
                                        <p:tgtEl>
                                          <p:spTgt spid="1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wipe(left)">
                                      <p:cBhvr>
                                        <p:cTn id="46" dur="500"/>
                                        <p:tgtEl>
                                          <p:spTgt spid="1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5"/>
                                        </p:tgtEl>
                                        <p:attrNameLst>
                                          <p:attrName>style.visibility</p:attrName>
                                        </p:attrNameLst>
                                      </p:cBhvr>
                                      <p:to>
                                        <p:strVal val="visible"/>
                                      </p:to>
                                    </p:set>
                                    <p:animEffect transition="in" filter="wipe(left)">
                                      <p:cBhvr>
                                        <p:cTn id="56" dur="500"/>
                                        <p:tgtEl>
                                          <p:spTgt spid="13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left)">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animEffect transition="in" filter="wipe(left)">
                                      <p:cBhvr>
                                        <p:cTn id="65" dur="500"/>
                                        <p:tgtEl>
                                          <p:spTgt spid="13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31" grpId="0"/>
      <p:bldP spid="1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0b8621fa-c9df-4382-a36f-17784253400f"/>
</p:tagLst>
</file>

<file path=ppt/tags/tag2.xml><?xml version="1.0" encoding="utf-8"?>
<p:tagLst xmlns:a="http://schemas.openxmlformats.org/drawingml/2006/main" xmlns:r="http://schemas.openxmlformats.org/officeDocument/2006/relationships" xmlns:p="http://schemas.openxmlformats.org/presentationml/2006/main">
  <p:tag name="ISLIDE.DIAGRAM" val="0a9d799b-00ea-4202-9c24-ac160e2c1621"/>
</p:tagLst>
</file>

<file path=ppt/tags/tag3.xml><?xml version="1.0" encoding="utf-8"?>
<p:tagLst xmlns:a="http://schemas.openxmlformats.org/drawingml/2006/main" xmlns:r="http://schemas.openxmlformats.org/officeDocument/2006/relationships" xmlns:p="http://schemas.openxmlformats.org/presentationml/2006/main">
  <p:tag name="ISLIDE.DIAGRAM" val="ff046462-8c9a-41de-be9b-b891edde3d06"/>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4F95FF"/>
    </a:accent1>
    <a:accent2>
      <a:srgbClr val="F18B9B"/>
    </a:accent2>
    <a:accent3>
      <a:srgbClr val="916453"/>
    </a:accent3>
    <a:accent4>
      <a:srgbClr val="70D3F1"/>
    </a:accent4>
    <a:accent5>
      <a:srgbClr val="4280D7"/>
    </a:accent5>
    <a:accent6>
      <a:srgbClr val="092769"/>
    </a:accent6>
    <a:hlink>
      <a:srgbClr val="F0E8E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773</TotalTime>
  <Words>749</Words>
  <Application>Microsoft Macintosh PowerPoint</Application>
  <PresentationFormat>宽屏</PresentationFormat>
  <Paragraphs>257</Paragraphs>
  <Slides>11</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Calibri</vt:lpstr>
      <vt:lpstr>Impact</vt:lpstr>
      <vt:lpstr>宋体</vt:lpstr>
      <vt:lpstr>微软雅黑</vt:lpstr>
      <vt:lpstr>Arial</vt:lpstr>
      <vt:lpstr>主题5</vt:lpstr>
      <vt:lpstr>专利数据可视化</vt:lpstr>
      <vt:lpstr>PowerPoint 演示文稿</vt:lpstr>
      <vt:lpstr>需求设计</vt:lpstr>
      <vt:lpstr>项目需求</vt:lpstr>
      <vt:lpstr>项目架构及实现</vt:lpstr>
      <vt:lpstr>如何实现的</vt:lpstr>
      <vt:lpstr>数据处理</vt:lpstr>
      <vt:lpstr>数据处理</vt:lpstr>
      <vt:lpstr>数据库设计</vt:lpstr>
      <vt:lpstr>项目展示</vt:lpstr>
      <vt:lpstr>Thanks 感谢观看</vt:lpstr>
    </vt:vector>
  </TitlesOfParts>
  <Manager>iSlide</Manager>
  <Company>iSlide</Company>
  <LinksUpToDate>false</LinksUpToDate>
  <SharedDoc>false</SharedDoc>
  <HyperlinkBase>https://www.islide.cc</HyperlinkBase>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Microsoft Office User</cp:lastModifiedBy>
  <cp:revision>68</cp:revision>
  <cp:lastPrinted>2018-03-01T16:00:00Z</cp:lastPrinted>
  <dcterms:created xsi:type="dcterms:W3CDTF">2018-03-01T16:00:00Z</dcterms:created>
  <dcterms:modified xsi:type="dcterms:W3CDTF">2019-01-15T03:51:18Z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2018-09-03T08:48:53.7817906Z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