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3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9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7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0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8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79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4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14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F397-4865-F24D-9DAB-C28803DD4FDE}" type="datetimeFigureOut">
              <a:rPr lang="fr-FR" smtClean="0"/>
              <a:t>26/06/21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29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avec flèche 29"/>
          <p:cNvCxnSpPr>
            <a:stCxn id="4" idx="3"/>
            <a:endCxn id="5" idx="3"/>
          </p:cNvCxnSpPr>
          <p:nvPr/>
        </p:nvCxnSpPr>
        <p:spPr>
          <a:xfrm flipV="1">
            <a:off x="1110074" y="1347490"/>
            <a:ext cx="1259594" cy="1700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09037" y="997185"/>
            <a:ext cx="301037" cy="4101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Backend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8" name="Cylindre 7"/>
          <p:cNvSpPr/>
          <p:nvPr/>
        </p:nvSpPr>
        <p:spPr>
          <a:xfrm>
            <a:off x="4186297" y="2126073"/>
            <a:ext cx="1044222" cy="12417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Postgres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5" idx="5"/>
            <a:endCxn id="8" idx="2"/>
          </p:cNvCxnSpPr>
          <p:nvPr/>
        </p:nvCxnSpPr>
        <p:spPr>
          <a:xfrm>
            <a:off x="2755485" y="1347490"/>
            <a:ext cx="1430812" cy="1399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7"/>
            <a:endCxn id="8" idx="2"/>
          </p:cNvCxnSpPr>
          <p:nvPr/>
        </p:nvCxnSpPr>
        <p:spPr>
          <a:xfrm flipV="1">
            <a:off x="2849614" y="2746962"/>
            <a:ext cx="1336683" cy="1221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85703" y="5230518"/>
            <a:ext cx="1998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[GET]/zones</a:t>
            </a:r>
          </a:p>
          <a:p>
            <a:r>
              <a:rPr lang="fr-FR" dirty="0" smtClean="0"/>
              <a:t>[GET]/zones/${id}</a:t>
            </a:r>
          </a:p>
          <a:p>
            <a:r>
              <a:rPr lang="fr-FR" dirty="0" smtClean="0"/>
              <a:t>[GET]/reports</a:t>
            </a:r>
          </a:p>
          <a:p>
            <a:r>
              <a:rPr lang="fr-FR" dirty="0" smtClean="0"/>
              <a:t>[POST]/reports</a:t>
            </a:r>
          </a:p>
          <a:p>
            <a:r>
              <a:rPr lang="fr-FR" dirty="0" smtClean="0"/>
              <a:t>[GET]/reports/${id}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64964" y="1543853"/>
            <a:ext cx="142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createReport</a:t>
            </a:r>
            <a:endParaRPr lang="fr-FR" dirty="0" smtClean="0"/>
          </a:p>
          <a:p>
            <a:r>
              <a:rPr lang="fr-FR" dirty="0" err="1" smtClean="0"/>
              <a:t>getReport</a:t>
            </a:r>
            <a:endParaRPr lang="fr-FR" dirty="0" smtClean="0"/>
          </a:p>
          <a:p>
            <a:r>
              <a:rPr lang="fr-FR" dirty="0" err="1" smtClean="0"/>
              <a:t>getReports</a:t>
            </a:r>
            <a:endParaRPr lang="fr-FR" dirty="0" smtClean="0"/>
          </a:p>
        </p:txBody>
      </p:sp>
      <p:grpSp>
        <p:nvGrpSpPr>
          <p:cNvPr id="53" name="Grouper 52"/>
          <p:cNvGrpSpPr/>
          <p:nvPr/>
        </p:nvGrpSpPr>
        <p:grpSpPr>
          <a:xfrm>
            <a:off x="1979953" y="874590"/>
            <a:ext cx="1551063" cy="552806"/>
            <a:chOff x="1979953" y="874590"/>
            <a:chExt cx="1551063" cy="552806"/>
          </a:xfrm>
        </p:grpSpPr>
        <p:sp>
          <p:nvSpPr>
            <p:cNvPr id="5" name="Ellipse 4"/>
            <p:cNvSpPr/>
            <p:nvPr/>
          </p:nvSpPr>
          <p:spPr>
            <a:xfrm>
              <a:off x="2289762" y="881767"/>
              <a:ext cx="545629" cy="5456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979953" y="874590"/>
              <a:ext cx="155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r</a:t>
              </a:r>
              <a:r>
                <a:rPr lang="fr-FR" dirty="0" err="1" smtClean="0"/>
                <a:t>eport_service</a:t>
              </a:r>
              <a:endParaRPr lang="fr-FR" dirty="0"/>
            </a:p>
          </p:txBody>
        </p:sp>
      </p:grpSp>
      <p:grpSp>
        <p:nvGrpSpPr>
          <p:cNvPr id="52" name="Grouper 51"/>
          <p:cNvGrpSpPr/>
          <p:nvPr/>
        </p:nvGrpSpPr>
        <p:grpSpPr>
          <a:xfrm>
            <a:off x="2059673" y="3889023"/>
            <a:ext cx="1310425" cy="545629"/>
            <a:chOff x="2059673" y="3889023"/>
            <a:chExt cx="1310425" cy="545629"/>
          </a:xfrm>
        </p:grpSpPr>
        <p:sp>
          <p:nvSpPr>
            <p:cNvPr id="7" name="Ellipse 6"/>
            <p:cNvSpPr/>
            <p:nvPr/>
          </p:nvSpPr>
          <p:spPr>
            <a:xfrm>
              <a:off x="2383891" y="3889023"/>
              <a:ext cx="545629" cy="5456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059673" y="4063157"/>
              <a:ext cx="1310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stat_service</a:t>
              </a:r>
              <a:endParaRPr lang="fr-FR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2866851" y="321795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getStats</a:t>
            </a:r>
            <a:endParaRPr lang="fr-FR" dirty="0" smtClean="0"/>
          </a:p>
          <a:p>
            <a:r>
              <a:rPr lang="fr-FR" dirty="0" err="1" smtClean="0"/>
              <a:t>storeStats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4" idx="3"/>
            <a:endCxn id="7" idx="2"/>
          </p:cNvCxnSpPr>
          <p:nvPr/>
        </p:nvCxnSpPr>
        <p:spPr>
          <a:xfrm>
            <a:off x="1110074" y="3048000"/>
            <a:ext cx="1273817" cy="111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5302458" y="6532502"/>
            <a:ext cx="8269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172259" y="6338514"/>
            <a:ext cx="94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call</a:t>
            </a:r>
            <a:endParaRPr lang="fr-FR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577630" y="5098815"/>
            <a:ext cx="5776648" cy="369332"/>
            <a:chOff x="4412959" y="4436252"/>
            <a:chExt cx="2334035" cy="369332"/>
          </a:xfrm>
        </p:grpSpPr>
        <p:sp>
          <p:nvSpPr>
            <p:cNvPr id="27" name="Cylindre 26"/>
            <p:cNvSpPr/>
            <p:nvPr/>
          </p:nvSpPr>
          <p:spPr>
            <a:xfrm rot="16200000">
              <a:off x="5452977" y="3507803"/>
              <a:ext cx="254000" cy="233403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920075" y="443625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Kafka broker</a:t>
              </a:r>
              <a:endParaRPr lang="fr-FR" dirty="0"/>
            </a:p>
          </p:txBody>
        </p:sp>
      </p:grpSp>
      <p:grpSp>
        <p:nvGrpSpPr>
          <p:cNvPr id="55" name="Grouper 54"/>
          <p:cNvGrpSpPr/>
          <p:nvPr/>
        </p:nvGrpSpPr>
        <p:grpSpPr>
          <a:xfrm>
            <a:off x="3904575" y="4266271"/>
            <a:ext cx="1710775" cy="545629"/>
            <a:chOff x="6479460" y="1138296"/>
            <a:chExt cx="1710775" cy="545629"/>
          </a:xfrm>
        </p:grpSpPr>
        <p:sp>
          <p:nvSpPr>
            <p:cNvPr id="6" name="Ellipse 5"/>
            <p:cNvSpPr/>
            <p:nvPr/>
          </p:nvSpPr>
          <p:spPr>
            <a:xfrm>
              <a:off x="7010400" y="1138296"/>
              <a:ext cx="545629" cy="5456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6479460" y="1242730"/>
              <a:ext cx="1710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Drone_manager</a:t>
              </a:r>
              <a:endParaRPr lang="fr-FR" dirty="0"/>
            </a:p>
          </p:txBody>
        </p:sp>
      </p:grpSp>
      <p:grpSp>
        <p:nvGrpSpPr>
          <p:cNvPr id="56" name="Grouper 55"/>
          <p:cNvGrpSpPr/>
          <p:nvPr/>
        </p:nvGrpSpPr>
        <p:grpSpPr>
          <a:xfrm>
            <a:off x="6782132" y="2822222"/>
            <a:ext cx="1895621" cy="545629"/>
            <a:chOff x="6479460" y="1138296"/>
            <a:chExt cx="1895621" cy="545629"/>
          </a:xfrm>
        </p:grpSpPr>
        <p:sp>
          <p:nvSpPr>
            <p:cNvPr id="57" name="Ellipse 56"/>
            <p:cNvSpPr/>
            <p:nvPr/>
          </p:nvSpPr>
          <p:spPr>
            <a:xfrm>
              <a:off x="7010400" y="1138296"/>
              <a:ext cx="545629" cy="5456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479460" y="1242730"/>
              <a:ext cx="1895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Request_manager</a:t>
              </a:r>
              <a:endParaRPr lang="fr-FR" dirty="0"/>
            </a:p>
          </p:txBody>
        </p:sp>
      </p:grpSp>
      <p:cxnSp>
        <p:nvCxnSpPr>
          <p:cNvPr id="59" name="Connecteur droit avec flèche 58"/>
          <p:cNvCxnSpPr>
            <a:stCxn id="8" idx="4"/>
            <a:endCxn id="57" idx="1"/>
          </p:cNvCxnSpPr>
          <p:nvPr/>
        </p:nvCxnSpPr>
        <p:spPr>
          <a:xfrm>
            <a:off x="5230519" y="2746962"/>
            <a:ext cx="2162459" cy="15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615350" y="2276030"/>
            <a:ext cx="10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Pg_notify</a:t>
            </a:r>
            <a:endParaRPr lang="fr-FR" dirty="0"/>
          </a:p>
        </p:txBody>
      </p:sp>
      <p:cxnSp>
        <p:nvCxnSpPr>
          <p:cNvPr id="67" name="Connecteur droit avec flèche 66"/>
          <p:cNvCxnSpPr>
            <a:stCxn id="57" idx="4"/>
          </p:cNvCxnSpPr>
          <p:nvPr/>
        </p:nvCxnSpPr>
        <p:spPr>
          <a:xfrm>
            <a:off x="7585887" y="3367851"/>
            <a:ext cx="0" cy="184253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302458" y="6336265"/>
            <a:ext cx="8269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166000" y="6116135"/>
            <a:ext cx="171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Kafka document</a:t>
            </a:r>
            <a:endParaRPr lang="fr-FR" dirty="0"/>
          </a:p>
        </p:txBody>
      </p:sp>
      <p:cxnSp>
        <p:nvCxnSpPr>
          <p:cNvPr id="74" name="Connecteur droit avec flèche 73"/>
          <p:cNvCxnSpPr>
            <a:endCxn id="6" idx="4"/>
          </p:cNvCxnSpPr>
          <p:nvPr/>
        </p:nvCxnSpPr>
        <p:spPr>
          <a:xfrm flipV="1">
            <a:off x="4656667" y="4811900"/>
            <a:ext cx="51663" cy="39848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83" idx="1"/>
          </p:cNvCxnSpPr>
          <p:nvPr/>
        </p:nvCxnSpPr>
        <p:spPr>
          <a:xfrm>
            <a:off x="4845530" y="4297133"/>
            <a:ext cx="996470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842000" y="4112467"/>
            <a:ext cx="1531188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Drone Takeoff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5035704" y="3495511"/>
            <a:ext cx="155027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Drone Landing</a:t>
            </a:r>
            <a:endParaRPr lang="fr-FR" dirty="0"/>
          </a:p>
        </p:txBody>
      </p:sp>
      <p:cxnSp>
        <p:nvCxnSpPr>
          <p:cNvPr id="85" name="Connecteur droit avec flèche 84"/>
          <p:cNvCxnSpPr>
            <a:stCxn id="84" idx="1"/>
            <a:endCxn id="6" idx="0"/>
          </p:cNvCxnSpPr>
          <p:nvPr/>
        </p:nvCxnSpPr>
        <p:spPr>
          <a:xfrm flipH="1">
            <a:off x="4708330" y="3680177"/>
            <a:ext cx="327374" cy="58609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4365037" y="4740037"/>
            <a:ext cx="70478" cy="47034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endCxn id="7" idx="4"/>
          </p:cNvCxnSpPr>
          <p:nvPr/>
        </p:nvCxnSpPr>
        <p:spPr>
          <a:xfrm flipH="1" flipV="1">
            <a:off x="2656706" y="4434652"/>
            <a:ext cx="192908" cy="77573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4845530" y="4813219"/>
            <a:ext cx="14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Collect_event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2496117" y="482922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Collect_done_event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43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60</Words>
  <Application>Microsoft Macintosh PowerPoint</Application>
  <PresentationFormat>Présentation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Amadeus 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DAUMAS</dc:creator>
  <cp:lastModifiedBy>Olivier DAUMAS</cp:lastModifiedBy>
  <cp:revision>7</cp:revision>
  <dcterms:created xsi:type="dcterms:W3CDTF">2021-06-26T08:36:26Z</dcterms:created>
  <dcterms:modified xsi:type="dcterms:W3CDTF">2021-06-28T08:51:43Z</dcterms:modified>
</cp:coreProperties>
</file>