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3" r:id="rId2"/>
    <p:sldId id="264" r:id="rId3"/>
    <p:sldId id="261" r:id="rId4"/>
    <p:sldId id="265" r:id="rId5"/>
    <p:sldId id="266" r:id="rId6"/>
    <p:sldId id="267" r:id="rId7"/>
    <p:sldId id="268" r:id="rId8"/>
    <p:sldId id="269" r:id="rId9"/>
    <p:sldId id="270" r:id="rId10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652" autoAdjust="0"/>
  </p:normalViewPr>
  <p:slideViewPr>
    <p:cSldViewPr snapToGrid="0">
      <p:cViewPr>
        <p:scale>
          <a:sx n="160" d="100"/>
          <a:sy n="160" d="100"/>
        </p:scale>
        <p:origin x="240" y="-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27.11.2023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1EE7A55-1D41-490E-91EF-6B1065D2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084" y="3582896"/>
            <a:ext cx="5216215" cy="531903"/>
          </a:xfrm>
        </p:spPr>
        <p:txBody>
          <a:bodyPr>
            <a:normAutofit/>
          </a:bodyPr>
          <a:lstStyle/>
          <a:p>
            <a:r>
              <a:rPr lang="en-AT" dirty="0"/>
              <a:t>Tolstoy Presentation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441A083-FC77-4905-9200-20D18E8DDF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084" y="4182295"/>
            <a:ext cx="5216215" cy="359569"/>
          </a:xfrm>
        </p:spPr>
        <p:txBody>
          <a:bodyPr>
            <a:normAutofit lnSpcReduction="10000"/>
          </a:bodyPr>
          <a:lstStyle/>
          <a:p>
            <a:r>
              <a:rPr lang="en-AT" dirty="0"/>
              <a:t>Michael Csida</a:t>
            </a:r>
            <a:r>
              <a:rPr lang="en-US" dirty="0"/>
              <a:t> / </a:t>
            </a:r>
            <a:r>
              <a:rPr lang="en-AT" dirty="0"/>
              <a:t>Mark Youssef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68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dirty="0"/>
              <a:t>Approach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T" dirty="0"/>
              <a:t>Functional Programming Principles</a:t>
            </a:r>
          </a:p>
          <a:p>
            <a:r>
              <a:rPr lang="en-AT" dirty="0"/>
              <a:t>Purity and Immutability</a:t>
            </a:r>
          </a:p>
          <a:p>
            <a:r>
              <a:rPr lang="en-AT" dirty="0"/>
              <a:t>Use of STL Algorithms</a:t>
            </a:r>
          </a:p>
          <a:p>
            <a:r>
              <a:rPr lang="en-AT" dirty="0"/>
              <a:t>Lambda Expressions and Currying</a:t>
            </a:r>
          </a:p>
          <a:p>
            <a:r>
              <a:rPr lang="en-AT" dirty="0"/>
              <a:t>Map-Reduce Philosophy</a:t>
            </a:r>
          </a:p>
          <a:p>
            <a:r>
              <a:rPr lang="en-AT" dirty="0"/>
              <a:t>Modular Design</a:t>
            </a:r>
          </a:p>
          <a:p>
            <a:r>
              <a:rPr lang="en-AT" dirty="0"/>
              <a:t>Type Usage &amp; Data Structures</a:t>
            </a:r>
          </a:p>
          <a:p>
            <a:r>
              <a:rPr lang="en-AT" dirty="0"/>
              <a:t>I/O Operations &amp; Functional Boundaries</a:t>
            </a:r>
          </a:p>
          <a:p>
            <a:r>
              <a:rPr lang="en-AT" dirty="0"/>
              <a:t>Testing and Validation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AT" dirty="0"/>
              <a:t>Tolstoy Presentation</a:t>
            </a:r>
            <a:r>
              <a:rPr lang="en-GB" dirty="0"/>
              <a:t> | </a:t>
            </a:r>
            <a:r>
              <a:rPr lang="en-AT" dirty="0"/>
              <a:t>Michael Csida, Mark Youssef</a:t>
            </a:r>
            <a:r>
              <a:rPr lang="en-GB" dirty="0"/>
              <a:t> | </a:t>
            </a:r>
            <a:r>
              <a:rPr lang="en-AT" dirty="0"/>
              <a:t>30.11.2023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889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dirty="0"/>
              <a:t>Solution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T" dirty="0"/>
              <a:t>Read all 3 Relevant Files Per Line</a:t>
            </a:r>
          </a:p>
          <a:p>
            <a:r>
              <a:rPr lang="en-AT" dirty="0"/>
              <a:t>Process Book Lines into Chapter Data Structure, whilst Tokenizing each Word -&gt; Multiple Chapters equate to one Book Data Structure</a:t>
            </a:r>
          </a:p>
          <a:p>
            <a:r>
              <a:rPr lang="en-AT" dirty="0"/>
              <a:t>Process Terms into their own Data Structure</a:t>
            </a:r>
          </a:p>
          <a:p>
            <a:r>
              <a:rPr lang="en-AT" dirty="0"/>
              <a:t>Go over each Chapter and Calculate the Density for both War and Peace Terms (entails Filtering &amp; Counting)</a:t>
            </a:r>
          </a:p>
          <a:p>
            <a:r>
              <a:rPr lang="en-AT" dirty="0"/>
              <a:t>Compare the Densities and Output the Result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AT" dirty="0"/>
              <a:t>Tolstoy Presentation</a:t>
            </a:r>
            <a:r>
              <a:rPr lang="en-GB" dirty="0"/>
              <a:t> | </a:t>
            </a:r>
            <a:r>
              <a:rPr lang="en-AT" dirty="0"/>
              <a:t>Michael Csida, Mark Youssef</a:t>
            </a:r>
            <a:r>
              <a:rPr lang="en-GB" dirty="0"/>
              <a:t> | </a:t>
            </a:r>
            <a:r>
              <a:rPr lang="en-AT" dirty="0"/>
              <a:t>30.11.2023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150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dirty="0"/>
              <a:t>FP vs OOP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T" dirty="0"/>
              <a:t>FP: Pure Functions &amp; Avoiding Mutable States</a:t>
            </a:r>
          </a:p>
          <a:p>
            <a:pPr lvl="1"/>
            <a:r>
              <a:rPr lang="en-AT" dirty="0"/>
              <a:t>Advantages: Easy Reasoning, Parallel Processing, Testability &amp; Modularity</a:t>
            </a:r>
          </a:p>
          <a:p>
            <a:pPr lvl="1"/>
            <a:r>
              <a:rPr lang="en-AT" dirty="0"/>
              <a:t>Disadvantages: Learning Curve, Less Intuitive for Modelling Real World Applications, Performance Overhead in Languages not optimized for FP</a:t>
            </a:r>
          </a:p>
          <a:p>
            <a:r>
              <a:rPr lang="en-AT" dirty="0"/>
              <a:t>OOP: Structuring Programs based on Objects and their Interactions</a:t>
            </a:r>
          </a:p>
          <a:p>
            <a:pPr lvl="1"/>
            <a:r>
              <a:rPr lang="en-AT" dirty="0"/>
              <a:t>Advantages: Real-World Modelling, Reusability through Inheritance, Clear Structure</a:t>
            </a:r>
          </a:p>
          <a:p>
            <a:pPr lvl="1"/>
            <a:r>
              <a:rPr lang="en-AT" dirty="0"/>
              <a:t>Disadvantage: Difficult to ensure Thread Safety, Complex Systems, Inheritance Hierarchies</a:t>
            </a:r>
          </a:p>
          <a:p>
            <a:r>
              <a:rPr lang="en-AT" dirty="0"/>
              <a:t>Use Cases</a:t>
            </a:r>
          </a:p>
          <a:p>
            <a:pPr lvl="1"/>
            <a:r>
              <a:rPr lang="en-AT" dirty="0"/>
              <a:t>FP: Parallelisation, Real Time Applications, Stateless Applications</a:t>
            </a:r>
          </a:p>
          <a:p>
            <a:pPr lvl="1"/>
            <a:r>
              <a:rPr lang="en-AT" dirty="0"/>
              <a:t>OOP: UX Interfaces, Apps with Clear Domain Model, Large Software Systems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AT" dirty="0"/>
              <a:t>Tolstoy Presentation</a:t>
            </a:r>
            <a:r>
              <a:rPr lang="en-GB" dirty="0"/>
              <a:t> | </a:t>
            </a:r>
            <a:r>
              <a:rPr lang="en-AT" dirty="0"/>
              <a:t>Michael Csida, Mark Youssef</a:t>
            </a:r>
            <a:r>
              <a:rPr lang="en-GB" dirty="0"/>
              <a:t> | </a:t>
            </a:r>
            <a:r>
              <a:rPr lang="en-AT" dirty="0"/>
              <a:t>30.11.2023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7238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dirty="0"/>
              <a:t>Lessons Learned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r>
              <a:rPr lang="en-AT" dirty="0"/>
              <a:t>Failed Approaches</a:t>
            </a:r>
          </a:p>
          <a:p>
            <a:pPr lvl="1"/>
            <a:r>
              <a:rPr lang="en-AT" dirty="0"/>
              <a:t>Usage of Ranges</a:t>
            </a:r>
          </a:p>
          <a:p>
            <a:pPr lvl="1"/>
            <a:r>
              <a:rPr lang="en-AT" dirty="0"/>
              <a:t>Processing Terms with a Map Data Structure</a:t>
            </a:r>
          </a:p>
          <a:p>
            <a:pPr lvl="1"/>
            <a:r>
              <a:rPr lang="en-AT" dirty="0"/>
              <a:t>Density using </a:t>
            </a:r>
            <a:r>
              <a:rPr lang="en-AT" dirty="0" err="1"/>
              <a:t>Levenshtein’s</a:t>
            </a:r>
            <a:r>
              <a:rPr lang="en-AT" dirty="0"/>
              <a:t> Distance</a:t>
            </a:r>
          </a:p>
          <a:p>
            <a:r>
              <a:rPr lang="en-AT" dirty="0"/>
              <a:t>Findings</a:t>
            </a:r>
          </a:p>
          <a:p>
            <a:pPr lvl="1"/>
            <a:r>
              <a:rPr lang="en-AT" dirty="0"/>
              <a:t>Map-Reduce Philosophy isn’t that hard</a:t>
            </a:r>
          </a:p>
          <a:p>
            <a:pPr lvl="1"/>
            <a:r>
              <a:rPr lang="en-AT" dirty="0"/>
              <a:t>I/O Functions kill Performance</a:t>
            </a:r>
          </a:p>
          <a:p>
            <a:r>
              <a:rPr lang="en-AT" dirty="0"/>
              <a:t>Interesting Problems</a:t>
            </a:r>
          </a:p>
          <a:p>
            <a:pPr lvl="1"/>
            <a:r>
              <a:rPr lang="en-AT" dirty="0"/>
              <a:t>Keeping all Lambda Arguments in STL Loops “const”</a:t>
            </a:r>
          </a:p>
          <a:p>
            <a:pPr lvl="1"/>
            <a:r>
              <a:rPr lang="en-AT" dirty="0"/>
              <a:t>Non working Ranges due to Cryptic Error Messages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AT" dirty="0"/>
              <a:t>Tolstoy Presentation</a:t>
            </a:r>
            <a:r>
              <a:rPr lang="en-GB" dirty="0"/>
              <a:t> | </a:t>
            </a:r>
            <a:r>
              <a:rPr lang="en-AT" dirty="0"/>
              <a:t>Michael Csida, Mark Youssef</a:t>
            </a:r>
            <a:r>
              <a:rPr lang="en-GB" dirty="0"/>
              <a:t> | </a:t>
            </a:r>
            <a:r>
              <a:rPr lang="en-AT" dirty="0"/>
              <a:t>30.11.2023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2088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dirty="0"/>
              <a:t>Non Functional Parts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T" dirty="0"/>
              <a:t>I/O Functions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AT" dirty="0"/>
              <a:t>Tolstoy Presentation</a:t>
            </a:r>
            <a:r>
              <a:rPr lang="en-GB" dirty="0"/>
              <a:t> | </a:t>
            </a:r>
            <a:r>
              <a:rPr lang="en-AT" dirty="0"/>
              <a:t>Michael Csida, Mark Youssef</a:t>
            </a:r>
            <a:r>
              <a:rPr lang="en-GB" dirty="0"/>
              <a:t> | </a:t>
            </a:r>
            <a:r>
              <a:rPr lang="en-AT" dirty="0"/>
              <a:t>30.11.2023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3A08BF6-BB80-3A89-9524-25B04B53B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79" y="979948"/>
            <a:ext cx="5429668" cy="130554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E83F5E1-FE97-C0B1-AAD6-7FC45A9FE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79" y="2339533"/>
            <a:ext cx="8127982" cy="106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01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dirty="0"/>
              <a:t>Non Functional Parts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T" dirty="0"/>
              <a:t>Modification Outside Lambda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AT" dirty="0"/>
              <a:t>Tolstoy Presentation</a:t>
            </a:r>
            <a:r>
              <a:rPr lang="en-GB" dirty="0"/>
              <a:t> | </a:t>
            </a:r>
            <a:r>
              <a:rPr lang="en-AT" dirty="0"/>
              <a:t>Michael Csida, Mark Youssef</a:t>
            </a:r>
            <a:r>
              <a:rPr lang="en-GB" dirty="0"/>
              <a:t> | </a:t>
            </a:r>
            <a:r>
              <a:rPr lang="en-AT" dirty="0"/>
              <a:t>30.11.2023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88CB49F-DC7F-1312-D8A4-0FCF40B6C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52" y="1404774"/>
            <a:ext cx="7849695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76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dirty="0"/>
              <a:t>Non Functional Parts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T" dirty="0"/>
              <a:t>Keeping Data Structure “Tolstoy” const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AT" dirty="0"/>
              <a:t>Tolstoy Presentation</a:t>
            </a:r>
            <a:r>
              <a:rPr lang="en-GB" dirty="0"/>
              <a:t> | </a:t>
            </a:r>
            <a:r>
              <a:rPr lang="en-AT" dirty="0"/>
              <a:t>Michael Csida, Mark Youssef</a:t>
            </a:r>
            <a:r>
              <a:rPr lang="en-GB" dirty="0"/>
              <a:t> | </a:t>
            </a:r>
            <a:r>
              <a:rPr lang="en-AT" dirty="0"/>
              <a:t>30.11.2023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638026F-F0BB-CF80-2FEB-D8BD86CC3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77" y="1104876"/>
            <a:ext cx="8051575" cy="305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463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1EE7A55-1D41-490E-91EF-6B1065D2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084" y="3582896"/>
            <a:ext cx="5216215" cy="531903"/>
          </a:xfrm>
        </p:spPr>
        <p:txBody>
          <a:bodyPr>
            <a:normAutofit/>
          </a:bodyPr>
          <a:lstStyle/>
          <a:p>
            <a:r>
              <a:rPr lang="en-AT" dirty="0"/>
              <a:t>Live Demo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441A083-FC77-4905-9200-20D18E8DDF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084" y="4182295"/>
            <a:ext cx="5216215" cy="359569"/>
          </a:xfrm>
        </p:spPr>
        <p:txBody>
          <a:bodyPr>
            <a:normAutofit lnSpcReduction="10000"/>
          </a:bodyPr>
          <a:lstStyle/>
          <a:p>
            <a:r>
              <a:rPr lang="en-AT" dirty="0"/>
              <a:t>Tolstoy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257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 Powerpoint-Vorlage 16zu9 -accessible-2022-01-31</Template>
  <TotalTime>62</TotalTime>
  <Words>361</Words>
  <Application>Microsoft Office PowerPoint</Application>
  <PresentationFormat>Bildschirmpräsentation (16:9)</PresentationFormat>
  <Paragraphs>61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Symbol</vt:lpstr>
      <vt:lpstr>Office</vt:lpstr>
      <vt:lpstr>Tolstoy Presentation</vt:lpstr>
      <vt:lpstr>Approach</vt:lpstr>
      <vt:lpstr>Solution</vt:lpstr>
      <vt:lpstr>FP vs OOP</vt:lpstr>
      <vt:lpstr>Lessons Learned</vt:lpstr>
      <vt:lpstr>Non Functional Parts</vt:lpstr>
      <vt:lpstr>Non Functional Parts</vt:lpstr>
      <vt:lpstr>Non Functional Parts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Anmerkungen zur Vorlage</dc:title>
  <dc:creator>Mark Youssef</dc:creator>
  <cp:lastModifiedBy>Mark Youssef</cp:lastModifiedBy>
  <cp:revision>2</cp:revision>
  <dcterms:created xsi:type="dcterms:W3CDTF">2023-11-27T15:48:26Z</dcterms:created>
  <dcterms:modified xsi:type="dcterms:W3CDTF">2023-11-27T16:51:13Z</dcterms:modified>
</cp:coreProperties>
</file>