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Medium"/>
      <p:regular r:id="rId29"/>
      <p:bold r:id="rId30"/>
      <p:italic r:id="rId31"/>
      <p:boldItalic r:id="rId32"/>
    </p:embeddedFont>
    <p:embeddedFont>
      <p:font typeface="Fira Sans ExtraBold"/>
      <p:bold r:id="rId33"/>
      <p:boldItalic r:id="rId34"/>
    </p:embeddedFont>
    <p:embeddedFont>
      <p:font typeface="Fira Sans SemiBold"/>
      <p:regular r:id="rId35"/>
      <p:bold r:id="rId36"/>
      <p:italic r:id="rId37"/>
      <p:boldItalic r:id="rId38"/>
    </p:embeddedFont>
    <p:embeddedFont>
      <p:font typeface="Fira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5">
          <p15:clr>
            <a:srgbClr val="FF0000"/>
          </p15:clr>
        </p15:guide>
        <p15:guide id="2" pos="259">
          <p15:clr>
            <a:srgbClr val="FF0000"/>
          </p15:clr>
        </p15:guide>
        <p15:guide id="3" pos="5472">
          <p15:clr>
            <a:srgbClr val="FF0000"/>
          </p15:clr>
        </p15:guide>
        <p15:guide id="4" orient="horz" pos="2985">
          <p15:clr>
            <a:srgbClr val="EC3A3B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5" orient="horz"/>
        <p:guide pos="259"/>
        <p:guide pos="5472"/>
        <p:guide pos="29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bold.fntdata"/><Relationship Id="rId20" Type="http://schemas.openxmlformats.org/officeDocument/2006/relationships/slide" Target="slides/slide15.xml"/><Relationship Id="rId42" Type="http://schemas.openxmlformats.org/officeDocument/2006/relationships/font" Target="fonts/FiraSans-boldItalic.fntdata"/><Relationship Id="rId41" Type="http://schemas.openxmlformats.org/officeDocument/2006/relationships/font" Target="fonts/FiraSans-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Medium-italic.fntdata"/><Relationship Id="rId30" Type="http://schemas.openxmlformats.org/officeDocument/2006/relationships/font" Target="fonts/FiraSans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SemiBol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SemiBold-bold.fntdata"/><Relationship Id="rId17" Type="http://schemas.openxmlformats.org/officeDocument/2006/relationships/slide" Target="slides/slide12.xml"/><Relationship Id="rId39" Type="http://schemas.openxmlformats.org/officeDocument/2006/relationships/font" Target="fonts/FiraSans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e0d94f0c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e0d94f0c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Genki - We see much lower daily value at risk for BTC vs other crypto we looked at in XRP and Doge. Also aside from Doge’s astonishing growth, ETH led the crypto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94ff60a9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94ff60a9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to be made (suggested by Genki)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see positive correlation between S&amp;P500 and Gold (Although insignificant). This is typically a negative correlation. </a:t>
            </a:r>
            <a:r>
              <a:rPr lang="en" sz="1200">
                <a:solidFill>
                  <a:srgbClr val="001E20"/>
                </a:solidFill>
              </a:rPr>
              <a:t>A positive correlation with stocks could mean lower diversification benefits from gold in a multiasset portfolio (https://www.barrons.com/articles/gold-and-stocks-have-been-moving-together-for-weeks-heres-what-it-means-51589203866)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Insignificant correlation between gold and BTC in both 1 yr and 5 yr chart. This is an interesting result as BTC often discussed as modern gold.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94ff60a97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94ff60a97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e108b711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e108b711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92345ea7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92345ea7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Genki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Because</a:t>
            </a:r>
            <a:r>
              <a:rPr lang="en"/>
              <a:t> correlations between crypto assets and traditional assets are low… Also more positive correlation between gold and stock </a:t>
            </a:r>
            <a:r>
              <a:rPr lang="en"/>
              <a:t>market</a:t>
            </a:r>
            <a:r>
              <a:rPr lang="en"/>
              <a:t> may be indicating that we need more tool for diversification such as crypto in multiasset portfolios.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 there was not any significant correlation found between cryptocurrency and standard recession hedge such as 5/10 year treasury note, we are not able to </a:t>
            </a:r>
            <a:r>
              <a:rPr lang="en"/>
              <a:t>conclude</a:t>
            </a:r>
            <a:r>
              <a:rPr lang="en"/>
              <a:t> that </a:t>
            </a:r>
            <a:r>
              <a:rPr lang="en"/>
              <a:t>cryptocurrency</a:t>
            </a:r>
            <a:r>
              <a:rPr lang="en"/>
              <a:t> investments are not effective recession hedge. 3. This depends on your goal of portfolio.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e19d234c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e19d234c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2345ea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2345ea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e0bd43185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e0bd43185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e0d94f0c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e0d94f0c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Genki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e108b711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e108b711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Genki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94ff60a9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94ff60a9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e108b711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e108b711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4ff60a9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4ff60a9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e108742c0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e108742c0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93600" y="1447438"/>
            <a:ext cx="47568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76000" y="2981913"/>
            <a:ext cx="43920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11" Type="http://schemas.openxmlformats.org/officeDocument/2006/relationships/image" Target="../media/image36.jpg"/><Relationship Id="rId10" Type="http://schemas.openxmlformats.org/officeDocument/2006/relationships/image" Target="../media/image31.png"/><Relationship Id="rId9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9.jp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2193600" y="1447438"/>
            <a:ext cx="47568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Is Cryptocurrency a good diversification tool?</a:t>
            </a:r>
            <a:endParaRPr sz="30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116025" y="2980013"/>
            <a:ext cx="47568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Group 4: Genki Hirayama,Kris Aleknavicius,</a:t>
            </a:r>
            <a:endParaRPr i="0"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Ayush Shah,Yidan Wang</a:t>
            </a:r>
            <a:endParaRPr sz="1800"/>
          </a:p>
        </p:txBody>
      </p:sp>
      <p:grpSp>
        <p:nvGrpSpPr>
          <p:cNvPr id="54" name="Google Shape;54;p13"/>
          <p:cNvGrpSpPr/>
          <p:nvPr/>
        </p:nvGrpSpPr>
        <p:grpSpPr>
          <a:xfrm>
            <a:off x="888155" y="3743512"/>
            <a:ext cx="7368374" cy="1614621"/>
            <a:chOff x="3869350" y="1865175"/>
            <a:chExt cx="815275" cy="178650"/>
          </a:xfrm>
        </p:grpSpPr>
        <p:sp>
          <p:nvSpPr>
            <p:cNvPr id="55" name="Google Shape;55;p13"/>
            <p:cNvSpPr/>
            <p:nvPr/>
          </p:nvSpPr>
          <p:spPr>
            <a:xfrm>
              <a:off x="3869350" y="2012725"/>
              <a:ext cx="130225" cy="31100"/>
            </a:xfrm>
            <a:custGeom>
              <a:rect b="b" l="l" r="r" t="t"/>
              <a:pathLst>
                <a:path extrusionOk="0" h="1244" w="5209">
                  <a:moveTo>
                    <a:pt x="2605" y="1"/>
                  </a:moveTo>
                  <a:cubicBezTo>
                    <a:pt x="1188" y="1"/>
                    <a:pt x="1" y="285"/>
                    <a:pt x="1" y="633"/>
                  </a:cubicBezTo>
                  <a:cubicBezTo>
                    <a:pt x="1" y="980"/>
                    <a:pt x="1188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882375" y="2012725"/>
              <a:ext cx="104875" cy="20875"/>
            </a:xfrm>
            <a:custGeom>
              <a:rect b="b" l="l" r="r" t="t"/>
              <a:pathLst>
                <a:path extrusionOk="0" h="835" w="4195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24" y="834"/>
                    <a:pt x="2084" y="834"/>
                  </a:cubicBezTo>
                  <a:cubicBezTo>
                    <a:pt x="3237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882375" y="2012725"/>
              <a:ext cx="104875" cy="10800"/>
            </a:xfrm>
            <a:custGeom>
              <a:rect b="b" l="l" r="r" t="t"/>
              <a:pathLst>
                <a:path extrusionOk="0" h="432" w="4195">
                  <a:moveTo>
                    <a:pt x="1" y="1"/>
                  </a:moveTo>
                  <a:lnTo>
                    <a:pt x="1" y="112"/>
                  </a:lnTo>
                  <a:cubicBezTo>
                    <a:pt x="202" y="285"/>
                    <a:pt x="1042" y="431"/>
                    <a:pt x="2084" y="431"/>
                  </a:cubicBezTo>
                  <a:cubicBezTo>
                    <a:pt x="3126" y="431"/>
                    <a:pt x="3994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882375" y="2004750"/>
              <a:ext cx="104875" cy="16675"/>
            </a:xfrm>
            <a:custGeom>
              <a:rect b="b" l="l" r="r" t="t"/>
              <a:pathLst>
                <a:path extrusionOk="0" h="667" w="4195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880825" y="2003175"/>
              <a:ext cx="107825" cy="19650"/>
            </a:xfrm>
            <a:custGeom>
              <a:rect b="b" l="l" r="r" t="t"/>
              <a:pathLst>
                <a:path extrusionOk="0" h="786" w="4313">
                  <a:moveTo>
                    <a:pt x="2146" y="119"/>
                  </a:moveTo>
                  <a:cubicBezTo>
                    <a:pt x="2722" y="119"/>
                    <a:pt x="3243" y="147"/>
                    <a:pt x="3618" y="209"/>
                  </a:cubicBezTo>
                  <a:cubicBezTo>
                    <a:pt x="3819" y="237"/>
                    <a:pt x="3965" y="265"/>
                    <a:pt x="4056" y="320"/>
                  </a:cubicBezTo>
                  <a:cubicBezTo>
                    <a:pt x="4111" y="320"/>
                    <a:pt x="4139" y="348"/>
                    <a:pt x="4167" y="383"/>
                  </a:cubicBezTo>
                  <a:lnTo>
                    <a:pt x="4201" y="383"/>
                  </a:lnTo>
                  <a:cubicBezTo>
                    <a:pt x="4201" y="383"/>
                    <a:pt x="4167" y="411"/>
                    <a:pt x="4139" y="438"/>
                  </a:cubicBezTo>
                  <a:cubicBezTo>
                    <a:pt x="4111" y="466"/>
                    <a:pt x="4028" y="494"/>
                    <a:pt x="3882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63" y="667"/>
                    <a:pt x="1042" y="640"/>
                    <a:pt x="695" y="584"/>
                  </a:cubicBezTo>
                  <a:cubicBezTo>
                    <a:pt x="493" y="556"/>
                    <a:pt x="347" y="494"/>
                    <a:pt x="236" y="466"/>
                  </a:cubicBezTo>
                  <a:cubicBezTo>
                    <a:pt x="209" y="438"/>
                    <a:pt x="174" y="438"/>
                    <a:pt x="146" y="411"/>
                  </a:cubicBezTo>
                  <a:lnTo>
                    <a:pt x="118" y="383"/>
                  </a:lnTo>
                  <a:lnTo>
                    <a:pt x="146" y="348"/>
                  </a:lnTo>
                  <a:cubicBezTo>
                    <a:pt x="209" y="320"/>
                    <a:pt x="292" y="292"/>
                    <a:pt x="410" y="265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5" y="119"/>
                    <a:pt x="320" y="174"/>
                    <a:pt x="209" y="209"/>
                  </a:cubicBezTo>
                  <a:cubicBezTo>
                    <a:pt x="146" y="237"/>
                    <a:pt x="118" y="265"/>
                    <a:pt x="63" y="265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8"/>
                    <a:pt x="0" y="383"/>
                    <a:pt x="0" y="383"/>
                  </a:cubicBezTo>
                  <a:cubicBezTo>
                    <a:pt x="0" y="411"/>
                    <a:pt x="0" y="438"/>
                    <a:pt x="35" y="466"/>
                  </a:cubicBezTo>
                  <a:cubicBezTo>
                    <a:pt x="63" y="494"/>
                    <a:pt x="90" y="522"/>
                    <a:pt x="118" y="522"/>
                  </a:cubicBezTo>
                  <a:cubicBezTo>
                    <a:pt x="209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22" y="785"/>
                    <a:pt x="3271" y="758"/>
                    <a:pt x="3646" y="695"/>
                  </a:cubicBezTo>
                  <a:cubicBezTo>
                    <a:pt x="3819" y="640"/>
                    <a:pt x="3993" y="612"/>
                    <a:pt x="4111" y="584"/>
                  </a:cubicBezTo>
                  <a:cubicBezTo>
                    <a:pt x="4167" y="556"/>
                    <a:pt x="4201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cubicBezTo>
                    <a:pt x="4285" y="438"/>
                    <a:pt x="4312" y="411"/>
                    <a:pt x="4312" y="383"/>
                  </a:cubicBezTo>
                  <a:cubicBezTo>
                    <a:pt x="4312" y="383"/>
                    <a:pt x="4285" y="348"/>
                    <a:pt x="4285" y="320"/>
                  </a:cubicBezTo>
                  <a:cubicBezTo>
                    <a:pt x="4257" y="292"/>
                    <a:pt x="4229" y="265"/>
                    <a:pt x="4201" y="237"/>
                  </a:cubicBezTo>
                  <a:cubicBezTo>
                    <a:pt x="4111" y="209"/>
                    <a:pt x="4028" y="174"/>
                    <a:pt x="3882" y="147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88515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8837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8903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8880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8961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947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9011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8997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90685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9054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9120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9105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9171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91555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9228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9214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92787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9264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9337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9322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9388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93725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9445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9431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94957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9481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9554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9539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9605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95895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9662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9648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97127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9698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9771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9756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822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98065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896100" y="2006825"/>
              <a:ext cx="76750" cy="11650"/>
            </a:xfrm>
            <a:custGeom>
              <a:rect b="b" l="l" r="r" t="t"/>
              <a:pathLst>
                <a:path extrusionOk="0" h="466" w="307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403" y="466"/>
                    <a:pt x="3070" y="376"/>
                    <a:pt x="3070" y="237"/>
                  </a:cubicBezTo>
                  <a:cubicBezTo>
                    <a:pt x="3070" y="119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882375" y="1993125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0"/>
                    <a:pt x="2084" y="840"/>
                  </a:cubicBezTo>
                  <a:cubicBezTo>
                    <a:pt x="3237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882375" y="1993125"/>
              <a:ext cx="104875" cy="10075"/>
            </a:xfrm>
            <a:custGeom>
              <a:rect b="b" l="l" r="r" t="t"/>
              <a:pathLst>
                <a:path extrusionOk="0" h="403" w="4195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882375" y="1985125"/>
              <a:ext cx="104875" cy="16700"/>
            </a:xfrm>
            <a:custGeom>
              <a:rect b="b" l="l" r="r" t="t"/>
              <a:pathLst>
                <a:path extrusionOk="0" h="668" w="4195">
                  <a:moveTo>
                    <a:pt x="2084" y="1"/>
                  </a:moveTo>
                  <a:cubicBezTo>
                    <a:pt x="924" y="1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880825" y="1983750"/>
              <a:ext cx="107825" cy="19450"/>
            </a:xfrm>
            <a:custGeom>
              <a:rect b="b" l="l" r="r" t="t"/>
              <a:pathLst>
                <a:path extrusionOk="0" h="778" w="4313">
                  <a:moveTo>
                    <a:pt x="2146" y="118"/>
                  </a:moveTo>
                  <a:cubicBezTo>
                    <a:pt x="2722" y="118"/>
                    <a:pt x="3243" y="146"/>
                    <a:pt x="3618" y="201"/>
                  </a:cubicBezTo>
                  <a:cubicBezTo>
                    <a:pt x="3819" y="229"/>
                    <a:pt x="3965" y="257"/>
                    <a:pt x="4056" y="292"/>
                  </a:cubicBezTo>
                  <a:cubicBezTo>
                    <a:pt x="4111" y="320"/>
                    <a:pt x="4139" y="347"/>
                    <a:pt x="4167" y="347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63" y="667"/>
                    <a:pt x="1042" y="604"/>
                    <a:pt x="695" y="549"/>
                  </a:cubicBezTo>
                  <a:cubicBezTo>
                    <a:pt x="493" y="521"/>
                    <a:pt x="347" y="493"/>
                    <a:pt x="236" y="465"/>
                  </a:cubicBezTo>
                  <a:cubicBezTo>
                    <a:pt x="209" y="431"/>
                    <a:pt x="174" y="403"/>
                    <a:pt x="146" y="403"/>
                  </a:cubicBez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57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5" y="118"/>
                    <a:pt x="320" y="146"/>
                    <a:pt x="209" y="201"/>
                  </a:cubicBezTo>
                  <a:cubicBezTo>
                    <a:pt x="146" y="229"/>
                    <a:pt x="118" y="229"/>
                    <a:pt x="63" y="257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7"/>
                    <a:pt x="0" y="347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493"/>
                    <a:pt x="118" y="521"/>
                  </a:cubicBezTo>
                  <a:cubicBezTo>
                    <a:pt x="209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22" y="778"/>
                    <a:pt x="3271" y="722"/>
                    <a:pt x="3646" y="667"/>
                  </a:cubicBezTo>
                  <a:cubicBezTo>
                    <a:pt x="3819" y="639"/>
                    <a:pt x="3993" y="604"/>
                    <a:pt x="4111" y="576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7"/>
                    <a:pt x="4285" y="347"/>
                    <a:pt x="4285" y="320"/>
                  </a:cubicBezTo>
                  <a:cubicBezTo>
                    <a:pt x="4257" y="292"/>
                    <a:pt x="4229" y="257"/>
                    <a:pt x="4201" y="229"/>
                  </a:cubicBezTo>
                  <a:cubicBezTo>
                    <a:pt x="4111" y="201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8515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8837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8903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88880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8961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8947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9011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8997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90685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9054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9120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9105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9171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91555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9228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9214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92787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9264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9337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9322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9388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93725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445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9431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94957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481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9554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9539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9605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5895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9662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9648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97127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9698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9771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9756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9822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8065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896100" y="1987375"/>
              <a:ext cx="76750" cy="11500"/>
            </a:xfrm>
            <a:custGeom>
              <a:rect b="b" l="l" r="r" t="t"/>
              <a:pathLst>
                <a:path extrusionOk="0" h="460" w="307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403" y="459"/>
                    <a:pt x="3070" y="376"/>
                    <a:pt x="3070" y="230"/>
                  </a:cubicBezTo>
                  <a:cubicBezTo>
                    <a:pt x="3070" y="112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882375" y="1973675"/>
              <a:ext cx="104875" cy="20150"/>
            </a:xfrm>
            <a:custGeom>
              <a:rect b="b" l="l" r="r" t="t"/>
              <a:pathLst>
                <a:path extrusionOk="0" h="806" w="4195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24" y="806"/>
                    <a:pt x="2084" y="806"/>
                  </a:cubicBezTo>
                  <a:cubicBezTo>
                    <a:pt x="3237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882375" y="1973675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1" y="0"/>
                  </a:moveTo>
                  <a:lnTo>
                    <a:pt x="1" y="84"/>
                  </a:lnTo>
                  <a:cubicBezTo>
                    <a:pt x="202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882375" y="1965000"/>
              <a:ext cx="104875" cy="17375"/>
            </a:xfrm>
            <a:custGeom>
              <a:rect b="b" l="l" r="r" t="t"/>
              <a:pathLst>
                <a:path extrusionOk="0" h="695" w="4195">
                  <a:moveTo>
                    <a:pt x="2084" y="0"/>
                  </a:moveTo>
                  <a:cubicBezTo>
                    <a:pt x="924" y="0"/>
                    <a:pt x="1" y="174"/>
                    <a:pt x="1" y="347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95" y="521"/>
                    <a:pt x="4195" y="347"/>
                  </a:cubicBezTo>
                  <a:cubicBezTo>
                    <a:pt x="4195" y="174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880825" y="1963425"/>
              <a:ext cx="107825" cy="20350"/>
            </a:xfrm>
            <a:custGeom>
              <a:rect b="b" l="l" r="r" t="t"/>
              <a:pathLst>
                <a:path extrusionOk="0" h="814" w="4313">
                  <a:moveTo>
                    <a:pt x="2146" y="119"/>
                  </a:moveTo>
                  <a:cubicBezTo>
                    <a:pt x="2722" y="119"/>
                    <a:pt x="3243" y="174"/>
                    <a:pt x="3618" y="237"/>
                  </a:cubicBezTo>
                  <a:cubicBezTo>
                    <a:pt x="3819" y="264"/>
                    <a:pt x="3965" y="292"/>
                    <a:pt x="4056" y="320"/>
                  </a:cubicBezTo>
                  <a:cubicBezTo>
                    <a:pt x="4111" y="348"/>
                    <a:pt x="4139" y="376"/>
                    <a:pt x="4167" y="376"/>
                  </a:cubicBezTo>
                  <a:lnTo>
                    <a:pt x="4201" y="410"/>
                  </a:lnTo>
                  <a:cubicBezTo>
                    <a:pt x="4201" y="410"/>
                    <a:pt x="4167" y="410"/>
                    <a:pt x="4139" y="438"/>
                  </a:cubicBezTo>
                  <a:cubicBezTo>
                    <a:pt x="4111" y="466"/>
                    <a:pt x="4028" y="494"/>
                    <a:pt x="3882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63" y="695"/>
                    <a:pt x="1042" y="639"/>
                    <a:pt x="695" y="584"/>
                  </a:cubicBezTo>
                  <a:cubicBezTo>
                    <a:pt x="493" y="549"/>
                    <a:pt x="347" y="521"/>
                    <a:pt x="236" y="494"/>
                  </a:cubicBezTo>
                  <a:cubicBezTo>
                    <a:pt x="209" y="466"/>
                    <a:pt x="174" y="438"/>
                    <a:pt x="146" y="438"/>
                  </a:cubicBezTo>
                  <a:lnTo>
                    <a:pt x="118" y="410"/>
                  </a:lnTo>
                  <a:cubicBezTo>
                    <a:pt x="118" y="410"/>
                    <a:pt x="118" y="376"/>
                    <a:pt x="146" y="376"/>
                  </a:cubicBezTo>
                  <a:cubicBezTo>
                    <a:pt x="209" y="348"/>
                    <a:pt x="292" y="320"/>
                    <a:pt x="410" y="292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5" y="146"/>
                    <a:pt x="320" y="174"/>
                    <a:pt x="209" y="237"/>
                  </a:cubicBezTo>
                  <a:cubicBezTo>
                    <a:pt x="146" y="237"/>
                    <a:pt x="118" y="264"/>
                    <a:pt x="63" y="292"/>
                  </a:cubicBezTo>
                  <a:cubicBezTo>
                    <a:pt x="63" y="292"/>
                    <a:pt x="35" y="320"/>
                    <a:pt x="35" y="348"/>
                  </a:cubicBezTo>
                  <a:cubicBezTo>
                    <a:pt x="0" y="348"/>
                    <a:pt x="0" y="376"/>
                    <a:pt x="0" y="410"/>
                  </a:cubicBezTo>
                  <a:cubicBezTo>
                    <a:pt x="0" y="438"/>
                    <a:pt x="0" y="466"/>
                    <a:pt x="35" y="466"/>
                  </a:cubicBezTo>
                  <a:cubicBezTo>
                    <a:pt x="63" y="494"/>
                    <a:pt x="90" y="521"/>
                    <a:pt x="118" y="549"/>
                  </a:cubicBezTo>
                  <a:cubicBezTo>
                    <a:pt x="209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22" y="813"/>
                    <a:pt x="3271" y="758"/>
                    <a:pt x="3646" y="695"/>
                  </a:cubicBezTo>
                  <a:cubicBezTo>
                    <a:pt x="3819" y="667"/>
                    <a:pt x="3993" y="639"/>
                    <a:pt x="4111" y="584"/>
                  </a:cubicBezTo>
                  <a:cubicBezTo>
                    <a:pt x="4167" y="584"/>
                    <a:pt x="4201" y="549"/>
                    <a:pt x="4229" y="521"/>
                  </a:cubicBezTo>
                  <a:cubicBezTo>
                    <a:pt x="4257" y="494"/>
                    <a:pt x="4257" y="494"/>
                    <a:pt x="4285" y="466"/>
                  </a:cubicBezTo>
                  <a:cubicBezTo>
                    <a:pt x="4285" y="466"/>
                    <a:pt x="4312" y="438"/>
                    <a:pt x="4312" y="410"/>
                  </a:cubicBezTo>
                  <a:cubicBezTo>
                    <a:pt x="4312" y="376"/>
                    <a:pt x="4285" y="348"/>
                    <a:pt x="4285" y="348"/>
                  </a:cubicBezTo>
                  <a:cubicBezTo>
                    <a:pt x="4257" y="292"/>
                    <a:pt x="4229" y="292"/>
                    <a:pt x="4201" y="264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8515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8837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8903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8880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961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947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9011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997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90685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9054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9120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9105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9171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91555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9228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9214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92787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9264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9337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9322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9388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93725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445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9431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394957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9481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9554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9539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9605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95895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9662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9648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97127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9698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9771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9756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9822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98065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896100" y="1967775"/>
              <a:ext cx="76750" cy="11650"/>
            </a:xfrm>
            <a:custGeom>
              <a:rect b="b" l="l" r="r" t="t"/>
              <a:pathLst>
                <a:path extrusionOk="0" h="466" w="307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403" y="465"/>
                    <a:pt x="3070" y="347"/>
                    <a:pt x="3070" y="236"/>
                  </a:cubicBezTo>
                  <a:cubicBezTo>
                    <a:pt x="3070" y="118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882375" y="1954050"/>
              <a:ext cx="104875" cy="20350"/>
            </a:xfrm>
            <a:custGeom>
              <a:rect b="b" l="l" r="r" t="t"/>
              <a:pathLst>
                <a:path extrusionOk="0" h="814" w="4195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882375" y="1954050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1" y="1"/>
                  </a:moveTo>
                  <a:lnTo>
                    <a:pt x="1" y="91"/>
                  </a:lnTo>
                  <a:cubicBezTo>
                    <a:pt x="202" y="265"/>
                    <a:pt x="1042" y="403"/>
                    <a:pt x="2084" y="403"/>
                  </a:cubicBezTo>
                  <a:cubicBezTo>
                    <a:pt x="3126" y="403"/>
                    <a:pt x="3994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882375" y="1945375"/>
              <a:ext cx="104875" cy="16700"/>
            </a:xfrm>
            <a:custGeom>
              <a:rect b="b" l="l" r="r" t="t"/>
              <a:pathLst>
                <a:path extrusionOk="0" h="668" w="4195">
                  <a:moveTo>
                    <a:pt x="2084" y="0"/>
                  </a:moveTo>
                  <a:cubicBezTo>
                    <a:pt x="924" y="0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48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880825" y="1943975"/>
              <a:ext cx="107825" cy="19475"/>
            </a:xfrm>
            <a:custGeom>
              <a:rect b="b" l="l" r="r" t="t"/>
              <a:pathLst>
                <a:path extrusionOk="0" h="779" w="4313">
                  <a:moveTo>
                    <a:pt x="2146" y="112"/>
                  </a:moveTo>
                  <a:cubicBezTo>
                    <a:pt x="2722" y="112"/>
                    <a:pt x="3243" y="147"/>
                    <a:pt x="3618" y="202"/>
                  </a:cubicBezTo>
                  <a:cubicBezTo>
                    <a:pt x="3819" y="230"/>
                    <a:pt x="3965" y="286"/>
                    <a:pt x="4056" y="320"/>
                  </a:cubicBezTo>
                  <a:cubicBezTo>
                    <a:pt x="4111" y="348"/>
                    <a:pt x="4139" y="348"/>
                    <a:pt x="4167" y="376"/>
                  </a:cubicBezTo>
                  <a:lnTo>
                    <a:pt x="4201" y="404"/>
                  </a:lnTo>
                  <a:cubicBezTo>
                    <a:pt x="4201" y="404"/>
                    <a:pt x="4167" y="404"/>
                    <a:pt x="4139" y="431"/>
                  </a:cubicBezTo>
                  <a:cubicBezTo>
                    <a:pt x="4111" y="459"/>
                    <a:pt x="4028" y="494"/>
                    <a:pt x="3882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63" y="668"/>
                    <a:pt x="1042" y="633"/>
                    <a:pt x="695" y="577"/>
                  </a:cubicBezTo>
                  <a:cubicBezTo>
                    <a:pt x="493" y="549"/>
                    <a:pt x="347" y="522"/>
                    <a:pt x="236" y="459"/>
                  </a:cubicBezTo>
                  <a:cubicBezTo>
                    <a:pt x="209" y="459"/>
                    <a:pt x="174" y="431"/>
                    <a:pt x="146" y="404"/>
                  </a:cubicBezTo>
                  <a:lnTo>
                    <a:pt x="118" y="404"/>
                  </a:lnTo>
                  <a:cubicBezTo>
                    <a:pt x="118" y="404"/>
                    <a:pt x="118" y="376"/>
                    <a:pt x="146" y="376"/>
                  </a:cubicBezTo>
                  <a:cubicBezTo>
                    <a:pt x="209" y="320"/>
                    <a:pt x="292" y="286"/>
                    <a:pt x="410" y="258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5" y="147"/>
                    <a:pt x="320" y="174"/>
                    <a:pt x="209" y="202"/>
                  </a:cubicBezTo>
                  <a:cubicBezTo>
                    <a:pt x="146" y="230"/>
                    <a:pt x="118" y="258"/>
                    <a:pt x="63" y="286"/>
                  </a:cubicBezTo>
                  <a:lnTo>
                    <a:pt x="35" y="320"/>
                  </a:lnTo>
                  <a:cubicBezTo>
                    <a:pt x="0" y="348"/>
                    <a:pt x="0" y="376"/>
                    <a:pt x="0" y="404"/>
                  </a:cubicBezTo>
                  <a:cubicBezTo>
                    <a:pt x="0" y="431"/>
                    <a:pt x="0" y="431"/>
                    <a:pt x="35" y="459"/>
                  </a:cubicBezTo>
                  <a:cubicBezTo>
                    <a:pt x="63" y="494"/>
                    <a:pt x="90" y="522"/>
                    <a:pt x="118" y="549"/>
                  </a:cubicBezTo>
                  <a:cubicBezTo>
                    <a:pt x="209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22" y="779"/>
                    <a:pt x="3271" y="751"/>
                    <a:pt x="3646" y="695"/>
                  </a:cubicBezTo>
                  <a:cubicBezTo>
                    <a:pt x="3819" y="668"/>
                    <a:pt x="3993" y="633"/>
                    <a:pt x="4111" y="577"/>
                  </a:cubicBezTo>
                  <a:cubicBezTo>
                    <a:pt x="4167" y="549"/>
                    <a:pt x="4201" y="549"/>
                    <a:pt x="4229" y="522"/>
                  </a:cubicBezTo>
                  <a:cubicBezTo>
                    <a:pt x="4257" y="494"/>
                    <a:pt x="4257" y="494"/>
                    <a:pt x="4285" y="459"/>
                  </a:cubicBezTo>
                  <a:cubicBezTo>
                    <a:pt x="4285" y="431"/>
                    <a:pt x="4312" y="431"/>
                    <a:pt x="4312" y="404"/>
                  </a:cubicBezTo>
                  <a:cubicBezTo>
                    <a:pt x="4312" y="376"/>
                    <a:pt x="4285" y="348"/>
                    <a:pt x="4285" y="320"/>
                  </a:cubicBezTo>
                  <a:cubicBezTo>
                    <a:pt x="4257" y="286"/>
                    <a:pt x="4229" y="258"/>
                    <a:pt x="4201" y="258"/>
                  </a:cubicBezTo>
                  <a:cubicBezTo>
                    <a:pt x="4111" y="202"/>
                    <a:pt x="4028" y="174"/>
                    <a:pt x="3882" y="147"/>
                  </a:cubicBezTo>
                  <a:cubicBezTo>
                    <a:pt x="3507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88515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8837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8903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88880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89610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8947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9011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997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90685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9054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39120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9105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91710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915550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9228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9214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392787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9264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9337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9322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93880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937250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9445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9431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94957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9481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9554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9539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96050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958950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9662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9648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97127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9698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9771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9756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8220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80650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896100" y="1948325"/>
              <a:ext cx="76750" cy="11475"/>
            </a:xfrm>
            <a:custGeom>
              <a:rect b="b" l="l" r="r" t="t"/>
              <a:pathLst>
                <a:path extrusionOk="0" h="459" w="307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403" y="459"/>
                    <a:pt x="3070" y="348"/>
                    <a:pt x="3070" y="230"/>
                  </a:cubicBezTo>
                  <a:cubicBezTo>
                    <a:pt x="3070" y="84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882375" y="1933750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0"/>
                    <a:pt x="2084" y="840"/>
                  </a:cubicBezTo>
                  <a:cubicBezTo>
                    <a:pt x="3237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882375" y="1933750"/>
              <a:ext cx="104875" cy="10950"/>
            </a:xfrm>
            <a:custGeom>
              <a:rect b="b" l="l" r="r" t="t"/>
              <a:pathLst>
                <a:path extrusionOk="0" h="438" w="4195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882375" y="1925925"/>
              <a:ext cx="104875" cy="16525"/>
            </a:xfrm>
            <a:custGeom>
              <a:rect b="b" l="l" r="r" t="t"/>
              <a:pathLst>
                <a:path extrusionOk="0" h="661" w="4195">
                  <a:moveTo>
                    <a:pt x="2084" y="1"/>
                  </a:moveTo>
                  <a:cubicBezTo>
                    <a:pt x="924" y="1"/>
                    <a:pt x="1" y="140"/>
                    <a:pt x="1" y="313"/>
                  </a:cubicBezTo>
                  <a:cubicBezTo>
                    <a:pt x="1" y="522"/>
                    <a:pt x="924" y="660"/>
                    <a:pt x="2084" y="660"/>
                  </a:cubicBezTo>
                  <a:cubicBezTo>
                    <a:pt x="3237" y="660"/>
                    <a:pt x="4195" y="522"/>
                    <a:pt x="4195" y="313"/>
                  </a:cubicBezTo>
                  <a:cubicBezTo>
                    <a:pt x="4195" y="140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880825" y="1924375"/>
              <a:ext cx="107825" cy="19625"/>
            </a:xfrm>
            <a:custGeom>
              <a:rect b="b" l="l" r="r" t="t"/>
              <a:pathLst>
                <a:path extrusionOk="0" h="785" w="4313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819" y="236"/>
                    <a:pt x="3965" y="292"/>
                    <a:pt x="4056" y="320"/>
                  </a:cubicBezTo>
                  <a:cubicBezTo>
                    <a:pt x="4111" y="320"/>
                    <a:pt x="4139" y="347"/>
                    <a:pt x="4167" y="375"/>
                  </a:cubicBezTo>
                  <a:lnTo>
                    <a:pt x="4201" y="375"/>
                  </a:lnTo>
                  <a:cubicBezTo>
                    <a:pt x="4201" y="375"/>
                    <a:pt x="4167" y="410"/>
                    <a:pt x="4139" y="438"/>
                  </a:cubicBezTo>
                  <a:cubicBezTo>
                    <a:pt x="4111" y="465"/>
                    <a:pt x="4028" y="493"/>
                    <a:pt x="3882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63" y="667"/>
                    <a:pt x="1042" y="639"/>
                    <a:pt x="695" y="584"/>
                  </a:cubicBezTo>
                  <a:cubicBezTo>
                    <a:pt x="493" y="549"/>
                    <a:pt x="347" y="493"/>
                    <a:pt x="236" y="465"/>
                  </a:cubicBezTo>
                  <a:cubicBezTo>
                    <a:pt x="209" y="438"/>
                    <a:pt x="174" y="438"/>
                    <a:pt x="146" y="410"/>
                  </a:cubicBezTo>
                  <a:lnTo>
                    <a:pt x="118" y="410"/>
                  </a:ln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64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5" y="118"/>
                    <a:pt x="320" y="174"/>
                    <a:pt x="209" y="202"/>
                  </a:cubicBezTo>
                  <a:cubicBezTo>
                    <a:pt x="146" y="236"/>
                    <a:pt x="118" y="264"/>
                    <a:pt x="63" y="292"/>
                  </a:cubicBezTo>
                  <a:lnTo>
                    <a:pt x="35" y="320"/>
                  </a:lnTo>
                  <a:cubicBezTo>
                    <a:pt x="0" y="347"/>
                    <a:pt x="0" y="375"/>
                    <a:pt x="0" y="375"/>
                  </a:cubicBezTo>
                  <a:cubicBezTo>
                    <a:pt x="0" y="410"/>
                    <a:pt x="0" y="438"/>
                    <a:pt x="35" y="465"/>
                  </a:cubicBezTo>
                  <a:cubicBezTo>
                    <a:pt x="63" y="493"/>
                    <a:pt x="90" y="521"/>
                    <a:pt x="118" y="549"/>
                  </a:cubicBezTo>
                  <a:cubicBezTo>
                    <a:pt x="209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22" y="785"/>
                    <a:pt x="3271" y="757"/>
                    <a:pt x="3646" y="695"/>
                  </a:cubicBezTo>
                  <a:cubicBezTo>
                    <a:pt x="3819" y="667"/>
                    <a:pt x="3993" y="611"/>
                    <a:pt x="4111" y="584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65"/>
                  </a:cubicBezTo>
                  <a:cubicBezTo>
                    <a:pt x="4285" y="438"/>
                    <a:pt x="4312" y="410"/>
                    <a:pt x="4312" y="375"/>
                  </a:cubicBezTo>
                  <a:cubicBezTo>
                    <a:pt x="4312" y="375"/>
                    <a:pt x="4285" y="347"/>
                    <a:pt x="4285" y="320"/>
                  </a:cubicBezTo>
                  <a:cubicBezTo>
                    <a:pt x="4257" y="292"/>
                    <a:pt x="4229" y="264"/>
                    <a:pt x="4201" y="236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388515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38837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8903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88880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89610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8947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9011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8997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90685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39054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9120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39105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391710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3915550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9228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9214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92787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9264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9337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9322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93880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937250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9445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9431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394957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9481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9554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39539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96050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3958950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39662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9648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97127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39698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9771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9756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98220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980650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896100" y="1928700"/>
              <a:ext cx="76750" cy="10975"/>
            </a:xfrm>
            <a:custGeom>
              <a:rect b="b" l="l" r="r" t="t"/>
              <a:pathLst>
                <a:path extrusionOk="0" h="439" w="307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403" y="438"/>
                    <a:pt x="3070" y="348"/>
                    <a:pt x="3070" y="202"/>
                  </a:cubicBezTo>
                  <a:cubicBezTo>
                    <a:pt x="3070" y="91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3882375" y="1914300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82375" y="1914300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82375" y="1906325"/>
              <a:ext cx="104875" cy="16675"/>
            </a:xfrm>
            <a:custGeom>
              <a:rect b="b" l="l" r="r" t="t"/>
              <a:pathLst>
                <a:path extrusionOk="0" h="667" w="4195">
                  <a:moveTo>
                    <a:pt x="2084" y="0"/>
                  </a:moveTo>
                  <a:cubicBezTo>
                    <a:pt x="924" y="0"/>
                    <a:pt x="1" y="146"/>
                    <a:pt x="1" y="319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19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880825" y="1904925"/>
              <a:ext cx="107825" cy="19475"/>
            </a:xfrm>
            <a:custGeom>
              <a:rect b="b" l="l" r="r" t="t"/>
              <a:pathLst>
                <a:path extrusionOk="0" h="779" w="4313">
                  <a:moveTo>
                    <a:pt x="2146" y="112"/>
                  </a:moveTo>
                  <a:cubicBezTo>
                    <a:pt x="2722" y="112"/>
                    <a:pt x="3243" y="146"/>
                    <a:pt x="3618" y="202"/>
                  </a:cubicBezTo>
                  <a:cubicBezTo>
                    <a:pt x="3819" y="230"/>
                    <a:pt x="3965" y="257"/>
                    <a:pt x="4056" y="320"/>
                  </a:cubicBezTo>
                  <a:cubicBezTo>
                    <a:pt x="4111" y="320"/>
                    <a:pt x="4139" y="348"/>
                    <a:pt x="4167" y="348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5"/>
                    <a:pt x="2896" y="667"/>
                    <a:pt x="2146" y="667"/>
                  </a:cubicBezTo>
                  <a:cubicBezTo>
                    <a:pt x="1563" y="667"/>
                    <a:pt x="1042" y="632"/>
                    <a:pt x="695" y="549"/>
                  </a:cubicBezTo>
                  <a:cubicBezTo>
                    <a:pt x="493" y="521"/>
                    <a:pt x="347" y="493"/>
                    <a:pt x="236" y="459"/>
                  </a:cubicBezTo>
                  <a:cubicBezTo>
                    <a:pt x="209" y="431"/>
                    <a:pt x="174" y="431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9" y="320"/>
                    <a:pt x="292" y="285"/>
                    <a:pt x="410" y="257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4"/>
                  </a:cubicBezTo>
                  <a:cubicBezTo>
                    <a:pt x="465" y="112"/>
                    <a:pt x="320" y="146"/>
                    <a:pt x="209" y="202"/>
                  </a:cubicBezTo>
                  <a:cubicBezTo>
                    <a:pt x="146" y="230"/>
                    <a:pt x="118" y="230"/>
                    <a:pt x="63" y="257"/>
                  </a:cubicBezTo>
                  <a:cubicBezTo>
                    <a:pt x="63" y="285"/>
                    <a:pt x="35" y="285"/>
                    <a:pt x="35" y="320"/>
                  </a:cubicBezTo>
                  <a:cubicBezTo>
                    <a:pt x="0" y="348"/>
                    <a:pt x="0" y="348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521"/>
                    <a:pt x="118" y="521"/>
                  </a:cubicBezTo>
                  <a:cubicBezTo>
                    <a:pt x="209" y="577"/>
                    <a:pt x="292" y="605"/>
                    <a:pt x="438" y="632"/>
                  </a:cubicBezTo>
                  <a:cubicBezTo>
                    <a:pt x="813" y="723"/>
                    <a:pt x="1452" y="778"/>
                    <a:pt x="2146" y="778"/>
                  </a:cubicBezTo>
                  <a:cubicBezTo>
                    <a:pt x="2722" y="778"/>
                    <a:pt x="3271" y="750"/>
                    <a:pt x="3646" y="667"/>
                  </a:cubicBezTo>
                  <a:cubicBezTo>
                    <a:pt x="3819" y="632"/>
                    <a:pt x="3993" y="605"/>
                    <a:pt x="4111" y="577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59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8"/>
                    <a:pt x="4285" y="348"/>
                    <a:pt x="4285" y="320"/>
                  </a:cubicBezTo>
                  <a:cubicBezTo>
                    <a:pt x="4257" y="285"/>
                    <a:pt x="4229" y="257"/>
                    <a:pt x="4201" y="230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388515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88377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3890375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388880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89610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389470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390112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89975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390685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90547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912075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91050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91710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915550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92282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92145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392787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92647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933775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93220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93880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937250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94452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4315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394957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394817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3955475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395390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96050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3958950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396622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396485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397127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396987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977175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97560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98220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980650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896100" y="1908575"/>
              <a:ext cx="76750" cy="11475"/>
            </a:xfrm>
            <a:custGeom>
              <a:rect b="b" l="l" r="r" t="t"/>
              <a:pathLst>
                <a:path extrusionOk="0" h="459" w="307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403" y="459"/>
                    <a:pt x="3070" y="375"/>
                    <a:pt x="3070" y="229"/>
                  </a:cubicBezTo>
                  <a:cubicBezTo>
                    <a:pt x="3070" y="111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040700" y="2012725"/>
              <a:ext cx="130225" cy="31100"/>
            </a:xfrm>
            <a:custGeom>
              <a:rect b="b" l="l" r="r" t="t"/>
              <a:pathLst>
                <a:path extrusionOk="0" h="1244" w="5209">
                  <a:moveTo>
                    <a:pt x="2605" y="1"/>
                  </a:moveTo>
                  <a:cubicBezTo>
                    <a:pt x="1160" y="1"/>
                    <a:pt x="1" y="285"/>
                    <a:pt x="1" y="633"/>
                  </a:cubicBezTo>
                  <a:cubicBezTo>
                    <a:pt x="1" y="980"/>
                    <a:pt x="1160" y="1244"/>
                    <a:pt x="2605" y="1244"/>
                  </a:cubicBezTo>
                  <a:cubicBezTo>
                    <a:pt x="4056" y="1244"/>
                    <a:pt x="5209" y="980"/>
                    <a:pt x="5209" y="633"/>
                  </a:cubicBezTo>
                  <a:cubicBezTo>
                    <a:pt x="5209" y="285"/>
                    <a:pt x="4056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053725" y="2012725"/>
              <a:ext cx="104175" cy="20875"/>
            </a:xfrm>
            <a:custGeom>
              <a:rect b="b" l="l" r="r" t="t"/>
              <a:pathLst>
                <a:path extrusionOk="0" h="835" w="4167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31" y="834"/>
                    <a:pt x="2084" y="834"/>
                  </a:cubicBezTo>
                  <a:cubicBezTo>
                    <a:pt x="3243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053725" y="2012725"/>
              <a:ext cx="104175" cy="10800"/>
            </a:xfrm>
            <a:custGeom>
              <a:rect b="b" l="l" r="r" t="t"/>
              <a:pathLst>
                <a:path extrusionOk="0" h="432" w="4167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053725" y="2004750"/>
              <a:ext cx="104175" cy="16675"/>
            </a:xfrm>
            <a:custGeom>
              <a:rect b="b" l="l" r="r" t="t"/>
              <a:pathLst>
                <a:path extrusionOk="0" h="667" w="4167">
                  <a:moveTo>
                    <a:pt x="2084" y="0"/>
                  </a:moveTo>
                  <a:cubicBezTo>
                    <a:pt x="931" y="0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052325" y="2003175"/>
              <a:ext cx="107150" cy="19650"/>
            </a:xfrm>
            <a:custGeom>
              <a:rect b="b" l="l" r="r" t="t"/>
              <a:pathLst>
                <a:path extrusionOk="0" h="786" w="4286">
                  <a:moveTo>
                    <a:pt x="2140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66" y="265"/>
                    <a:pt x="4049" y="320"/>
                  </a:cubicBezTo>
                  <a:cubicBezTo>
                    <a:pt x="4112" y="320"/>
                    <a:pt x="4140" y="348"/>
                    <a:pt x="4167" y="383"/>
                  </a:cubicBezTo>
                  <a:cubicBezTo>
                    <a:pt x="4167" y="383"/>
                    <a:pt x="4167" y="411"/>
                    <a:pt x="4140" y="438"/>
                  </a:cubicBezTo>
                  <a:cubicBezTo>
                    <a:pt x="4112" y="466"/>
                    <a:pt x="3994" y="494"/>
                    <a:pt x="3876" y="522"/>
                  </a:cubicBezTo>
                  <a:cubicBezTo>
                    <a:pt x="3529" y="612"/>
                    <a:pt x="2862" y="667"/>
                    <a:pt x="2140" y="667"/>
                  </a:cubicBezTo>
                  <a:cubicBezTo>
                    <a:pt x="1563" y="667"/>
                    <a:pt x="1043" y="640"/>
                    <a:pt x="668" y="584"/>
                  </a:cubicBezTo>
                  <a:cubicBezTo>
                    <a:pt x="494" y="556"/>
                    <a:pt x="348" y="494"/>
                    <a:pt x="230" y="466"/>
                  </a:cubicBezTo>
                  <a:cubicBezTo>
                    <a:pt x="202" y="438"/>
                    <a:pt x="147" y="438"/>
                    <a:pt x="147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2" y="320"/>
                    <a:pt x="293" y="292"/>
                    <a:pt x="404" y="265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36"/>
                    <a:pt x="668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7" y="237"/>
                    <a:pt x="84" y="265"/>
                    <a:pt x="57" y="265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8"/>
                    <a:pt x="1" y="383"/>
                    <a:pt x="1" y="383"/>
                  </a:cubicBezTo>
                  <a:cubicBezTo>
                    <a:pt x="1" y="411"/>
                    <a:pt x="1" y="438"/>
                    <a:pt x="29" y="466"/>
                  </a:cubicBezTo>
                  <a:cubicBezTo>
                    <a:pt x="29" y="494"/>
                    <a:pt x="57" y="522"/>
                    <a:pt x="119" y="522"/>
                  </a:cubicBezTo>
                  <a:cubicBezTo>
                    <a:pt x="175" y="584"/>
                    <a:pt x="293" y="612"/>
                    <a:pt x="404" y="640"/>
                  </a:cubicBezTo>
                  <a:cubicBezTo>
                    <a:pt x="813" y="730"/>
                    <a:pt x="1418" y="785"/>
                    <a:pt x="2140" y="785"/>
                  </a:cubicBezTo>
                  <a:cubicBezTo>
                    <a:pt x="2723" y="785"/>
                    <a:pt x="3244" y="758"/>
                    <a:pt x="3647" y="695"/>
                  </a:cubicBezTo>
                  <a:cubicBezTo>
                    <a:pt x="3820" y="640"/>
                    <a:pt x="3994" y="612"/>
                    <a:pt x="4077" y="584"/>
                  </a:cubicBezTo>
                  <a:cubicBezTo>
                    <a:pt x="4140" y="556"/>
                    <a:pt x="4195" y="522"/>
                    <a:pt x="4223" y="494"/>
                  </a:cubicBezTo>
                  <a:cubicBezTo>
                    <a:pt x="4251" y="494"/>
                    <a:pt x="4251" y="466"/>
                    <a:pt x="4285" y="466"/>
                  </a:cubicBezTo>
                  <a:lnTo>
                    <a:pt x="4285" y="383"/>
                  </a:lnTo>
                  <a:lnTo>
                    <a:pt x="4285" y="320"/>
                  </a:lnTo>
                  <a:cubicBezTo>
                    <a:pt x="4251" y="292"/>
                    <a:pt x="4223" y="265"/>
                    <a:pt x="4167" y="237"/>
                  </a:cubicBezTo>
                  <a:cubicBezTo>
                    <a:pt x="4112" y="209"/>
                    <a:pt x="3994" y="174"/>
                    <a:pt x="3876" y="147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0559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05442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0617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0603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0667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0653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0726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071075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0776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07612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0834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0820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0884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0870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0943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092775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0993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09782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1051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1037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1101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1087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1160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114475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41210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11952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41268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1254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1318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1304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1377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136175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1427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14122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14782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146425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1535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1521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067450" y="2006825"/>
              <a:ext cx="76750" cy="11650"/>
            </a:xfrm>
            <a:custGeom>
              <a:rect b="b" l="l" r="r" t="t"/>
              <a:pathLst>
                <a:path extrusionOk="0" h="466" w="307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375" y="466"/>
                    <a:pt x="3069" y="376"/>
                    <a:pt x="3069" y="237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053725" y="1993125"/>
              <a:ext cx="104175" cy="21025"/>
            </a:xfrm>
            <a:custGeom>
              <a:rect b="b" l="l" r="r" t="t"/>
              <a:pathLst>
                <a:path extrusionOk="0" h="841" w="4167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0"/>
                    <a:pt x="2084" y="840"/>
                  </a:cubicBezTo>
                  <a:cubicBezTo>
                    <a:pt x="3243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053725" y="1993125"/>
              <a:ext cx="104175" cy="10075"/>
            </a:xfrm>
            <a:custGeom>
              <a:rect b="b" l="l" r="r" t="t"/>
              <a:pathLst>
                <a:path extrusionOk="0" h="403" w="4167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053725" y="1985125"/>
              <a:ext cx="104175" cy="16700"/>
            </a:xfrm>
            <a:custGeom>
              <a:rect b="b" l="l" r="r" t="t"/>
              <a:pathLst>
                <a:path extrusionOk="0" h="668" w="4167">
                  <a:moveTo>
                    <a:pt x="2084" y="1"/>
                  </a:moveTo>
                  <a:cubicBezTo>
                    <a:pt x="931" y="1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052325" y="1983750"/>
              <a:ext cx="107150" cy="19450"/>
            </a:xfrm>
            <a:custGeom>
              <a:rect b="b" l="l" r="r" t="t"/>
              <a:pathLst>
                <a:path extrusionOk="0" h="778" w="4286">
                  <a:moveTo>
                    <a:pt x="2140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66" y="257"/>
                    <a:pt x="4049" y="292"/>
                  </a:cubicBezTo>
                  <a:cubicBezTo>
                    <a:pt x="4112" y="320"/>
                    <a:pt x="4140" y="347"/>
                    <a:pt x="4167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4"/>
                    <a:pt x="2862" y="667"/>
                    <a:pt x="2140" y="667"/>
                  </a:cubicBezTo>
                  <a:cubicBezTo>
                    <a:pt x="1563" y="667"/>
                    <a:pt x="1043" y="604"/>
                    <a:pt x="668" y="549"/>
                  </a:cubicBezTo>
                  <a:cubicBezTo>
                    <a:pt x="494" y="521"/>
                    <a:pt x="348" y="493"/>
                    <a:pt x="230" y="465"/>
                  </a:cubicBezTo>
                  <a:cubicBezTo>
                    <a:pt x="202" y="431"/>
                    <a:pt x="147" y="403"/>
                    <a:pt x="147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57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7" y="229"/>
                    <a:pt x="84" y="229"/>
                    <a:pt x="57" y="257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7"/>
                    <a:pt x="1" y="347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493"/>
                    <a:pt x="119" y="521"/>
                  </a:cubicBezTo>
                  <a:cubicBezTo>
                    <a:pt x="175" y="576"/>
                    <a:pt x="293" y="604"/>
                    <a:pt x="404" y="639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22"/>
                    <a:pt x="3647" y="667"/>
                  </a:cubicBezTo>
                  <a:cubicBezTo>
                    <a:pt x="3820" y="639"/>
                    <a:pt x="3994" y="604"/>
                    <a:pt x="4077" y="576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57"/>
                    <a:pt x="4167" y="229"/>
                  </a:cubicBezTo>
                  <a:cubicBezTo>
                    <a:pt x="4112" y="201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0559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05442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0617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0603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0667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0653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0726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071075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0776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07612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0834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0820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0884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0870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0943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092775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0993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09782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1051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1037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1101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1087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1160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114475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1210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11952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268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1254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1318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1304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1377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136175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1427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14122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14782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146425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1535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1521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067450" y="1987375"/>
              <a:ext cx="76750" cy="11500"/>
            </a:xfrm>
            <a:custGeom>
              <a:rect b="b" l="l" r="r" t="t"/>
              <a:pathLst>
                <a:path extrusionOk="0" h="460" w="307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375" y="459"/>
                    <a:pt x="3069" y="376"/>
                    <a:pt x="3069" y="230"/>
                  </a:cubicBezTo>
                  <a:cubicBezTo>
                    <a:pt x="3069" y="112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053725" y="1973675"/>
              <a:ext cx="104175" cy="20150"/>
            </a:xfrm>
            <a:custGeom>
              <a:rect b="b" l="l" r="r" t="t"/>
              <a:pathLst>
                <a:path extrusionOk="0" h="806" w="4167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31" y="806"/>
                    <a:pt x="2084" y="806"/>
                  </a:cubicBezTo>
                  <a:cubicBezTo>
                    <a:pt x="3243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053725" y="1973675"/>
              <a:ext cx="104175" cy="10100"/>
            </a:xfrm>
            <a:custGeom>
              <a:rect b="b" l="l" r="r" t="t"/>
              <a:pathLst>
                <a:path extrusionOk="0" h="404" w="4167">
                  <a:moveTo>
                    <a:pt x="1" y="0"/>
                  </a:moveTo>
                  <a:lnTo>
                    <a:pt x="1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053725" y="1965000"/>
              <a:ext cx="104175" cy="17375"/>
            </a:xfrm>
            <a:custGeom>
              <a:rect b="b" l="l" r="r" t="t"/>
              <a:pathLst>
                <a:path extrusionOk="0" h="695" w="4167">
                  <a:moveTo>
                    <a:pt x="2084" y="0"/>
                  </a:moveTo>
                  <a:cubicBezTo>
                    <a:pt x="931" y="0"/>
                    <a:pt x="1" y="174"/>
                    <a:pt x="1" y="347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7"/>
                  </a:cubicBezTo>
                  <a:cubicBezTo>
                    <a:pt x="4167" y="174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052325" y="1963425"/>
              <a:ext cx="107150" cy="20350"/>
            </a:xfrm>
            <a:custGeom>
              <a:rect b="b" l="l" r="r" t="t"/>
              <a:pathLst>
                <a:path extrusionOk="0" h="814" w="4286">
                  <a:moveTo>
                    <a:pt x="2140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66" y="292"/>
                    <a:pt x="4049" y="320"/>
                  </a:cubicBezTo>
                  <a:cubicBezTo>
                    <a:pt x="4112" y="348"/>
                    <a:pt x="4140" y="376"/>
                    <a:pt x="4167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112" y="466"/>
                    <a:pt x="3994" y="494"/>
                    <a:pt x="3876" y="521"/>
                  </a:cubicBezTo>
                  <a:cubicBezTo>
                    <a:pt x="3529" y="612"/>
                    <a:pt x="2862" y="695"/>
                    <a:pt x="2140" y="695"/>
                  </a:cubicBezTo>
                  <a:cubicBezTo>
                    <a:pt x="1563" y="695"/>
                    <a:pt x="1043" y="639"/>
                    <a:pt x="668" y="584"/>
                  </a:cubicBezTo>
                  <a:cubicBezTo>
                    <a:pt x="494" y="549"/>
                    <a:pt x="348" y="521"/>
                    <a:pt x="230" y="494"/>
                  </a:cubicBezTo>
                  <a:cubicBezTo>
                    <a:pt x="202" y="466"/>
                    <a:pt x="147" y="438"/>
                    <a:pt x="147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2" y="348"/>
                    <a:pt x="293" y="320"/>
                    <a:pt x="404" y="292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63"/>
                    <a:pt x="668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7" y="237"/>
                    <a:pt x="84" y="264"/>
                    <a:pt x="57" y="292"/>
                  </a:cubicBezTo>
                  <a:cubicBezTo>
                    <a:pt x="57" y="292"/>
                    <a:pt x="29" y="320"/>
                    <a:pt x="29" y="348"/>
                  </a:cubicBezTo>
                  <a:cubicBezTo>
                    <a:pt x="1" y="348"/>
                    <a:pt x="1" y="376"/>
                    <a:pt x="1" y="410"/>
                  </a:cubicBezTo>
                  <a:cubicBezTo>
                    <a:pt x="1" y="438"/>
                    <a:pt x="1" y="466"/>
                    <a:pt x="29" y="466"/>
                  </a:cubicBezTo>
                  <a:cubicBezTo>
                    <a:pt x="29" y="494"/>
                    <a:pt x="57" y="521"/>
                    <a:pt x="119" y="549"/>
                  </a:cubicBezTo>
                  <a:cubicBezTo>
                    <a:pt x="175" y="584"/>
                    <a:pt x="293" y="612"/>
                    <a:pt x="404" y="639"/>
                  </a:cubicBezTo>
                  <a:cubicBezTo>
                    <a:pt x="813" y="758"/>
                    <a:pt x="1418" y="813"/>
                    <a:pt x="2140" y="813"/>
                  </a:cubicBezTo>
                  <a:cubicBezTo>
                    <a:pt x="2723" y="813"/>
                    <a:pt x="3244" y="758"/>
                    <a:pt x="3647" y="695"/>
                  </a:cubicBezTo>
                  <a:cubicBezTo>
                    <a:pt x="3820" y="667"/>
                    <a:pt x="3994" y="639"/>
                    <a:pt x="4077" y="584"/>
                  </a:cubicBezTo>
                  <a:cubicBezTo>
                    <a:pt x="4140" y="584"/>
                    <a:pt x="4195" y="549"/>
                    <a:pt x="4223" y="521"/>
                  </a:cubicBezTo>
                  <a:cubicBezTo>
                    <a:pt x="4251" y="494"/>
                    <a:pt x="4251" y="494"/>
                    <a:pt x="4285" y="466"/>
                  </a:cubicBezTo>
                  <a:lnTo>
                    <a:pt x="4285" y="410"/>
                  </a:lnTo>
                  <a:lnTo>
                    <a:pt x="4285" y="348"/>
                  </a:lnTo>
                  <a:cubicBezTo>
                    <a:pt x="4251" y="292"/>
                    <a:pt x="4223" y="292"/>
                    <a:pt x="4167" y="264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0559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05442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40617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0603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0667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0653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0726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071075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0776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07612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834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820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0884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0870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0943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092775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0993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09782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1051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1037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1101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41087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41160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114475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41210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11952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1268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41254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41318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41304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41377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136175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41427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414122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414782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4146425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1535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1521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067450" y="1967775"/>
              <a:ext cx="76750" cy="11650"/>
            </a:xfrm>
            <a:custGeom>
              <a:rect b="b" l="l" r="r" t="t"/>
              <a:pathLst>
                <a:path extrusionOk="0" h="466" w="307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75" y="465"/>
                    <a:pt x="3069" y="347"/>
                    <a:pt x="3069" y="236"/>
                  </a:cubicBezTo>
                  <a:cubicBezTo>
                    <a:pt x="3069" y="118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053725" y="1954050"/>
              <a:ext cx="104175" cy="20350"/>
            </a:xfrm>
            <a:custGeom>
              <a:rect b="b" l="l" r="r" t="t"/>
              <a:pathLst>
                <a:path extrusionOk="0" h="814" w="4167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053725" y="1954050"/>
              <a:ext cx="104175" cy="10100"/>
            </a:xfrm>
            <a:custGeom>
              <a:rect b="b" l="l" r="r" t="t"/>
              <a:pathLst>
                <a:path extrusionOk="0" h="404" w="4167">
                  <a:moveTo>
                    <a:pt x="1" y="1"/>
                  </a:moveTo>
                  <a:lnTo>
                    <a:pt x="1" y="91"/>
                  </a:lnTo>
                  <a:cubicBezTo>
                    <a:pt x="174" y="265"/>
                    <a:pt x="1042" y="403"/>
                    <a:pt x="2084" y="403"/>
                  </a:cubicBezTo>
                  <a:cubicBezTo>
                    <a:pt x="3125" y="403"/>
                    <a:pt x="3993" y="265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053725" y="1945375"/>
              <a:ext cx="104175" cy="16700"/>
            </a:xfrm>
            <a:custGeom>
              <a:rect b="b" l="l" r="r" t="t"/>
              <a:pathLst>
                <a:path extrusionOk="0" h="668" w="4167">
                  <a:moveTo>
                    <a:pt x="2084" y="0"/>
                  </a:moveTo>
                  <a:cubicBezTo>
                    <a:pt x="931" y="0"/>
                    <a:pt x="1" y="146"/>
                    <a:pt x="1" y="348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48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052325" y="1943975"/>
              <a:ext cx="107150" cy="19475"/>
            </a:xfrm>
            <a:custGeom>
              <a:rect b="b" l="l" r="r" t="t"/>
              <a:pathLst>
                <a:path extrusionOk="0" h="779" w="4286">
                  <a:moveTo>
                    <a:pt x="2140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792" y="230"/>
                    <a:pt x="3966" y="286"/>
                    <a:pt x="4049" y="320"/>
                  </a:cubicBezTo>
                  <a:cubicBezTo>
                    <a:pt x="4112" y="348"/>
                    <a:pt x="4140" y="348"/>
                    <a:pt x="4167" y="376"/>
                  </a:cubicBezTo>
                  <a:lnTo>
                    <a:pt x="4167" y="404"/>
                  </a:lnTo>
                  <a:lnTo>
                    <a:pt x="4140" y="431"/>
                  </a:lnTo>
                  <a:cubicBezTo>
                    <a:pt x="4112" y="459"/>
                    <a:pt x="3994" y="494"/>
                    <a:pt x="3876" y="522"/>
                  </a:cubicBezTo>
                  <a:cubicBezTo>
                    <a:pt x="3529" y="605"/>
                    <a:pt x="2862" y="668"/>
                    <a:pt x="2140" y="668"/>
                  </a:cubicBezTo>
                  <a:cubicBezTo>
                    <a:pt x="1563" y="668"/>
                    <a:pt x="1043" y="633"/>
                    <a:pt x="668" y="577"/>
                  </a:cubicBezTo>
                  <a:cubicBezTo>
                    <a:pt x="494" y="549"/>
                    <a:pt x="348" y="522"/>
                    <a:pt x="230" y="459"/>
                  </a:cubicBezTo>
                  <a:cubicBezTo>
                    <a:pt x="202" y="459"/>
                    <a:pt x="147" y="431"/>
                    <a:pt x="147" y="404"/>
                  </a:cubicBezTo>
                  <a:lnTo>
                    <a:pt x="119" y="404"/>
                  </a:lnTo>
                  <a:cubicBezTo>
                    <a:pt x="119" y="404"/>
                    <a:pt x="119" y="376"/>
                    <a:pt x="147" y="376"/>
                  </a:cubicBezTo>
                  <a:cubicBezTo>
                    <a:pt x="202" y="320"/>
                    <a:pt x="293" y="286"/>
                    <a:pt x="404" y="258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29"/>
                    <a:pt x="668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7" y="230"/>
                    <a:pt x="84" y="258"/>
                    <a:pt x="57" y="286"/>
                  </a:cubicBezTo>
                  <a:lnTo>
                    <a:pt x="29" y="320"/>
                  </a:lnTo>
                  <a:cubicBezTo>
                    <a:pt x="1" y="348"/>
                    <a:pt x="1" y="376"/>
                    <a:pt x="1" y="404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94"/>
                    <a:pt x="57" y="522"/>
                    <a:pt x="119" y="549"/>
                  </a:cubicBezTo>
                  <a:cubicBezTo>
                    <a:pt x="175" y="577"/>
                    <a:pt x="293" y="605"/>
                    <a:pt x="404" y="633"/>
                  </a:cubicBezTo>
                  <a:cubicBezTo>
                    <a:pt x="813" y="723"/>
                    <a:pt x="1418" y="779"/>
                    <a:pt x="2140" y="779"/>
                  </a:cubicBezTo>
                  <a:cubicBezTo>
                    <a:pt x="2723" y="779"/>
                    <a:pt x="3244" y="751"/>
                    <a:pt x="3647" y="695"/>
                  </a:cubicBezTo>
                  <a:cubicBezTo>
                    <a:pt x="3820" y="668"/>
                    <a:pt x="3994" y="633"/>
                    <a:pt x="4077" y="577"/>
                  </a:cubicBezTo>
                  <a:cubicBezTo>
                    <a:pt x="4140" y="549"/>
                    <a:pt x="4195" y="549"/>
                    <a:pt x="4223" y="522"/>
                  </a:cubicBezTo>
                  <a:cubicBezTo>
                    <a:pt x="4251" y="494"/>
                    <a:pt x="4251" y="494"/>
                    <a:pt x="4285" y="459"/>
                  </a:cubicBezTo>
                  <a:lnTo>
                    <a:pt x="4285" y="404"/>
                  </a:lnTo>
                  <a:lnTo>
                    <a:pt x="4285" y="320"/>
                  </a:lnTo>
                  <a:cubicBezTo>
                    <a:pt x="4251" y="286"/>
                    <a:pt x="4223" y="258"/>
                    <a:pt x="4167" y="258"/>
                  </a:cubicBezTo>
                  <a:cubicBezTo>
                    <a:pt x="4112" y="202"/>
                    <a:pt x="3994" y="174"/>
                    <a:pt x="3876" y="147"/>
                  </a:cubicBezTo>
                  <a:cubicBezTo>
                    <a:pt x="3501" y="56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40559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405442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0617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0603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40667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40653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0726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071075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40776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407612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40834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40820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40884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40870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0943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092775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0993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09782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1051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1037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41101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41087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41160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4114475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1210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11952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41268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1254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1318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1304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377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136175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1427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414122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414782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4146425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1535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1521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067450" y="1948325"/>
              <a:ext cx="76750" cy="11475"/>
            </a:xfrm>
            <a:custGeom>
              <a:rect b="b" l="l" r="r" t="t"/>
              <a:pathLst>
                <a:path extrusionOk="0" h="459" w="307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053725" y="1933750"/>
              <a:ext cx="104175" cy="21025"/>
            </a:xfrm>
            <a:custGeom>
              <a:rect b="b" l="l" r="r" t="t"/>
              <a:pathLst>
                <a:path extrusionOk="0" h="841" w="4167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31" y="840"/>
                    <a:pt x="2084" y="840"/>
                  </a:cubicBezTo>
                  <a:cubicBezTo>
                    <a:pt x="3243" y="840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053725" y="1933750"/>
              <a:ext cx="104175" cy="10950"/>
            </a:xfrm>
            <a:custGeom>
              <a:rect b="b" l="l" r="r" t="t"/>
              <a:pathLst>
                <a:path extrusionOk="0" h="438" w="4167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5" y="438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053725" y="1925925"/>
              <a:ext cx="104175" cy="16525"/>
            </a:xfrm>
            <a:custGeom>
              <a:rect b="b" l="l" r="r" t="t"/>
              <a:pathLst>
                <a:path extrusionOk="0" h="661" w="4167">
                  <a:moveTo>
                    <a:pt x="2084" y="1"/>
                  </a:moveTo>
                  <a:cubicBezTo>
                    <a:pt x="931" y="1"/>
                    <a:pt x="1" y="140"/>
                    <a:pt x="1" y="313"/>
                  </a:cubicBezTo>
                  <a:cubicBezTo>
                    <a:pt x="1" y="522"/>
                    <a:pt x="931" y="660"/>
                    <a:pt x="2084" y="660"/>
                  </a:cubicBezTo>
                  <a:cubicBezTo>
                    <a:pt x="3243" y="660"/>
                    <a:pt x="4167" y="522"/>
                    <a:pt x="4167" y="313"/>
                  </a:cubicBezTo>
                  <a:cubicBezTo>
                    <a:pt x="4167" y="140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052325" y="1924375"/>
              <a:ext cx="107150" cy="19625"/>
            </a:xfrm>
            <a:custGeom>
              <a:rect b="b" l="l" r="r" t="t"/>
              <a:pathLst>
                <a:path extrusionOk="0" h="785" w="4286">
                  <a:moveTo>
                    <a:pt x="2140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792" y="236"/>
                    <a:pt x="3966" y="292"/>
                    <a:pt x="4049" y="320"/>
                  </a:cubicBezTo>
                  <a:cubicBezTo>
                    <a:pt x="4112" y="320"/>
                    <a:pt x="4140" y="347"/>
                    <a:pt x="4167" y="375"/>
                  </a:cubicBezTo>
                  <a:cubicBezTo>
                    <a:pt x="4167" y="375"/>
                    <a:pt x="4167" y="410"/>
                    <a:pt x="4140" y="438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67"/>
                    <a:pt x="2140" y="667"/>
                  </a:cubicBezTo>
                  <a:cubicBezTo>
                    <a:pt x="1563" y="667"/>
                    <a:pt x="1043" y="639"/>
                    <a:pt x="668" y="584"/>
                  </a:cubicBezTo>
                  <a:cubicBezTo>
                    <a:pt x="494" y="549"/>
                    <a:pt x="348" y="493"/>
                    <a:pt x="230" y="465"/>
                  </a:cubicBezTo>
                  <a:cubicBezTo>
                    <a:pt x="202" y="438"/>
                    <a:pt x="147" y="438"/>
                    <a:pt x="147" y="410"/>
                  </a:cubicBezTo>
                  <a:lnTo>
                    <a:pt x="119" y="410"/>
                  </a:ln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64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7" y="236"/>
                    <a:pt x="84" y="264"/>
                    <a:pt x="57" y="292"/>
                  </a:cubicBezTo>
                  <a:lnTo>
                    <a:pt x="29" y="320"/>
                  </a:lnTo>
                  <a:cubicBezTo>
                    <a:pt x="1" y="347"/>
                    <a:pt x="1" y="375"/>
                    <a:pt x="1" y="375"/>
                  </a:cubicBezTo>
                  <a:cubicBezTo>
                    <a:pt x="1" y="410"/>
                    <a:pt x="1" y="438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84"/>
                    <a:pt x="293" y="611"/>
                    <a:pt x="404" y="639"/>
                  </a:cubicBezTo>
                  <a:cubicBezTo>
                    <a:pt x="813" y="722"/>
                    <a:pt x="1418" y="785"/>
                    <a:pt x="2140" y="785"/>
                  </a:cubicBezTo>
                  <a:cubicBezTo>
                    <a:pt x="2723" y="785"/>
                    <a:pt x="3244" y="757"/>
                    <a:pt x="3647" y="695"/>
                  </a:cubicBezTo>
                  <a:cubicBezTo>
                    <a:pt x="3820" y="667"/>
                    <a:pt x="3994" y="611"/>
                    <a:pt x="4077" y="584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65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64"/>
                    <a:pt x="4167" y="236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0559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05442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0617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0603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0667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0653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0726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4071075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40776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07612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0834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0820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40884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40870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40943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4092775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40993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409782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41051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41037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41101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41087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41160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4114475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41210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411952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41268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41254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1318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1304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1377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136175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1427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14122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14782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146425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1535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1521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067450" y="1928700"/>
              <a:ext cx="76750" cy="10975"/>
            </a:xfrm>
            <a:custGeom>
              <a:rect b="b" l="l" r="r" t="t"/>
              <a:pathLst>
                <a:path extrusionOk="0" h="439" w="307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375" y="438"/>
                    <a:pt x="3069" y="348"/>
                    <a:pt x="3069" y="202"/>
                  </a:cubicBezTo>
                  <a:cubicBezTo>
                    <a:pt x="3069" y="91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053725" y="1914300"/>
              <a:ext cx="104175" cy="21025"/>
            </a:xfrm>
            <a:custGeom>
              <a:rect b="b" l="l" r="r" t="t"/>
              <a:pathLst>
                <a:path extrusionOk="0" h="841" w="4167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1"/>
                    <a:pt x="2084" y="841"/>
                  </a:cubicBezTo>
                  <a:cubicBezTo>
                    <a:pt x="3243" y="841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053725" y="1914300"/>
              <a:ext cx="104175" cy="10100"/>
            </a:xfrm>
            <a:custGeom>
              <a:rect b="b" l="l" r="r" t="t"/>
              <a:pathLst>
                <a:path extrusionOk="0" h="404" w="4167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053725" y="1906325"/>
              <a:ext cx="104175" cy="16675"/>
            </a:xfrm>
            <a:custGeom>
              <a:rect b="b" l="l" r="r" t="t"/>
              <a:pathLst>
                <a:path extrusionOk="0" h="667" w="4167">
                  <a:moveTo>
                    <a:pt x="2084" y="0"/>
                  </a:moveTo>
                  <a:cubicBezTo>
                    <a:pt x="931" y="0"/>
                    <a:pt x="1" y="146"/>
                    <a:pt x="1" y="319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19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052325" y="1904925"/>
              <a:ext cx="107150" cy="19475"/>
            </a:xfrm>
            <a:custGeom>
              <a:rect b="b" l="l" r="r" t="t"/>
              <a:pathLst>
                <a:path extrusionOk="0" h="779" w="4286">
                  <a:moveTo>
                    <a:pt x="2140" y="112"/>
                  </a:moveTo>
                  <a:cubicBezTo>
                    <a:pt x="2723" y="112"/>
                    <a:pt x="3244" y="146"/>
                    <a:pt x="3619" y="202"/>
                  </a:cubicBezTo>
                  <a:cubicBezTo>
                    <a:pt x="3792" y="230"/>
                    <a:pt x="3966" y="257"/>
                    <a:pt x="4049" y="320"/>
                  </a:cubicBezTo>
                  <a:cubicBezTo>
                    <a:pt x="4112" y="320"/>
                    <a:pt x="4140" y="348"/>
                    <a:pt x="4167" y="348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5"/>
                    <a:pt x="2862" y="667"/>
                    <a:pt x="2140" y="667"/>
                  </a:cubicBezTo>
                  <a:cubicBezTo>
                    <a:pt x="1563" y="667"/>
                    <a:pt x="1043" y="632"/>
                    <a:pt x="668" y="549"/>
                  </a:cubicBezTo>
                  <a:cubicBezTo>
                    <a:pt x="494" y="521"/>
                    <a:pt x="348" y="493"/>
                    <a:pt x="230" y="459"/>
                  </a:cubicBezTo>
                  <a:cubicBezTo>
                    <a:pt x="202" y="431"/>
                    <a:pt x="147" y="431"/>
                    <a:pt x="147" y="403"/>
                  </a:cubicBezTo>
                  <a:lnTo>
                    <a:pt x="119" y="375"/>
                  </a:lnTo>
                  <a:lnTo>
                    <a:pt x="147" y="348"/>
                  </a:lnTo>
                  <a:cubicBezTo>
                    <a:pt x="202" y="320"/>
                    <a:pt x="293" y="285"/>
                    <a:pt x="404" y="257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4"/>
                  </a:cubicBezTo>
                  <a:cubicBezTo>
                    <a:pt x="466" y="112"/>
                    <a:pt x="320" y="146"/>
                    <a:pt x="202" y="202"/>
                  </a:cubicBezTo>
                  <a:cubicBezTo>
                    <a:pt x="147" y="230"/>
                    <a:pt x="84" y="230"/>
                    <a:pt x="57" y="257"/>
                  </a:cubicBezTo>
                  <a:cubicBezTo>
                    <a:pt x="57" y="285"/>
                    <a:pt x="29" y="285"/>
                    <a:pt x="29" y="320"/>
                  </a:cubicBezTo>
                  <a:cubicBezTo>
                    <a:pt x="1" y="348"/>
                    <a:pt x="1" y="348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521"/>
                    <a:pt x="119" y="521"/>
                  </a:cubicBezTo>
                  <a:cubicBezTo>
                    <a:pt x="175" y="577"/>
                    <a:pt x="293" y="605"/>
                    <a:pt x="404" y="632"/>
                  </a:cubicBezTo>
                  <a:cubicBezTo>
                    <a:pt x="813" y="723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67"/>
                  </a:cubicBezTo>
                  <a:cubicBezTo>
                    <a:pt x="3820" y="632"/>
                    <a:pt x="3994" y="605"/>
                    <a:pt x="4077" y="577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59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85"/>
                    <a:pt x="4223" y="257"/>
                    <a:pt x="4167" y="230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40559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4054425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0617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40603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0667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0653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0726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071075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0776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076125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0834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0820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0884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0870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0943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092775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0993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097825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1051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41037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41101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41087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41160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4114475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41210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4119525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412682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1254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41318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1304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1377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4136175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41427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4141225" y="191205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4147825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4146425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41535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41521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4067450" y="1908575"/>
              <a:ext cx="76750" cy="11475"/>
            </a:xfrm>
            <a:custGeom>
              <a:rect b="b" l="l" r="r" t="t"/>
              <a:pathLst>
                <a:path extrusionOk="0" h="459" w="307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375" y="459"/>
                    <a:pt x="3069" y="375"/>
                    <a:pt x="3069" y="229"/>
                  </a:cubicBezTo>
                  <a:cubicBezTo>
                    <a:pt x="3069" y="111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4053725" y="1894675"/>
              <a:ext cx="104175" cy="20350"/>
            </a:xfrm>
            <a:custGeom>
              <a:rect b="b" l="l" r="r" t="t"/>
              <a:pathLst>
                <a:path extrusionOk="0" h="814" w="4167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4053725" y="1894675"/>
              <a:ext cx="104175" cy="10275"/>
            </a:xfrm>
            <a:custGeom>
              <a:rect b="b" l="l" r="r" t="t"/>
              <a:pathLst>
                <a:path extrusionOk="0" h="411" w="4167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10"/>
                    <a:pt x="2084" y="410"/>
                  </a:cubicBezTo>
                  <a:cubicBezTo>
                    <a:pt x="3125" y="410"/>
                    <a:pt x="3993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4053725" y="1886000"/>
              <a:ext cx="104175" cy="17375"/>
            </a:xfrm>
            <a:custGeom>
              <a:rect b="b" l="l" r="r" t="t"/>
              <a:pathLst>
                <a:path extrusionOk="0" h="695" w="4167">
                  <a:moveTo>
                    <a:pt x="2084" y="1"/>
                  </a:moveTo>
                  <a:cubicBezTo>
                    <a:pt x="931" y="1"/>
                    <a:pt x="1" y="174"/>
                    <a:pt x="1" y="348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8"/>
                  </a:cubicBezTo>
                  <a:cubicBezTo>
                    <a:pt x="4167" y="174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4052325" y="1884625"/>
              <a:ext cx="107150" cy="20325"/>
            </a:xfrm>
            <a:custGeom>
              <a:rect b="b" l="l" r="r" t="t"/>
              <a:pathLst>
                <a:path extrusionOk="0" h="813" w="4286">
                  <a:moveTo>
                    <a:pt x="2140" y="118"/>
                  </a:moveTo>
                  <a:cubicBezTo>
                    <a:pt x="2723" y="118"/>
                    <a:pt x="3244" y="174"/>
                    <a:pt x="3619" y="229"/>
                  </a:cubicBezTo>
                  <a:cubicBezTo>
                    <a:pt x="3792" y="264"/>
                    <a:pt x="3966" y="292"/>
                    <a:pt x="4049" y="319"/>
                  </a:cubicBezTo>
                  <a:cubicBezTo>
                    <a:pt x="4112" y="347"/>
                    <a:pt x="4140" y="375"/>
                    <a:pt x="4167" y="375"/>
                  </a:cubicBezTo>
                  <a:lnTo>
                    <a:pt x="4167" y="403"/>
                  </a:lnTo>
                  <a:cubicBezTo>
                    <a:pt x="4167" y="403"/>
                    <a:pt x="4167" y="437"/>
                    <a:pt x="4140" y="437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94"/>
                    <a:pt x="2140" y="694"/>
                  </a:cubicBezTo>
                  <a:cubicBezTo>
                    <a:pt x="1563" y="694"/>
                    <a:pt x="1043" y="639"/>
                    <a:pt x="668" y="576"/>
                  </a:cubicBezTo>
                  <a:cubicBezTo>
                    <a:pt x="494" y="549"/>
                    <a:pt x="348" y="521"/>
                    <a:pt x="230" y="493"/>
                  </a:cubicBezTo>
                  <a:cubicBezTo>
                    <a:pt x="202" y="465"/>
                    <a:pt x="147" y="437"/>
                    <a:pt x="147" y="437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319"/>
                    <a:pt x="404" y="292"/>
                  </a:cubicBezTo>
                  <a:cubicBezTo>
                    <a:pt x="779" y="201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56"/>
                    <a:pt x="668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7" y="229"/>
                    <a:pt x="84" y="264"/>
                    <a:pt x="57" y="292"/>
                  </a:cubicBezTo>
                  <a:cubicBezTo>
                    <a:pt x="57" y="319"/>
                    <a:pt x="29" y="319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7"/>
                    <a:pt x="1" y="465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76"/>
                    <a:pt x="293" y="639"/>
                    <a:pt x="404" y="667"/>
                  </a:cubicBezTo>
                  <a:cubicBezTo>
                    <a:pt x="813" y="750"/>
                    <a:pt x="1418" y="812"/>
                    <a:pt x="2140" y="812"/>
                  </a:cubicBezTo>
                  <a:cubicBezTo>
                    <a:pt x="2723" y="812"/>
                    <a:pt x="3244" y="750"/>
                    <a:pt x="3647" y="694"/>
                  </a:cubicBezTo>
                  <a:cubicBezTo>
                    <a:pt x="3820" y="667"/>
                    <a:pt x="3994" y="639"/>
                    <a:pt x="4077" y="576"/>
                  </a:cubicBezTo>
                  <a:cubicBezTo>
                    <a:pt x="4140" y="576"/>
                    <a:pt x="4195" y="549"/>
                    <a:pt x="4223" y="521"/>
                  </a:cubicBezTo>
                  <a:cubicBezTo>
                    <a:pt x="4251" y="493"/>
                    <a:pt x="4251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319"/>
                    <a:pt x="4223" y="292"/>
                    <a:pt x="4167" y="264"/>
                  </a:cubicBezTo>
                  <a:cubicBezTo>
                    <a:pt x="4112" y="229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0559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54425" y="1892600"/>
              <a:ext cx="5225" cy="26075"/>
            </a:xfrm>
            <a:custGeom>
              <a:rect b="b" l="l" r="r" t="t"/>
              <a:pathLst>
                <a:path extrusionOk="0" h="1043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617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603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667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0653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0726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4071075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40776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4076125" y="1892600"/>
              <a:ext cx="5225" cy="26075"/>
            </a:xfrm>
            <a:custGeom>
              <a:rect b="b" l="l" r="r" t="t"/>
              <a:pathLst>
                <a:path extrusionOk="0" h="1043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40834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40820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0884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40870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40943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4092775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0993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97825" y="1892600"/>
              <a:ext cx="5225" cy="26075"/>
            </a:xfrm>
            <a:custGeom>
              <a:rect b="b" l="l" r="r" t="t"/>
              <a:pathLst>
                <a:path extrusionOk="0" h="1043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1051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1037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1101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087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1160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114475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1210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4119525" y="1892600"/>
              <a:ext cx="5225" cy="26075"/>
            </a:xfrm>
            <a:custGeom>
              <a:rect b="b" l="l" r="r" t="t"/>
              <a:pathLst>
                <a:path extrusionOk="0" h="1043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4126825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41254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41318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41304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41377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36175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1427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141225" y="1892600"/>
              <a:ext cx="5225" cy="26075"/>
            </a:xfrm>
            <a:custGeom>
              <a:rect b="b" l="l" r="r" t="t"/>
              <a:pathLst>
                <a:path extrusionOk="0" h="1043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147825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146425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535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1521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067450" y="1888950"/>
              <a:ext cx="76750" cy="11650"/>
            </a:xfrm>
            <a:custGeom>
              <a:rect b="b" l="l" r="r" t="t"/>
              <a:pathLst>
                <a:path extrusionOk="0" h="466" w="307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75" y="466"/>
                    <a:pt x="3069" y="348"/>
                    <a:pt x="3069" y="230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053725" y="1875250"/>
              <a:ext cx="104175" cy="20325"/>
            </a:xfrm>
            <a:custGeom>
              <a:rect b="b" l="l" r="r" t="t"/>
              <a:pathLst>
                <a:path extrusionOk="0" h="813" w="4167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12"/>
                    <a:pt x="2084" y="812"/>
                  </a:cubicBezTo>
                  <a:cubicBezTo>
                    <a:pt x="3243" y="812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053725" y="1875250"/>
              <a:ext cx="104175" cy="10075"/>
            </a:xfrm>
            <a:custGeom>
              <a:rect b="b" l="l" r="r" t="t"/>
              <a:pathLst>
                <a:path extrusionOk="0" h="403" w="4167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5" y="403"/>
                    <a:pt x="3993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4053725" y="1866550"/>
              <a:ext cx="104175" cy="16700"/>
            </a:xfrm>
            <a:custGeom>
              <a:rect b="b" l="l" r="r" t="t"/>
              <a:pathLst>
                <a:path extrusionOk="0" h="668" w="4167">
                  <a:moveTo>
                    <a:pt x="2084" y="1"/>
                  </a:moveTo>
                  <a:cubicBezTo>
                    <a:pt x="931" y="1"/>
                    <a:pt x="1" y="147"/>
                    <a:pt x="1" y="348"/>
                  </a:cubicBezTo>
                  <a:cubicBezTo>
                    <a:pt x="1" y="522"/>
                    <a:pt x="931" y="667"/>
                    <a:pt x="2084" y="667"/>
                  </a:cubicBezTo>
                  <a:cubicBezTo>
                    <a:pt x="3243" y="667"/>
                    <a:pt x="4167" y="522"/>
                    <a:pt x="4167" y="348"/>
                  </a:cubicBezTo>
                  <a:cubicBezTo>
                    <a:pt x="4167" y="147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4052325" y="1865175"/>
              <a:ext cx="107150" cy="19475"/>
            </a:xfrm>
            <a:custGeom>
              <a:rect b="b" l="l" r="r" t="t"/>
              <a:pathLst>
                <a:path extrusionOk="0" h="779" w="4286">
                  <a:moveTo>
                    <a:pt x="2140" y="111"/>
                  </a:moveTo>
                  <a:cubicBezTo>
                    <a:pt x="2723" y="111"/>
                    <a:pt x="3244" y="139"/>
                    <a:pt x="3619" y="229"/>
                  </a:cubicBezTo>
                  <a:cubicBezTo>
                    <a:pt x="3792" y="257"/>
                    <a:pt x="3966" y="285"/>
                    <a:pt x="4049" y="313"/>
                  </a:cubicBezTo>
                  <a:cubicBezTo>
                    <a:pt x="4112" y="347"/>
                    <a:pt x="4140" y="347"/>
                    <a:pt x="4167" y="375"/>
                  </a:cubicBezTo>
                  <a:lnTo>
                    <a:pt x="4167" y="403"/>
                  </a:lnTo>
                  <a:lnTo>
                    <a:pt x="4140" y="431"/>
                  </a:lnTo>
                  <a:cubicBezTo>
                    <a:pt x="4112" y="459"/>
                    <a:pt x="3994" y="486"/>
                    <a:pt x="3876" y="521"/>
                  </a:cubicBezTo>
                  <a:cubicBezTo>
                    <a:pt x="3529" y="604"/>
                    <a:pt x="2862" y="660"/>
                    <a:pt x="2140" y="660"/>
                  </a:cubicBezTo>
                  <a:cubicBezTo>
                    <a:pt x="1563" y="660"/>
                    <a:pt x="1043" y="632"/>
                    <a:pt x="668" y="577"/>
                  </a:cubicBezTo>
                  <a:cubicBezTo>
                    <a:pt x="494" y="549"/>
                    <a:pt x="348" y="521"/>
                    <a:pt x="230" y="459"/>
                  </a:cubicBezTo>
                  <a:cubicBezTo>
                    <a:pt x="202" y="459"/>
                    <a:pt x="147" y="431"/>
                    <a:pt x="147" y="431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285"/>
                    <a:pt x="404" y="257"/>
                  </a:cubicBezTo>
                  <a:cubicBezTo>
                    <a:pt x="779" y="174"/>
                    <a:pt x="1418" y="111"/>
                    <a:pt x="2140" y="111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111"/>
                  </a:cubicBezTo>
                  <a:cubicBezTo>
                    <a:pt x="466" y="139"/>
                    <a:pt x="320" y="174"/>
                    <a:pt x="202" y="202"/>
                  </a:cubicBezTo>
                  <a:cubicBezTo>
                    <a:pt x="147" y="229"/>
                    <a:pt x="84" y="257"/>
                    <a:pt x="57" y="285"/>
                  </a:cubicBezTo>
                  <a:cubicBezTo>
                    <a:pt x="57" y="285"/>
                    <a:pt x="29" y="313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86"/>
                    <a:pt x="57" y="521"/>
                    <a:pt x="119" y="549"/>
                  </a:cubicBezTo>
                  <a:cubicBezTo>
                    <a:pt x="175" y="577"/>
                    <a:pt x="293" y="604"/>
                    <a:pt x="404" y="632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95"/>
                  </a:cubicBezTo>
                  <a:cubicBezTo>
                    <a:pt x="3820" y="660"/>
                    <a:pt x="3994" y="632"/>
                    <a:pt x="4077" y="577"/>
                  </a:cubicBezTo>
                  <a:cubicBezTo>
                    <a:pt x="4140" y="549"/>
                    <a:pt x="4195" y="549"/>
                    <a:pt x="4223" y="521"/>
                  </a:cubicBezTo>
                  <a:cubicBezTo>
                    <a:pt x="4251" y="486"/>
                    <a:pt x="4251" y="486"/>
                    <a:pt x="4285" y="459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285"/>
                    <a:pt x="4223" y="257"/>
                    <a:pt x="4167" y="257"/>
                  </a:cubicBezTo>
                  <a:cubicBezTo>
                    <a:pt x="4112" y="202"/>
                    <a:pt x="3994" y="174"/>
                    <a:pt x="3876" y="139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4055975" y="1873850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4054425" y="187227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4061700" y="1873850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4060325" y="187227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4066750" y="1873850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4065350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4072650" y="1873850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4071075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4077675" y="1873850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4076125" y="187227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4083400" y="1873850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4082025" y="187227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4088450" y="1873850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4087050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4094350" y="1873850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4092775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4099375" y="1873850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4097825" y="187227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105100" y="1873850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103725" y="187227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4110150" y="1873850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4108750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4116050" y="1873850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4114475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4121075" y="1873850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4119525" y="187227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4126825" y="1873850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4125425" y="187227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4131850" y="1873850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4130450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4137750" y="1873850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4136175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4142775" y="1873850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4141225" y="187227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4147825" y="1873850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4146425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4153550" y="1873850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4152150" y="187227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4067450" y="1869500"/>
              <a:ext cx="76750" cy="11500"/>
            </a:xfrm>
            <a:custGeom>
              <a:rect b="b" l="l" r="r" t="t"/>
              <a:pathLst>
                <a:path extrusionOk="0" h="460" w="307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4212225" y="2012725"/>
              <a:ext cx="130225" cy="31100"/>
            </a:xfrm>
            <a:custGeom>
              <a:rect b="b" l="l" r="r" t="t"/>
              <a:pathLst>
                <a:path extrusionOk="0" h="1244" w="5209">
                  <a:moveTo>
                    <a:pt x="2605" y="1"/>
                  </a:moveTo>
                  <a:cubicBezTo>
                    <a:pt x="1153" y="1"/>
                    <a:pt x="1" y="285"/>
                    <a:pt x="1" y="633"/>
                  </a:cubicBezTo>
                  <a:cubicBezTo>
                    <a:pt x="1" y="980"/>
                    <a:pt x="1153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4225250" y="2012725"/>
              <a:ext cx="104175" cy="20875"/>
            </a:xfrm>
            <a:custGeom>
              <a:rect b="b" l="l" r="r" t="t"/>
              <a:pathLst>
                <a:path extrusionOk="0" h="835" w="4167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24" y="834"/>
                    <a:pt x="2084" y="834"/>
                  </a:cubicBezTo>
                  <a:cubicBezTo>
                    <a:pt x="3236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4225250" y="2012725"/>
              <a:ext cx="104175" cy="10800"/>
            </a:xfrm>
            <a:custGeom>
              <a:rect b="b" l="l" r="r" t="t"/>
              <a:pathLst>
                <a:path extrusionOk="0" h="432" w="4167">
                  <a:moveTo>
                    <a:pt x="0" y="1"/>
                  </a:moveTo>
                  <a:lnTo>
                    <a:pt x="0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4225250" y="2004750"/>
              <a:ext cx="104175" cy="16675"/>
            </a:xfrm>
            <a:custGeom>
              <a:rect b="b" l="l" r="r" t="t"/>
              <a:pathLst>
                <a:path extrusionOk="0" h="667" w="4167">
                  <a:moveTo>
                    <a:pt x="2084" y="0"/>
                  </a:moveTo>
                  <a:cubicBezTo>
                    <a:pt x="924" y="0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4223675" y="2003175"/>
              <a:ext cx="107150" cy="19650"/>
            </a:xfrm>
            <a:custGeom>
              <a:rect b="b" l="l" r="r" t="t"/>
              <a:pathLst>
                <a:path extrusionOk="0" h="786" w="4286">
                  <a:moveTo>
                    <a:pt x="2147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38" y="265"/>
                    <a:pt x="4056" y="320"/>
                  </a:cubicBezTo>
                  <a:cubicBezTo>
                    <a:pt x="4084" y="320"/>
                    <a:pt x="4140" y="348"/>
                    <a:pt x="4140" y="383"/>
                  </a:cubicBezTo>
                  <a:lnTo>
                    <a:pt x="4167" y="383"/>
                  </a:lnTo>
                  <a:cubicBezTo>
                    <a:pt x="4167" y="383"/>
                    <a:pt x="4167" y="411"/>
                    <a:pt x="4140" y="438"/>
                  </a:cubicBezTo>
                  <a:cubicBezTo>
                    <a:pt x="4084" y="466"/>
                    <a:pt x="3994" y="494"/>
                    <a:pt x="3883" y="522"/>
                  </a:cubicBezTo>
                  <a:cubicBezTo>
                    <a:pt x="3508" y="612"/>
                    <a:pt x="2869" y="667"/>
                    <a:pt x="2147" y="667"/>
                  </a:cubicBezTo>
                  <a:cubicBezTo>
                    <a:pt x="1563" y="667"/>
                    <a:pt x="1042" y="640"/>
                    <a:pt x="667" y="584"/>
                  </a:cubicBezTo>
                  <a:cubicBezTo>
                    <a:pt x="494" y="556"/>
                    <a:pt x="320" y="494"/>
                    <a:pt x="237" y="466"/>
                  </a:cubicBezTo>
                  <a:cubicBezTo>
                    <a:pt x="174" y="438"/>
                    <a:pt x="147" y="438"/>
                    <a:pt x="119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9" y="320"/>
                    <a:pt x="292" y="292"/>
                    <a:pt x="411" y="265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9" y="209"/>
                  </a:cubicBezTo>
                  <a:cubicBezTo>
                    <a:pt x="147" y="237"/>
                    <a:pt x="91" y="265"/>
                    <a:pt x="63" y="265"/>
                  </a:cubicBezTo>
                  <a:lnTo>
                    <a:pt x="1" y="320"/>
                  </a:lnTo>
                  <a:lnTo>
                    <a:pt x="1" y="383"/>
                  </a:lnTo>
                  <a:lnTo>
                    <a:pt x="1" y="466"/>
                  </a:lnTo>
                  <a:cubicBezTo>
                    <a:pt x="36" y="494"/>
                    <a:pt x="63" y="522"/>
                    <a:pt x="119" y="522"/>
                  </a:cubicBezTo>
                  <a:cubicBezTo>
                    <a:pt x="174" y="584"/>
                    <a:pt x="292" y="612"/>
                    <a:pt x="411" y="640"/>
                  </a:cubicBezTo>
                  <a:cubicBezTo>
                    <a:pt x="785" y="730"/>
                    <a:pt x="1424" y="785"/>
                    <a:pt x="2147" y="785"/>
                  </a:cubicBezTo>
                  <a:cubicBezTo>
                    <a:pt x="2723" y="785"/>
                    <a:pt x="3244" y="758"/>
                    <a:pt x="3619" y="695"/>
                  </a:cubicBezTo>
                  <a:cubicBezTo>
                    <a:pt x="3820" y="640"/>
                    <a:pt x="3966" y="612"/>
                    <a:pt x="4084" y="584"/>
                  </a:cubicBezTo>
                  <a:cubicBezTo>
                    <a:pt x="4140" y="556"/>
                    <a:pt x="4202" y="522"/>
                    <a:pt x="4230" y="494"/>
                  </a:cubicBezTo>
                  <a:cubicBezTo>
                    <a:pt x="4258" y="494"/>
                    <a:pt x="4258" y="466"/>
                    <a:pt x="4258" y="466"/>
                  </a:cubicBezTo>
                  <a:cubicBezTo>
                    <a:pt x="4285" y="438"/>
                    <a:pt x="4285" y="411"/>
                    <a:pt x="4285" y="383"/>
                  </a:cubicBezTo>
                  <a:cubicBezTo>
                    <a:pt x="4285" y="383"/>
                    <a:pt x="4285" y="348"/>
                    <a:pt x="4258" y="320"/>
                  </a:cubicBezTo>
                  <a:cubicBezTo>
                    <a:pt x="4258" y="292"/>
                    <a:pt x="4230" y="265"/>
                    <a:pt x="4167" y="237"/>
                  </a:cubicBezTo>
                  <a:cubicBezTo>
                    <a:pt x="4112" y="209"/>
                    <a:pt x="3994" y="174"/>
                    <a:pt x="3883" y="147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42273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42259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423322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42316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42382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423670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42440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42426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42490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42476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25492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2533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2599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25840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2657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2643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42707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2693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7577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2743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42816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28010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2867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2853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2924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42910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429747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42960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43033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430180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430840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43070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43141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3127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431917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43177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43250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4323500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4238950" y="2006825"/>
              <a:ext cx="76775" cy="11650"/>
            </a:xfrm>
            <a:custGeom>
              <a:rect b="b" l="l" r="r" t="t"/>
              <a:pathLst>
                <a:path extrusionOk="0" h="466" w="3071">
                  <a:moveTo>
                    <a:pt x="1536" y="1"/>
                  </a:moveTo>
                  <a:cubicBezTo>
                    <a:pt x="695" y="1"/>
                    <a:pt x="1" y="119"/>
                    <a:pt x="1" y="237"/>
                  </a:cubicBezTo>
                  <a:cubicBezTo>
                    <a:pt x="1" y="376"/>
                    <a:pt x="695" y="466"/>
                    <a:pt x="1536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4225250" y="1993125"/>
              <a:ext cx="104175" cy="21025"/>
            </a:xfrm>
            <a:custGeom>
              <a:rect b="b" l="l" r="r" t="t"/>
              <a:pathLst>
                <a:path extrusionOk="0" h="841" w="4167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24" y="840"/>
                    <a:pt x="2084" y="840"/>
                  </a:cubicBezTo>
                  <a:cubicBezTo>
                    <a:pt x="3236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225250" y="1993125"/>
              <a:ext cx="104175" cy="10075"/>
            </a:xfrm>
            <a:custGeom>
              <a:rect b="b" l="l" r="r" t="t"/>
              <a:pathLst>
                <a:path extrusionOk="0" h="403" w="4167">
                  <a:moveTo>
                    <a:pt x="0" y="0"/>
                  </a:moveTo>
                  <a:lnTo>
                    <a:pt x="0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225250" y="1985125"/>
              <a:ext cx="104175" cy="16700"/>
            </a:xfrm>
            <a:custGeom>
              <a:rect b="b" l="l" r="r" t="t"/>
              <a:pathLst>
                <a:path extrusionOk="0" h="668" w="4167">
                  <a:moveTo>
                    <a:pt x="2084" y="1"/>
                  </a:moveTo>
                  <a:cubicBezTo>
                    <a:pt x="924" y="1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4223675" y="1983750"/>
              <a:ext cx="107150" cy="19450"/>
            </a:xfrm>
            <a:custGeom>
              <a:rect b="b" l="l" r="r" t="t"/>
              <a:pathLst>
                <a:path extrusionOk="0" h="778" w="4286">
                  <a:moveTo>
                    <a:pt x="2147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38" y="257"/>
                    <a:pt x="4056" y="292"/>
                  </a:cubicBezTo>
                  <a:cubicBezTo>
                    <a:pt x="4084" y="320"/>
                    <a:pt x="4140" y="347"/>
                    <a:pt x="4140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084" y="431"/>
                    <a:pt x="3994" y="493"/>
                    <a:pt x="3883" y="521"/>
                  </a:cubicBezTo>
                  <a:cubicBezTo>
                    <a:pt x="3508" y="604"/>
                    <a:pt x="2869" y="667"/>
                    <a:pt x="2147" y="667"/>
                  </a:cubicBezTo>
                  <a:cubicBezTo>
                    <a:pt x="1563" y="667"/>
                    <a:pt x="1042" y="604"/>
                    <a:pt x="667" y="549"/>
                  </a:cubicBezTo>
                  <a:cubicBezTo>
                    <a:pt x="494" y="521"/>
                    <a:pt x="320" y="493"/>
                    <a:pt x="237" y="465"/>
                  </a:cubicBezTo>
                  <a:cubicBezTo>
                    <a:pt x="174" y="431"/>
                    <a:pt x="147" y="403"/>
                    <a:pt x="119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9" y="320"/>
                    <a:pt x="292" y="292"/>
                    <a:pt x="411" y="257"/>
                  </a:cubicBezTo>
                  <a:cubicBezTo>
                    <a:pt x="758" y="174"/>
                    <a:pt x="1424" y="118"/>
                    <a:pt x="2147" y="118"/>
                  </a:cubicBezTo>
                  <a:close/>
                  <a:moveTo>
                    <a:pt x="2147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9" y="201"/>
                  </a:cubicBezTo>
                  <a:cubicBezTo>
                    <a:pt x="147" y="229"/>
                    <a:pt x="91" y="229"/>
                    <a:pt x="63" y="257"/>
                  </a:cubicBezTo>
                  <a:lnTo>
                    <a:pt x="1" y="320"/>
                  </a:lnTo>
                  <a:lnTo>
                    <a:pt x="1" y="375"/>
                  </a:lnTo>
                  <a:lnTo>
                    <a:pt x="1" y="431"/>
                  </a:lnTo>
                  <a:cubicBezTo>
                    <a:pt x="36" y="493"/>
                    <a:pt x="63" y="493"/>
                    <a:pt x="119" y="521"/>
                  </a:cubicBezTo>
                  <a:cubicBezTo>
                    <a:pt x="174" y="576"/>
                    <a:pt x="292" y="604"/>
                    <a:pt x="411" y="639"/>
                  </a:cubicBezTo>
                  <a:cubicBezTo>
                    <a:pt x="785" y="722"/>
                    <a:pt x="1424" y="778"/>
                    <a:pt x="2147" y="778"/>
                  </a:cubicBezTo>
                  <a:cubicBezTo>
                    <a:pt x="2723" y="778"/>
                    <a:pt x="3244" y="722"/>
                    <a:pt x="3619" y="667"/>
                  </a:cubicBezTo>
                  <a:cubicBezTo>
                    <a:pt x="3820" y="639"/>
                    <a:pt x="3966" y="604"/>
                    <a:pt x="4084" y="576"/>
                  </a:cubicBezTo>
                  <a:cubicBezTo>
                    <a:pt x="4140" y="549"/>
                    <a:pt x="4202" y="521"/>
                    <a:pt x="4230" y="493"/>
                  </a:cubicBezTo>
                  <a:cubicBezTo>
                    <a:pt x="4258" y="493"/>
                    <a:pt x="4258" y="465"/>
                    <a:pt x="4258" y="431"/>
                  </a:cubicBezTo>
                  <a:cubicBezTo>
                    <a:pt x="4285" y="431"/>
                    <a:pt x="4285" y="403"/>
                    <a:pt x="4285" y="375"/>
                  </a:cubicBezTo>
                  <a:cubicBezTo>
                    <a:pt x="4285" y="347"/>
                    <a:pt x="4285" y="347"/>
                    <a:pt x="4258" y="320"/>
                  </a:cubicBezTo>
                  <a:cubicBezTo>
                    <a:pt x="4258" y="292"/>
                    <a:pt x="4230" y="257"/>
                    <a:pt x="4167" y="229"/>
                  </a:cubicBezTo>
                  <a:cubicBezTo>
                    <a:pt x="4112" y="201"/>
                    <a:pt x="3994" y="174"/>
                    <a:pt x="3883" y="146"/>
                  </a:cubicBezTo>
                  <a:cubicBezTo>
                    <a:pt x="3473" y="56"/>
                    <a:pt x="2869" y="0"/>
                    <a:pt x="214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42273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42259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423322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42316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42382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423670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2440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2426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2490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2476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25492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2533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2599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425840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42657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42643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42707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42693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27577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42743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42816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428010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42867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2853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2924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2910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29747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2960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033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30180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30840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3070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3141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3127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31917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3177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250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23500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238950" y="1987375"/>
              <a:ext cx="76775" cy="11500"/>
            </a:xfrm>
            <a:custGeom>
              <a:rect b="b" l="l" r="r" t="t"/>
              <a:pathLst>
                <a:path extrusionOk="0" h="460" w="3071">
                  <a:moveTo>
                    <a:pt x="1536" y="1"/>
                  </a:moveTo>
                  <a:cubicBezTo>
                    <a:pt x="695" y="1"/>
                    <a:pt x="1" y="112"/>
                    <a:pt x="1" y="230"/>
                  </a:cubicBezTo>
                  <a:cubicBezTo>
                    <a:pt x="1" y="376"/>
                    <a:pt x="695" y="459"/>
                    <a:pt x="1536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25250" y="1973675"/>
              <a:ext cx="104175" cy="20150"/>
            </a:xfrm>
            <a:custGeom>
              <a:rect b="b" l="l" r="r" t="t"/>
              <a:pathLst>
                <a:path extrusionOk="0" h="806" w="4167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24" y="806"/>
                    <a:pt x="2084" y="806"/>
                  </a:cubicBezTo>
                  <a:cubicBezTo>
                    <a:pt x="3236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25250" y="1973675"/>
              <a:ext cx="104175" cy="10100"/>
            </a:xfrm>
            <a:custGeom>
              <a:rect b="b" l="l" r="r" t="t"/>
              <a:pathLst>
                <a:path extrusionOk="0" h="404" w="4167">
                  <a:moveTo>
                    <a:pt x="0" y="0"/>
                  </a:moveTo>
                  <a:lnTo>
                    <a:pt x="0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25250" y="1965000"/>
              <a:ext cx="104175" cy="17375"/>
            </a:xfrm>
            <a:custGeom>
              <a:rect b="b" l="l" r="r" t="t"/>
              <a:pathLst>
                <a:path extrusionOk="0" h="695" w="4167">
                  <a:moveTo>
                    <a:pt x="2084" y="0"/>
                  </a:moveTo>
                  <a:cubicBezTo>
                    <a:pt x="924" y="0"/>
                    <a:pt x="0" y="174"/>
                    <a:pt x="0" y="347"/>
                  </a:cubicBezTo>
                  <a:cubicBezTo>
                    <a:pt x="0" y="521"/>
                    <a:pt x="924" y="695"/>
                    <a:pt x="2084" y="695"/>
                  </a:cubicBezTo>
                  <a:cubicBezTo>
                    <a:pt x="3236" y="695"/>
                    <a:pt x="4167" y="521"/>
                    <a:pt x="4167" y="347"/>
                  </a:cubicBezTo>
                  <a:cubicBezTo>
                    <a:pt x="4167" y="174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223675" y="1963425"/>
              <a:ext cx="107150" cy="20350"/>
            </a:xfrm>
            <a:custGeom>
              <a:rect b="b" l="l" r="r" t="t"/>
              <a:pathLst>
                <a:path extrusionOk="0" h="814" w="4286">
                  <a:moveTo>
                    <a:pt x="2147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084" y="348"/>
                    <a:pt x="4140" y="376"/>
                    <a:pt x="4140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084" y="466"/>
                    <a:pt x="3994" y="494"/>
                    <a:pt x="3883" y="521"/>
                  </a:cubicBezTo>
                  <a:cubicBezTo>
                    <a:pt x="3508" y="612"/>
                    <a:pt x="2869" y="695"/>
                    <a:pt x="2147" y="695"/>
                  </a:cubicBezTo>
                  <a:cubicBezTo>
                    <a:pt x="1563" y="695"/>
                    <a:pt x="1042" y="639"/>
                    <a:pt x="667" y="584"/>
                  </a:cubicBezTo>
                  <a:cubicBezTo>
                    <a:pt x="494" y="549"/>
                    <a:pt x="320" y="521"/>
                    <a:pt x="237" y="494"/>
                  </a:cubicBezTo>
                  <a:cubicBezTo>
                    <a:pt x="174" y="466"/>
                    <a:pt x="147" y="438"/>
                    <a:pt x="119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9" y="348"/>
                    <a:pt x="292" y="320"/>
                    <a:pt x="411" y="292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9" y="237"/>
                  </a:cubicBezTo>
                  <a:cubicBezTo>
                    <a:pt x="147" y="237"/>
                    <a:pt x="91" y="264"/>
                    <a:pt x="63" y="292"/>
                  </a:cubicBezTo>
                  <a:cubicBezTo>
                    <a:pt x="36" y="292"/>
                    <a:pt x="36" y="320"/>
                    <a:pt x="1" y="348"/>
                  </a:cubicBezTo>
                  <a:lnTo>
                    <a:pt x="1" y="410"/>
                  </a:lnTo>
                  <a:lnTo>
                    <a:pt x="1" y="466"/>
                  </a:lnTo>
                  <a:cubicBezTo>
                    <a:pt x="36" y="494"/>
                    <a:pt x="63" y="521"/>
                    <a:pt x="119" y="549"/>
                  </a:cubicBezTo>
                  <a:cubicBezTo>
                    <a:pt x="174" y="584"/>
                    <a:pt x="292" y="612"/>
                    <a:pt x="411" y="639"/>
                  </a:cubicBezTo>
                  <a:cubicBezTo>
                    <a:pt x="785" y="758"/>
                    <a:pt x="1424" y="813"/>
                    <a:pt x="2147" y="813"/>
                  </a:cubicBezTo>
                  <a:cubicBezTo>
                    <a:pt x="2723" y="813"/>
                    <a:pt x="3244" y="758"/>
                    <a:pt x="3619" y="695"/>
                  </a:cubicBezTo>
                  <a:cubicBezTo>
                    <a:pt x="3820" y="667"/>
                    <a:pt x="3966" y="639"/>
                    <a:pt x="4084" y="584"/>
                  </a:cubicBezTo>
                  <a:cubicBezTo>
                    <a:pt x="4140" y="584"/>
                    <a:pt x="4202" y="549"/>
                    <a:pt x="4230" y="521"/>
                  </a:cubicBezTo>
                  <a:cubicBezTo>
                    <a:pt x="4258" y="494"/>
                    <a:pt x="4258" y="494"/>
                    <a:pt x="4258" y="466"/>
                  </a:cubicBezTo>
                  <a:cubicBezTo>
                    <a:pt x="4285" y="466"/>
                    <a:pt x="4285" y="438"/>
                    <a:pt x="4285" y="410"/>
                  </a:cubicBezTo>
                  <a:cubicBezTo>
                    <a:pt x="4285" y="376"/>
                    <a:pt x="4285" y="348"/>
                    <a:pt x="4258" y="348"/>
                  </a:cubicBezTo>
                  <a:cubicBezTo>
                    <a:pt x="4258" y="292"/>
                    <a:pt x="4230" y="292"/>
                    <a:pt x="4167" y="264"/>
                  </a:cubicBezTo>
                  <a:cubicBezTo>
                    <a:pt x="4112" y="202"/>
                    <a:pt x="3994" y="174"/>
                    <a:pt x="3883" y="146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2273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2259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23322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2316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2382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23670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2440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2426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2490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476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25492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42533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42599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425840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42657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42643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42707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42693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427577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42743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42816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428010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42867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42853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2924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2910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29747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2960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3033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30180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30840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43070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43141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43127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31917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43177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43250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4323500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4238950" y="1967775"/>
              <a:ext cx="76775" cy="11650"/>
            </a:xfrm>
            <a:custGeom>
              <a:rect b="b" l="l" r="r" t="t"/>
              <a:pathLst>
                <a:path extrusionOk="0" h="466" w="3071">
                  <a:moveTo>
                    <a:pt x="1536" y="0"/>
                  </a:moveTo>
                  <a:cubicBezTo>
                    <a:pt x="695" y="0"/>
                    <a:pt x="1" y="118"/>
                    <a:pt x="1" y="236"/>
                  </a:cubicBezTo>
                  <a:cubicBezTo>
                    <a:pt x="1" y="347"/>
                    <a:pt x="695" y="465"/>
                    <a:pt x="1536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6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4383575" y="2012725"/>
              <a:ext cx="130225" cy="31100"/>
            </a:xfrm>
            <a:custGeom>
              <a:rect b="b" l="l" r="r" t="t"/>
              <a:pathLst>
                <a:path extrusionOk="0" h="1244" w="5209">
                  <a:moveTo>
                    <a:pt x="2604" y="1"/>
                  </a:moveTo>
                  <a:cubicBezTo>
                    <a:pt x="1160" y="1"/>
                    <a:pt x="0" y="285"/>
                    <a:pt x="0" y="633"/>
                  </a:cubicBezTo>
                  <a:cubicBezTo>
                    <a:pt x="0" y="980"/>
                    <a:pt x="1160" y="1244"/>
                    <a:pt x="2604" y="1244"/>
                  </a:cubicBezTo>
                  <a:cubicBezTo>
                    <a:pt x="4021" y="1244"/>
                    <a:pt x="5208" y="980"/>
                    <a:pt x="5208" y="633"/>
                  </a:cubicBezTo>
                  <a:cubicBezTo>
                    <a:pt x="5208" y="285"/>
                    <a:pt x="4021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4395900" y="2012725"/>
              <a:ext cx="104875" cy="20875"/>
            </a:xfrm>
            <a:custGeom>
              <a:rect b="b" l="l" r="r" t="t"/>
              <a:pathLst>
                <a:path extrusionOk="0" h="835" w="4195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9" y="834"/>
                    <a:pt x="2111" y="834"/>
                  </a:cubicBezTo>
                  <a:cubicBezTo>
                    <a:pt x="3271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4395900" y="2012725"/>
              <a:ext cx="104875" cy="10800"/>
            </a:xfrm>
            <a:custGeom>
              <a:rect b="b" l="l" r="r" t="t"/>
              <a:pathLst>
                <a:path extrusionOk="0" h="432" w="4195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111" y="431"/>
                  </a:cubicBezTo>
                  <a:cubicBezTo>
                    <a:pt x="3153" y="431"/>
                    <a:pt x="4021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4395900" y="2004750"/>
              <a:ext cx="104875" cy="16675"/>
            </a:xfrm>
            <a:custGeom>
              <a:rect b="b" l="l" r="r" t="t"/>
              <a:pathLst>
                <a:path extrusionOk="0" h="667" w="4195">
                  <a:moveTo>
                    <a:pt x="2111" y="0"/>
                  </a:moveTo>
                  <a:cubicBezTo>
                    <a:pt x="959" y="0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4394500" y="2003175"/>
              <a:ext cx="107850" cy="19650"/>
            </a:xfrm>
            <a:custGeom>
              <a:rect b="b" l="l" r="r" t="t"/>
              <a:pathLst>
                <a:path extrusionOk="0" h="786" w="4314">
                  <a:moveTo>
                    <a:pt x="2167" y="119"/>
                  </a:moveTo>
                  <a:cubicBezTo>
                    <a:pt x="2751" y="119"/>
                    <a:pt x="3271" y="147"/>
                    <a:pt x="3619" y="209"/>
                  </a:cubicBezTo>
                  <a:cubicBezTo>
                    <a:pt x="3820" y="237"/>
                    <a:pt x="3966" y="265"/>
                    <a:pt x="4077" y="320"/>
                  </a:cubicBezTo>
                  <a:cubicBezTo>
                    <a:pt x="4105" y="320"/>
                    <a:pt x="4167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95" y="411"/>
                    <a:pt x="4167" y="438"/>
                  </a:cubicBezTo>
                  <a:cubicBezTo>
                    <a:pt x="4105" y="466"/>
                    <a:pt x="4021" y="494"/>
                    <a:pt x="3903" y="522"/>
                  </a:cubicBezTo>
                  <a:cubicBezTo>
                    <a:pt x="3528" y="612"/>
                    <a:pt x="2890" y="667"/>
                    <a:pt x="2167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58" y="466"/>
                  </a:cubicBezTo>
                  <a:cubicBezTo>
                    <a:pt x="202" y="438"/>
                    <a:pt x="174" y="438"/>
                    <a:pt x="147" y="411"/>
                  </a:cubicBezTo>
                  <a:lnTo>
                    <a:pt x="147" y="383"/>
                  </a:lnTo>
                  <a:lnTo>
                    <a:pt x="112" y="383"/>
                  </a:lnTo>
                  <a:cubicBezTo>
                    <a:pt x="112" y="383"/>
                    <a:pt x="147" y="383"/>
                    <a:pt x="174" y="348"/>
                  </a:cubicBezTo>
                  <a:cubicBezTo>
                    <a:pt x="202" y="320"/>
                    <a:pt x="286" y="292"/>
                    <a:pt x="431" y="265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36"/>
                    <a:pt x="667" y="91"/>
                  </a:cubicBezTo>
                  <a:cubicBezTo>
                    <a:pt x="494" y="119"/>
                    <a:pt x="320" y="174"/>
                    <a:pt x="202" y="209"/>
                  </a:cubicBezTo>
                  <a:cubicBezTo>
                    <a:pt x="147" y="237"/>
                    <a:pt x="112" y="265"/>
                    <a:pt x="84" y="265"/>
                  </a:cubicBezTo>
                  <a:lnTo>
                    <a:pt x="29" y="320"/>
                  </a:lnTo>
                  <a:cubicBezTo>
                    <a:pt x="29" y="348"/>
                    <a:pt x="1" y="383"/>
                    <a:pt x="1" y="383"/>
                  </a:cubicBezTo>
                  <a:cubicBezTo>
                    <a:pt x="1" y="411"/>
                    <a:pt x="29" y="438"/>
                    <a:pt x="29" y="466"/>
                  </a:cubicBezTo>
                  <a:cubicBezTo>
                    <a:pt x="56" y="494"/>
                    <a:pt x="84" y="522"/>
                    <a:pt x="147" y="522"/>
                  </a:cubicBezTo>
                  <a:cubicBezTo>
                    <a:pt x="202" y="584"/>
                    <a:pt x="320" y="612"/>
                    <a:pt x="431" y="640"/>
                  </a:cubicBezTo>
                  <a:cubicBezTo>
                    <a:pt x="806" y="730"/>
                    <a:pt x="1445" y="785"/>
                    <a:pt x="2167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05" y="584"/>
                  </a:cubicBezTo>
                  <a:cubicBezTo>
                    <a:pt x="4167" y="556"/>
                    <a:pt x="4195" y="522"/>
                    <a:pt x="4251" y="494"/>
                  </a:cubicBezTo>
                  <a:lnTo>
                    <a:pt x="4278" y="466"/>
                  </a:lnTo>
                  <a:cubicBezTo>
                    <a:pt x="4313" y="438"/>
                    <a:pt x="4313" y="411"/>
                    <a:pt x="4313" y="383"/>
                  </a:cubicBezTo>
                  <a:cubicBezTo>
                    <a:pt x="4313" y="383"/>
                    <a:pt x="4313" y="348"/>
                    <a:pt x="4278" y="320"/>
                  </a:cubicBezTo>
                  <a:cubicBezTo>
                    <a:pt x="4251" y="292"/>
                    <a:pt x="4223" y="265"/>
                    <a:pt x="4195" y="237"/>
                  </a:cubicBezTo>
                  <a:cubicBezTo>
                    <a:pt x="4105" y="209"/>
                    <a:pt x="4021" y="174"/>
                    <a:pt x="3876" y="147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43988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4397275" y="2010475"/>
              <a:ext cx="5250" cy="26750"/>
            </a:xfrm>
            <a:custGeom>
              <a:rect b="b" l="l" r="r" t="t"/>
              <a:pathLst>
                <a:path extrusionOk="0" h="1070" w="21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44038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440250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44096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44082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44146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44132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44205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4418975" y="2010475"/>
              <a:ext cx="5250" cy="26750"/>
            </a:xfrm>
            <a:custGeom>
              <a:rect b="b" l="l" r="r" t="t"/>
              <a:pathLst>
                <a:path extrusionOk="0" h="1070" w="21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4255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442420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44313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44299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4363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4349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44422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4440675" y="2010475"/>
              <a:ext cx="5250" cy="26750"/>
            </a:xfrm>
            <a:custGeom>
              <a:rect b="b" l="l" r="r" t="t"/>
              <a:pathLst>
                <a:path extrusionOk="0" h="1070" w="21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44472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444590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44530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44516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44580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4566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44639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4462375" y="2010475"/>
              <a:ext cx="5250" cy="26750"/>
            </a:xfrm>
            <a:custGeom>
              <a:rect b="b" l="l" r="r" t="t"/>
              <a:pathLst>
                <a:path extrusionOk="0" h="1070" w="21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44689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446760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4474700" y="2011875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44733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447975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447835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44856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4484075" y="2010475"/>
              <a:ext cx="5250" cy="26750"/>
            </a:xfrm>
            <a:custGeom>
              <a:rect b="b" l="l" r="r" t="t"/>
              <a:pathLst>
                <a:path extrusionOk="0" h="1070" w="21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49067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48930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44964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449502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4410300" y="2006825"/>
              <a:ext cx="76775" cy="11650"/>
            </a:xfrm>
            <a:custGeom>
              <a:rect b="b" l="l" r="r" t="t"/>
              <a:pathLst>
                <a:path extrusionOk="0" h="466" w="3071">
                  <a:moveTo>
                    <a:pt x="1535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35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4395900" y="1993125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0"/>
                    <a:pt x="2111" y="840"/>
                  </a:cubicBezTo>
                  <a:cubicBezTo>
                    <a:pt x="3271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395900" y="1993125"/>
              <a:ext cx="104875" cy="10075"/>
            </a:xfrm>
            <a:custGeom>
              <a:rect b="b" l="l" r="r" t="t"/>
              <a:pathLst>
                <a:path extrusionOk="0" h="403" w="4195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4395900" y="1985125"/>
              <a:ext cx="104875" cy="16700"/>
            </a:xfrm>
            <a:custGeom>
              <a:rect b="b" l="l" r="r" t="t"/>
              <a:pathLst>
                <a:path extrusionOk="0" h="668" w="4195">
                  <a:moveTo>
                    <a:pt x="2111" y="1"/>
                  </a:moveTo>
                  <a:cubicBezTo>
                    <a:pt x="959" y="1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4394500" y="1983750"/>
              <a:ext cx="107850" cy="19450"/>
            </a:xfrm>
            <a:custGeom>
              <a:rect b="b" l="l" r="r" t="t"/>
              <a:pathLst>
                <a:path extrusionOk="0" h="778" w="4314">
                  <a:moveTo>
                    <a:pt x="2167" y="118"/>
                  </a:moveTo>
                  <a:cubicBezTo>
                    <a:pt x="2751" y="118"/>
                    <a:pt x="3271" y="146"/>
                    <a:pt x="3619" y="201"/>
                  </a:cubicBezTo>
                  <a:cubicBezTo>
                    <a:pt x="3820" y="229"/>
                    <a:pt x="3966" y="257"/>
                    <a:pt x="4077" y="292"/>
                  </a:cubicBezTo>
                  <a:cubicBezTo>
                    <a:pt x="4105" y="320"/>
                    <a:pt x="4167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4"/>
                    <a:pt x="2890" y="667"/>
                    <a:pt x="2167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58" y="465"/>
                  </a:cubicBezTo>
                  <a:cubicBezTo>
                    <a:pt x="202" y="431"/>
                    <a:pt x="174" y="403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57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3"/>
                  </a:cubicBezTo>
                  <a:cubicBezTo>
                    <a:pt x="494" y="118"/>
                    <a:pt x="320" y="146"/>
                    <a:pt x="202" y="201"/>
                  </a:cubicBezTo>
                  <a:cubicBezTo>
                    <a:pt x="147" y="229"/>
                    <a:pt x="112" y="229"/>
                    <a:pt x="84" y="257"/>
                  </a:cubicBezTo>
                  <a:lnTo>
                    <a:pt x="29" y="320"/>
                  </a:lnTo>
                  <a:cubicBezTo>
                    <a:pt x="29" y="347"/>
                    <a:pt x="1" y="347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493"/>
                    <a:pt x="147" y="521"/>
                  </a:cubicBezTo>
                  <a:cubicBezTo>
                    <a:pt x="202" y="576"/>
                    <a:pt x="320" y="604"/>
                    <a:pt x="431" y="639"/>
                  </a:cubicBezTo>
                  <a:cubicBezTo>
                    <a:pt x="806" y="722"/>
                    <a:pt x="1445" y="778"/>
                    <a:pt x="2167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05" y="576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65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7"/>
                    <a:pt x="4313" y="347"/>
                    <a:pt x="4278" y="320"/>
                  </a:cubicBezTo>
                  <a:cubicBezTo>
                    <a:pt x="4251" y="292"/>
                    <a:pt x="4223" y="257"/>
                    <a:pt x="4195" y="229"/>
                  </a:cubicBezTo>
                  <a:cubicBezTo>
                    <a:pt x="4105" y="201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43988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4397275" y="1991025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44038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440250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44096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44082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44146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44132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44205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4418975" y="1991025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44255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442420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44313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44299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44363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44349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44422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4440675" y="1991025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4472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444590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44530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44516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4580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44566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44639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4462375" y="1991025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44689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446760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4474700" y="199242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44733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47975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447835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44856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4484075" y="1991025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449067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48930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44964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449502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4410300" y="1987375"/>
              <a:ext cx="76775" cy="11500"/>
            </a:xfrm>
            <a:custGeom>
              <a:rect b="b" l="l" r="r" t="t"/>
              <a:pathLst>
                <a:path extrusionOk="0" h="460" w="3071">
                  <a:moveTo>
                    <a:pt x="1535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35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4395900" y="1973675"/>
              <a:ext cx="104875" cy="20150"/>
            </a:xfrm>
            <a:custGeom>
              <a:rect b="b" l="l" r="r" t="t"/>
              <a:pathLst>
                <a:path extrusionOk="0" h="806" w="4195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9" y="806"/>
                    <a:pt x="2111" y="806"/>
                  </a:cubicBezTo>
                  <a:cubicBezTo>
                    <a:pt x="3271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395900" y="1973675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111" y="403"/>
                  </a:cubicBezTo>
                  <a:cubicBezTo>
                    <a:pt x="3153" y="403"/>
                    <a:pt x="4021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4395900" y="1965000"/>
              <a:ext cx="104875" cy="17375"/>
            </a:xfrm>
            <a:custGeom>
              <a:rect b="b" l="l" r="r" t="t"/>
              <a:pathLst>
                <a:path extrusionOk="0" h="695" w="4195">
                  <a:moveTo>
                    <a:pt x="2111" y="0"/>
                  </a:moveTo>
                  <a:cubicBezTo>
                    <a:pt x="959" y="0"/>
                    <a:pt x="0" y="174"/>
                    <a:pt x="0" y="347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7"/>
                  </a:cubicBezTo>
                  <a:cubicBezTo>
                    <a:pt x="4195" y="174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4394500" y="1963425"/>
              <a:ext cx="107850" cy="20350"/>
            </a:xfrm>
            <a:custGeom>
              <a:rect b="b" l="l" r="r" t="t"/>
              <a:pathLst>
                <a:path extrusionOk="0" h="814" w="4314">
                  <a:moveTo>
                    <a:pt x="2167" y="119"/>
                  </a:moveTo>
                  <a:cubicBezTo>
                    <a:pt x="2751" y="119"/>
                    <a:pt x="3271" y="174"/>
                    <a:pt x="3619" y="237"/>
                  </a:cubicBezTo>
                  <a:cubicBezTo>
                    <a:pt x="3820" y="264"/>
                    <a:pt x="3966" y="292"/>
                    <a:pt x="4077" y="320"/>
                  </a:cubicBezTo>
                  <a:cubicBezTo>
                    <a:pt x="4105" y="348"/>
                    <a:pt x="4167" y="376"/>
                    <a:pt x="4167" y="376"/>
                  </a:cubicBezTo>
                  <a:lnTo>
                    <a:pt x="4195" y="410"/>
                  </a:lnTo>
                  <a:lnTo>
                    <a:pt x="4167" y="438"/>
                  </a:lnTo>
                  <a:cubicBezTo>
                    <a:pt x="4105" y="466"/>
                    <a:pt x="4021" y="494"/>
                    <a:pt x="3903" y="521"/>
                  </a:cubicBezTo>
                  <a:cubicBezTo>
                    <a:pt x="3528" y="612"/>
                    <a:pt x="2890" y="695"/>
                    <a:pt x="2167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58" y="494"/>
                  </a:cubicBezTo>
                  <a:cubicBezTo>
                    <a:pt x="202" y="466"/>
                    <a:pt x="174" y="438"/>
                    <a:pt x="147" y="438"/>
                  </a:cubicBezTo>
                  <a:lnTo>
                    <a:pt x="147" y="410"/>
                  </a:lnTo>
                  <a:lnTo>
                    <a:pt x="112" y="410"/>
                  </a:lnTo>
                  <a:cubicBezTo>
                    <a:pt x="112" y="410"/>
                    <a:pt x="147" y="376"/>
                    <a:pt x="174" y="376"/>
                  </a:cubicBezTo>
                  <a:cubicBezTo>
                    <a:pt x="202" y="348"/>
                    <a:pt x="286" y="320"/>
                    <a:pt x="431" y="292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63"/>
                    <a:pt x="667" y="119"/>
                  </a:cubicBezTo>
                  <a:cubicBezTo>
                    <a:pt x="494" y="146"/>
                    <a:pt x="320" y="174"/>
                    <a:pt x="202" y="237"/>
                  </a:cubicBezTo>
                  <a:cubicBezTo>
                    <a:pt x="147" y="237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48"/>
                  </a:cubicBezTo>
                  <a:cubicBezTo>
                    <a:pt x="29" y="348"/>
                    <a:pt x="1" y="376"/>
                    <a:pt x="1" y="410"/>
                  </a:cubicBezTo>
                  <a:cubicBezTo>
                    <a:pt x="1" y="438"/>
                    <a:pt x="29" y="466"/>
                    <a:pt x="29" y="466"/>
                  </a:cubicBezTo>
                  <a:cubicBezTo>
                    <a:pt x="56" y="494"/>
                    <a:pt x="84" y="521"/>
                    <a:pt x="147" y="549"/>
                  </a:cubicBezTo>
                  <a:cubicBezTo>
                    <a:pt x="202" y="584"/>
                    <a:pt x="320" y="612"/>
                    <a:pt x="431" y="639"/>
                  </a:cubicBezTo>
                  <a:cubicBezTo>
                    <a:pt x="806" y="758"/>
                    <a:pt x="1445" y="813"/>
                    <a:pt x="2167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05" y="584"/>
                  </a:cubicBezTo>
                  <a:cubicBezTo>
                    <a:pt x="4167" y="584"/>
                    <a:pt x="4195" y="549"/>
                    <a:pt x="4251" y="521"/>
                  </a:cubicBezTo>
                  <a:cubicBezTo>
                    <a:pt x="4251" y="494"/>
                    <a:pt x="4278" y="494"/>
                    <a:pt x="4278" y="466"/>
                  </a:cubicBezTo>
                  <a:cubicBezTo>
                    <a:pt x="4313" y="466"/>
                    <a:pt x="4313" y="438"/>
                    <a:pt x="4313" y="410"/>
                  </a:cubicBezTo>
                  <a:cubicBezTo>
                    <a:pt x="4313" y="376"/>
                    <a:pt x="4313" y="348"/>
                    <a:pt x="4278" y="348"/>
                  </a:cubicBezTo>
                  <a:cubicBezTo>
                    <a:pt x="4251" y="292"/>
                    <a:pt x="4223" y="292"/>
                    <a:pt x="4195" y="264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43988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4397275" y="1971425"/>
              <a:ext cx="5250" cy="26050"/>
            </a:xfrm>
            <a:custGeom>
              <a:rect b="b" l="l" r="r" t="t"/>
              <a:pathLst>
                <a:path extrusionOk="0" h="1042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4038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440250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44096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44082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44146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44132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44205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4418975" y="1971425"/>
              <a:ext cx="5250" cy="26050"/>
            </a:xfrm>
            <a:custGeom>
              <a:rect b="b" l="l" r="r" t="t"/>
              <a:pathLst>
                <a:path extrusionOk="0" h="1042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44255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442420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44313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4299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44363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44349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44422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440675" y="1971425"/>
              <a:ext cx="5250" cy="26050"/>
            </a:xfrm>
            <a:custGeom>
              <a:rect b="b" l="l" r="r" t="t"/>
              <a:pathLst>
                <a:path extrusionOk="0" h="1042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4472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44590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44530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44516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44580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44566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44639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4462375" y="1971425"/>
              <a:ext cx="5250" cy="26050"/>
            </a:xfrm>
            <a:custGeom>
              <a:rect b="b" l="l" r="r" t="t"/>
              <a:pathLst>
                <a:path extrusionOk="0" h="1042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44689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446760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4474700" y="1972800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44733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447975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447835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44856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4484075" y="1971425"/>
              <a:ext cx="5250" cy="26050"/>
            </a:xfrm>
            <a:custGeom>
              <a:rect b="b" l="l" r="r" t="t"/>
              <a:pathLst>
                <a:path extrusionOk="0" h="1042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449067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448930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44964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449502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4410300" y="1967775"/>
              <a:ext cx="76775" cy="11650"/>
            </a:xfrm>
            <a:custGeom>
              <a:rect b="b" l="l" r="r" t="t"/>
              <a:pathLst>
                <a:path extrusionOk="0" h="466" w="3071">
                  <a:moveTo>
                    <a:pt x="1535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35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4395900" y="1954050"/>
              <a:ext cx="104875" cy="20350"/>
            </a:xfrm>
            <a:custGeom>
              <a:rect b="b" l="l" r="r" t="t"/>
              <a:pathLst>
                <a:path extrusionOk="0" h="814" w="4195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4395900" y="1954050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111" y="403"/>
                  </a:cubicBezTo>
                  <a:cubicBezTo>
                    <a:pt x="3153" y="403"/>
                    <a:pt x="4021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4395900" y="1945375"/>
              <a:ext cx="104875" cy="16700"/>
            </a:xfrm>
            <a:custGeom>
              <a:rect b="b" l="l" r="r" t="t"/>
              <a:pathLst>
                <a:path extrusionOk="0" h="668" w="4195">
                  <a:moveTo>
                    <a:pt x="2111" y="0"/>
                  </a:moveTo>
                  <a:cubicBezTo>
                    <a:pt x="959" y="0"/>
                    <a:pt x="0" y="146"/>
                    <a:pt x="0" y="348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48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4394500" y="1943975"/>
              <a:ext cx="107850" cy="19475"/>
            </a:xfrm>
            <a:custGeom>
              <a:rect b="b" l="l" r="r" t="t"/>
              <a:pathLst>
                <a:path extrusionOk="0" h="779" w="4314">
                  <a:moveTo>
                    <a:pt x="2167" y="112"/>
                  </a:moveTo>
                  <a:cubicBezTo>
                    <a:pt x="2751" y="112"/>
                    <a:pt x="3271" y="147"/>
                    <a:pt x="3619" y="202"/>
                  </a:cubicBezTo>
                  <a:cubicBezTo>
                    <a:pt x="3820" y="230"/>
                    <a:pt x="3966" y="286"/>
                    <a:pt x="4077" y="320"/>
                  </a:cubicBezTo>
                  <a:cubicBezTo>
                    <a:pt x="4105" y="348"/>
                    <a:pt x="4167" y="348"/>
                    <a:pt x="4167" y="376"/>
                  </a:cubicBezTo>
                  <a:lnTo>
                    <a:pt x="4195" y="404"/>
                  </a:lnTo>
                  <a:lnTo>
                    <a:pt x="4167" y="431"/>
                  </a:lnTo>
                  <a:cubicBezTo>
                    <a:pt x="4105" y="459"/>
                    <a:pt x="4021" y="494"/>
                    <a:pt x="3903" y="522"/>
                  </a:cubicBezTo>
                  <a:cubicBezTo>
                    <a:pt x="3528" y="605"/>
                    <a:pt x="2890" y="668"/>
                    <a:pt x="2167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58" y="459"/>
                  </a:cubicBezTo>
                  <a:cubicBezTo>
                    <a:pt x="202" y="459"/>
                    <a:pt x="174" y="431"/>
                    <a:pt x="147" y="404"/>
                  </a:cubicBezTo>
                  <a:lnTo>
                    <a:pt x="112" y="404"/>
                  </a:lnTo>
                  <a:cubicBezTo>
                    <a:pt x="112" y="404"/>
                    <a:pt x="147" y="376"/>
                    <a:pt x="174" y="376"/>
                  </a:cubicBezTo>
                  <a:cubicBezTo>
                    <a:pt x="202" y="320"/>
                    <a:pt x="286" y="286"/>
                    <a:pt x="431" y="258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29"/>
                    <a:pt x="667" y="112"/>
                  </a:cubicBezTo>
                  <a:cubicBezTo>
                    <a:pt x="494" y="147"/>
                    <a:pt x="320" y="174"/>
                    <a:pt x="202" y="202"/>
                  </a:cubicBezTo>
                  <a:cubicBezTo>
                    <a:pt x="147" y="230"/>
                    <a:pt x="112" y="258"/>
                    <a:pt x="84" y="286"/>
                  </a:cubicBezTo>
                  <a:cubicBezTo>
                    <a:pt x="56" y="286"/>
                    <a:pt x="56" y="320"/>
                    <a:pt x="29" y="320"/>
                  </a:cubicBezTo>
                  <a:cubicBezTo>
                    <a:pt x="29" y="348"/>
                    <a:pt x="1" y="376"/>
                    <a:pt x="1" y="404"/>
                  </a:cubicBezTo>
                  <a:cubicBezTo>
                    <a:pt x="1" y="431"/>
                    <a:pt x="29" y="431"/>
                    <a:pt x="29" y="459"/>
                  </a:cubicBezTo>
                  <a:cubicBezTo>
                    <a:pt x="56" y="494"/>
                    <a:pt x="84" y="522"/>
                    <a:pt x="147" y="549"/>
                  </a:cubicBezTo>
                  <a:cubicBezTo>
                    <a:pt x="202" y="577"/>
                    <a:pt x="320" y="605"/>
                    <a:pt x="431" y="633"/>
                  </a:cubicBezTo>
                  <a:cubicBezTo>
                    <a:pt x="806" y="723"/>
                    <a:pt x="1445" y="779"/>
                    <a:pt x="2167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05" y="577"/>
                  </a:cubicBezTo>
                  <a:cubicBezTo>
                    <a:pt x="4167" y="549"/>
                    <a:pt x="4195" y="549"/>
                    <a:pt x="4251" y="522"/>
                  </a:cubicBezTo>
                  <a:cubicBezTo>
                    <a:pt x="4251" y="494"/>
                    <a:pt x="4278" y="494"/>
                    <a:pt x="4278" y="459"/>
                  </a:cubicBezTo>
                  <a:cubicBezTo>
                    <a:pt x="4313" y="431"/>
                    <a:pt x="4313" y="431"/>
                    <a:pt x="4313" y="404"/>
                  </a:cubicBezTo>
                  <a:cubicBezTo>
                    <a:pt x="4313" y="376"/>
                    <a:pt x="4313" y="348"/>
                    <a:pt x="4278" y="320"/>
                  </a:cubicBezTo>
                  <a:cubicBezTo>
                    <a:pt x="4251" y="286"/>
                    <a:pt x="4223" y="258"/>
                    <a:pt x="4195" y="258"/>
                  </a:cubicBezTo>
                  <a:cubicBezTo>
                    <a:pt x="4105" y="202"/>
                    <a:pt x="4021" y="174"/>
                    <a:pt x="3876" y="147"/>
                  </a:cubicBezTo>
                  <a:cubicBezTo>
                    <a:pt x="3501" y="56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43988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4397275" y="195110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44038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440250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44096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44082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44146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44132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44205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4418975" y="195110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44255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442420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44313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44299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44363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44349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4422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4440675" y="195110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44472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444590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44530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44516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44580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44566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44639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4462375" y="195110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44689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446760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4474700" y="1952675"/>
              <a:ext cx="2300" cy="23800"/>
            </a:xfrm>
            <a:custGeom>
              <a:rect b="b" l="l" r="r" t="t"/>
              <a:pathLst>
                <a:path extrusionOk="0" h="952" w="92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44733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447975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447835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4856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484075" y="195110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449067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448930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44964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449502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4410300" y="1948325"/>
              <a:ext cx="76775" cy="11475"/>
            </a:xfrm>
            <a:custGeom>
              <a:rect b="b" l="l" r="r" t="t"/>
              <a:pathLst>
                <a:path extrusionOk="0" h="459" w="3071">
                  <a:moveTo>
                    <a:pt x="1535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35" y="459"/>
                  </a:cubicBezTo>
                  <a:cubicBezTo>
                    <a:pt x="2376" y="459"/>
                    <a:pt x="3070" y="348"/>
                    <a:pt x="3070" y="230"/>
                  </a:cubicBezTo>
                  <a:cubicBezTo>
                    <a:pt x="3070" y="84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4395900" y="1933750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9" y="840"/>
                    <a:pt x="2111" y="840"/>
                  </a:cubicBezTo>
                  <a:cubicBezTo>
                    <a:pt x="3271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4395900" y="1933750"/>
              <a:ext cx="104875" cy="10950"/>
            </a:xfrm>
            <a:custGeom>
              <a:rect b="b" l="l" r="r" t="t"/>
              <a:pathLst>
                <a:path extrusionOk="0" h="438" w="4195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111" y="438"/>
                  </a:cubicBezTo>
                  <a:cubicBezTo>
                    <a:pt x="3153" y="438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395900" y="1925925"/>
              <a:ext cx="104875" cy="16525"/>
            </a:xfrm>
            <a:custGeom>
              <a:rect b="b" l="l" r="r" t="t"/>
              <a:pathLst>
                <a:path extrusionOk="0" h="661" w="4195">
                  <a:moveTo>
                    <a:pt x="2111" y="1"/>
                  </a:moveTo>
                  <a:cubicBezTo>
                    <a:pt x="959" y="1"/>
                    <a:pt x="0" y="140"/>
                    <a:pt x="0" y="313"/>
                  </a:cubicBezTo>
                  <a:cubicBezTo>
                    <a:pt x="0" y="522"/>
                    <a:pt x="959" y="660"/>
                    <a:pt x="2111" y="660"/>
                  </a:cubicBezTo>
                  <a:cubicBezTo>
                    <a:pt x="3271" y="660"/>
                    <a:pt x="4195" y="522"/>
                    <a:pt x="4195" y="313"/>
                  </a:cubicBezTo>
                  <a:cubicBezTo>
                    <a:pt x="4195" y="140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394500" y="1924375"/>
              <a:ext cx="107850" cy="19625"/>
            </a:xfrm>
            <a:custGeom>
              <a:rect b="b" l="l" r="r" t="t"/>
              <a:pathLst>
                <a:path extrusionOk="0" h="785" w="4314">
                  <a:moveTo>
                    <a:pt x="2167" y="118"/>
                  </a:moveTo>
                  <a:cubicBezTo>
                    <a:pt x="2751" y="118"/>
                    <a:pt x="3271" y="146"/>
                    <a:pt x="3619" y="202"/>
                  </a:cubicBezTo>
                  <a:cubicBezTo>
                    <a:pt x="3820" y="236"/>
                    <a:pt x="3966" y="292"/>
                    <a:pt x="4077" y="320"/>
                  </a:cubicBezTo>
                  <a:cubicBezTo>
                    <a:pt x="4105" y="320"/>
                    <a:pt x="4167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95" y="410"/>
                    <a:pt x="4167" y="438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67"/>
                    <a:pt x="2167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58" y="465"/>
                  </a:cubicBezTo>
                  <a:cubicBezTo>
                    <a:pt x="202" y="438"/>
                    <a:pt x="174" y="438"/>
                    <a:pt x="147" y="410"/>
                  </a:cubicBez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64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90"/>
                  </a:cubicBezTo>
                  <a:cubicBezTo>
                    <a:pt x="494" y="118"/>
                    <a:pt x="320" y="174"/>
                    <a:pt x="202" y="202"/>
                  </a:cubicBezTo>
                  <a:cubicBezTo>
                    <a:pt x="147" y="236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20"/>
                  </a:cubicBezTo>
                  <a:cubicBezTo>
                    <a:pt x="29" y="347"/>
                    <a:pt x="1" y="375"/>
                    <a:pt x="1" y="375"/>
                  </a:cubicBezTo>
                  <a:cubicBezTo>
                    <a:pt x="1" y="410"/>
                    <a:pt x="29" y="438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84"/>
                    <a:pt x="320" y="611"/>
                    <a:pt x="431" y="639"/>
                  </a:cubicBezTo>
                  <a:cubicBezTo>
                    <a:pt x="806" y="722"/>
                    <a:pt x="1445" y="785"/>
                    <a:pt x="2167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05" y="584"/>
                  </a:cubicBezTo>
                  <a:cubicBezTo>
                    <a:pt x="4167" y="549"/>
                    <a:pt x="4195" y="521"/>
                    <a:pt x="4251" y="493"/>
                  </a:cubicBezTo>
                  <a:lnTo>
                    <a:pt x="4278" y="465"/>
                  </a:lnTo>
                  <a:cubicBezTo>
                    <a:pt x="4313" y="438"/>
                    <a:pt x="4313" y="410"/>
                    <a:pt x="4313" y="375"/>
                  </a:cubicBezTo>
                  <a:cubicBezTo>
                    <a:pt x="4313" y="375"/>
                    <a:pt x="4313" y="347"/>
                    <a:pt x="4278" y="320"/>
                  </a:cubicBezTo>
                  <a:cubicBezTo>
                    <a:pt x="4251" y="292"/>
                    <a:pt x="4223" y="264"/>
                    <a:pt x="4195" y="236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43988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4397275" y="1931650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4038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0250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4096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44082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44146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4132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44205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418975" y="1931650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4255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42420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4313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44299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44363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44349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44422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4440675" y="1931650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44472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44590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44530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44516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44580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4566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44639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462375" y="1931650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4689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46760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474700" y="1933050"/>
              <a:ext cx="2300" cy="23975"/>
            </a:xfrm>
            <a:custGeom>
              <a:rect b="b" l="l" r="r" t="t"/>
              <a:pathLst>
                <a:path extrusionOk="0" h="959" w="92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44733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447975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47835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44856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484075" y="1931650"/>
              <a:ext cx="5250" cy="26775"/>
            </a:xfrm>
            <a:custGeom>
              <a:rect b="b" l="l" r="r" t="t"/>
              <a:pathLst>
                <a:path extrusionOk="0" h="1071" w="21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49067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48930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4964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49502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410300" y="1928700"/>
              <a:ext cx="76775" cy="10975"/>
            </a:xfrm>
            <a:custGeom>
              <a:rect b="b" l="l" r="r" t="t"/>
              <a:pathLst>
                <a:path extrusionOk="0" h="439" w="3071">
                  <a:moveTo>
                    <a:pt x="1535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35" y="438"/>
                  </a:cubicBezTo>
                  <a:cubicBezTo>
                    <a:pt x="2376" y="438"/>
                    <a:pt x="3070" y="348"/>
                    <a:pt x="3070" y="202"/>
                  </a:cubicBezTo>
                  <a:cubicBezTo>
                    <a:pt x="3070" y="91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395900" y="1914300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1"/>
                    <a:pt x="2111" y="841"/>
                  </a:cubicBezTo>
                  <a:cubicBezTo>
                    <a:pt x="3271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395900" y="1914300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395900" y="1906325"/>
              <a:ext cx="104875" cy="16675"/>
            </a:xfrm>
            <a:custGeom>
              <a:rect b="b" l="l" r="r" t="t"/>
              <a:pathLst>
                <a:path extrusionOk="0" h="667" w="4195">
                  <a:moveTo>
                    <a:pt x="2111" y="0"/>
                  </a:moveTo>
                  <a:cubicBezTo>
                    <a:pt x="959" y="0"/>
                    <a:pt x="0" y="146"/>
                    <a:pt x="0" y="319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19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394500" y="1904925"/>
              <a:ext cx="107850" cy="19475"/>
            </a:xfrm>
            <a:custGeom>
              <a:rect b="b" l="l" r="r" t="t"/>
              <a:pathLst>
                <a:path extrusionOk="0" h="779" w="4314">
                  <a:moveTo>
                    <a:pt x="2167" y="112"/>
                  </a:moveTo>
                  <a:cubicBezTo>
                    <a:pt x="2751" y="112"/>
                    <a:pt x="3271" y="146"/>
                    <a:pt x="3619" y="202"/>
                  </a:cubicBezTo>
                  <a:cubicBezTo>
                    <a:pt x="3820" y="230"/>
                    <a:pt x="3966" y="257"/>
                    <a:pt x="4077" y="320"/>
                  </a:cubicBezTo>
                  <a:cubicBezTo>
                    <a:pt x="4105" y="320"/>
                    <a:pt x="4167" y="348"/>
                    <a:pt x="4167" y="348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5"/>
                    <a:pt x="2890" y="667"/>
                    <a:pt x="2167" y="667"/>
                  </a:cubicBezTo>
                  <a:cubicBezTo>
                    <a:pt x="1591" y="667"/>
                    <a:pt x="1070" y="632"/>
                    <a:pt x="695" y="549"/>
                  </a:cubicBezTo>
                  <a:cubicBezTo>
                    <a:pt x="494" y="521"/>
                    <a:pt x="348" y="493"/>
                    <a:pt x="258" y="459"/>
                  </a:cubicBezTo>
                  <a:cubicBezTo>
                    <a:pt x="202" y="431"/>
                    <a:pt x="174" y="431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8"/>
                  </a:cubicBezTo>
                  <a:cubicBezTo>
                    <a:pt x="202" y="320"/>
                    <a:pt x="286" y="285"/>
                    <a:pt x="431" y="257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4"/>
                  </a:cubicBezTo>
                  <a:cubicBezTo>
                    <a:pt x="494" y="112"/>
                    <a:pt x="320" y="146"/>
                    <a:pt x="202" y="202"/>
                  </a:cubicBezTo>
                  <a:cubicBezTo>
                    <a:pt x="147" y="230"/>
                    <a:pt x="112" y="230"/>
                    <a:pt x="84" y="257"/>
                  </a:cubicBezTo>
                  <a:cubicBezTo>
                    <a:pt x="56" y="285"/>
                    <a:pt x="56" y="285"/>
                    <a:pt x="29" y="320"/>
                  </a:cubicBezTo>
                  <a:cubicBezTo>
                    <a:pt x="29" y="348"/>
                    <a:pt x="1" y="348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521"/>
                    <a:pt x="147" y="521"/>
                  </a:cubicBezTo>
                  <a:cubicBezTo>
                    <a:pt x="202" y="577"/>
                    <a:pt x="320" y="605"/>
                    <a:pt x="431" y="632"/>
                  </a:cubicBezTo>
                  <a:cubicBezTo>
                    <a:pt x="806" y="723"/>
                    <a:pt x="1445" y="778"/>
                    <a:pt x="2167" y="778"/>
                  </a:cubicBezTo>
                  <a:cubicBezTo>
                    <a:pt x="2751" y="778"/>
                    <a:pt x="3271" y="750"/>
                    <a:pt x="3646" y="667"/>
                  </a:cubicBezTo>
                  <a:cubicBezTo>
                    <a:pt x="3848" y="632"/>
                    <a:pt x="3994" y="605"/>
                    <a:pt x="4105" y="577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59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8"/>
                    <a:pt x="4313" y="348"/>
                    <a:pt x="4278" y="320"/>
                  </a:cubicBezTo>
                  <a:cubicBezTo>
                    <a:pt x="4251" y="285"/>
                    <a:pt x="4223" y="257"/>
                    <a:pt x="4195" y="230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3988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397275" y="191205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4038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40250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4096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4082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4146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4132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4205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4418975" y="191205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44255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442420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4313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4299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4363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44349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4422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4440675" y="191205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44472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44590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44530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4516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4580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4566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4639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4462375" y="191205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44689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446760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4474700" y="1913600"/>
              <a:ext cx="2300" cy="23825"/>
            </a:xfrm>
            <a:custGeom>
              <a:rect b="b" l="l" r="r" t="t"/>
              <a:pathLst>
                <a:path extrusionOk="0" h="953" w="92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44733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479750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478350" y="191205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4485650" y="1913600"/>
              <a:ext cx="2100" cy="23825"/>
            </a:xfrm>
            <a:custGeom>
              <a:rect b="b" l="l" r="r" t="t"/>
              <a:pathLst>
                <a:path extrusionOk="0" h="953" w="84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4484075" y="1912050"/>
              <a:ext cx="5250" cy="26925"/>
            </a:xfrm>
            <a:custGeom>
              <a:rect b="b" l="l" r="r" t="t"/>
              <a:pathLst>
                <a:path extrusionOk="0" h="1077" w="21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4490675" y="1913600"/>
              <a:ext cx="2125" cy="23825"/>
            </a:xfrm>
            <a:custGeom>
              <a:rect b="b" l="l" r="r" t="t"/>
              <a:pathLst>
                <a:path extrusionOk="0" h="953" w="85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4489300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4496425" y="1913600"/>
              <a:ext cx="2275" cy="23825"/>
            </a:xfrm>
            <a:custGeom>
              <a:rect b="b" l="l" r="r" t="t"/>
              <a:pathLst>
                <a:path extrusionOk="0" h="953" w="91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4495025" y="191205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4410300" y="1908575"/>
              <a:ext cx="76775" cy="11475"/>
            </a:xfrm>
            <a:custGeom>
              <a:rect b="b" l="l" r="r" t="t"/>
              <a:pathLst>
                <a:path extrusionOk="0" h="459" w="3071">
                  <a:moveTo>
                    <a:pt x="1535" y="0"/>
                  </a:moveTo>
                  <a:cubicBezTo>
                    <a:pt x="667" y="0"/>
                    <a:pt x="1" y="111"/>
                    <a:pt x="1" y="229"/>
                  </a:cubicBezTo>
                  <a:cubicBezTo>
                    <a:pt x="1" y="375"/>
                    <a:pt x="667" y="459"/>
                    <a:pt x="1535" y="459"/>
                  </a:cubicBezTo>
                  <a:cubicBezTo>
                    <a:pt x="2376" y="459"/>
                    <a:pt x="3070" y="375"/>
                    <a:pt x="3070" y="229"/>
                  </a:cubicBezTo>
                  <a:cubicBezTo>
                    <a:pt x="3070" y="111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4395900" y="1894675"/>
              <a:ext cx="104875" cy="20350"/>
            </a:xfrm>
            <a:custGeom>
              <a:rect b="b" l="l" r="r" t="t"/>
              <a:pathLst>
                <a:path extrusionOk="0" h="814" w="4195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4395900" y="1894675"/>
              <a:ext cx="104875" cy="10275"/>
            </a:xfrm>
            <a:custGeom>
              <a:rect b="b" l="l" r="r" t="t"/>
              <a:pathLst>
                <a:path extrusionOk="0" h="411" w="4195">
                  <a:moveTo>
                    <a:pt x="0" y="1"/>
                  </a:moveTo>
                  <a:lnTo>
                    <a:pt x="0" y="119"/>
                  </a:lnTo>
                  <a:cubicBezTo>
                    <a:pt x="202" y="292"/>
                    <a:pt x="1070" y="410"/>
                    <a:pt x="2111" y="410"/>
                  </a:cubicBezTo>
                  <a:cubicBezTo>
                    <a:pt x="3153" y="410"/>
                    <a:pt x="4021" y="292"/>
                    <a:pt x="4195" y="119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4395900" y="1886000"/>
              <a:ext cx="104875" cy="17375"/>
            </a:xfrm>
            <a:custGeom>
              <a:rect b="b" l="l" r="r" t="t"/>
              <a:pathLst>
                <a:path extrusionOk="0" h="695" w="4195">
                  <a:moveTo>
                    <a:pt x="2111" y="1"/>
                  </a:moveTo>
                  <a:cubicBezTo>
                    <a:pt x="959" y="1"/>
                    <a:pt x="0" y="174"/>
                    <a:pt x="0" y="348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8"/>
                  </a:cubicBezTo>
                  <a:cubicBezTo>
                    <a:pt x="4195" y="174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4394500" y="1884625"/>
              <a:ext cx="107850" cy="20325"/>
            </a:xfrm>
            <a:custGeom>
              <a:rect b="b" l="l" r="r" t="t"/>
              <a:pathLst>
                <a:path extrusionOk="0" h="813" w="4314">
                  <a:moveTo>
                    <a:pt x="2167" y="118"/>
                  </a:moveTo>
                  <a:cubicBezTo>
                    <a:pt x="2751" y="118"/>
                    <a:pt x="3271" y="174"/>
                    <a:pt x="3619" y="229"/>
                  </a:cubicBezTo>
                  <a:cubicBezTo>
                    <a:pt x="3820" y="264"/>
                    <a:pt x="3966" y="292"/>
                    <a:pt x="4077" y="319"/>
                  </a:cubicBezTo>
                  <a:cubicBezTo>
                    <a:pt x="4105" y="347"/>
                    <a:pt x="4167" y="375"/>
                    <a:pt x="4167" y="375"/>
                  </a:cubicBezTo>
                  <a:lnTo>
                    <a:pt x="4195" y="403"/>
                  </a:lnTo>
                  <a:cubicBezTo>
                    <a:pt x="4195" y="403"/>
                    <a:pt x="4195" y="437"/>
                    <a:pt x="4167" y="437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94"/>
                    <a:pt x="2167" y="694"/>
                  </a:cubicBezTo>
                  <a:cubicBezTo>
                    <a:pt x="1591" y="694"/>
                    <a:pt x="1070" y="639"/>
                    <a:pt x="695" y="576"/>
                  </a:cubicBezTo>
                  <a:cubicBezTo>
                    <a:pt x="494" y="549"/>
                    <a:pt x="348" y="521"/>
                    <a:pt x="258" y="493"/>
                  </a:cubicBezTo>
                  <a:cubicBezTo>
                    <a:pt x="202" y="465"/>
                    <a:pt x="174" y="437"/>
                    <a:pt x="147" y="437"/>
                  </a:cubicBezTo>
                  <a:lnTo>
                    <a:pt x="147" y="403"/>
                  </a:lnTo>
                  <a:lnTo>
                    <a:pt x="112" y="403"/>
                  </a:lnTo>
                  <a:cubicBezTo>
                    <a:pt x="112" y="403"/>
                    <a:pt x="147" y="375"/>
                    <a:pt x="174" y="375"/>
                  </a:cubicBezTo>
                  <a:cubicBezTo>
                    <a:pt x="202" y="347"/>
                    <a:pt x="286" y="319"/>
                    <a:pt x="431" y="292"/>
                  </a:cubicBezTo>
                  <a:cubicBezTo>
                    <a:pt x="779" y="201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56"/>
                    <a:pt x="667" y="118"/>
                  </a:cubicBezTo>
                  <a:cubicBezTo>
                    <a:pt x="494" y="146"/>
                    <a:pt x="320" y="174"/>
                    <a:pt x="202" y="229"/>
                  </a:cubicBezTo>
                  <a:cubicBezTo>
                    <a:pt x="147" y="229"/>
                    <a:pt x="112" y="264"/>
                    <a:pt x="84" y="292"/>
                  </a:cubicBezTo>
                  <a:cubicBezTo>
                    <a:pt x="56" y="319"/>
                    <a:pt x="56" y="319"/>
                    <a:pt x="29" y="347"/>
                  </a:cubicBezTo>
                  <a:cubicBezTo>
                    <a:pt x="29" y="347"/>
                    <a:pt x="1" y="375"/>
                    <a:pt x="1" y="403"/>
                  </a:cubicBezTo>
                  <a:cubicBezTo>
                    <a:pt x="1" y="437"/>
                    <a:pt x="29" y="465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76"/>
                    <a:pt x="320" y="639"/>
                    <a:pt x="431" y="667"/>
                  </a:cubicBezTo>
                  <a:cubicBezTo>
                    <a:pt x="806" y="750"/>
                    <a:pt x="1445" y="812"/>
                    <a:pt x="2167" y="812"/>
                  </a:cubicBezTo>
                  <a:cubicBezTo>
                    <a:pt x="2751" y="812"/>
                    <a:pt x="3271" y="750"/>
                    <a:pt x="3646" y="694"/>
                  </a:cubicBezTo>
                  <a:cubicBezTo>
                    <a:pt x="3848" y="667"/>
                    <a:pt x="3994" y="639"/>
                    <a:pt x="4105" y="576"/>
                  </a:cubicBezTo>
                  <a:cubicBezTo>
                    <a:pt x="4167" y="576"/>
                    <a:pt x="4195" y="549"/>
                    <a:pt x="4251" y="521"/>
                  </a:cubicBezTo>
                  <a:cubicBezTo>
                    <a:pt x="4251" y="493"/>
                    <a:pt x="4278" y="493"/>
                    <a:pt x="4278" y="465"/>
                  </a:cubicBezTo>
                  <a:cubicBezTo>
                    <a:pt x="4313" y="465"/>
                    <a:pt x="4313" y="437"/>
                    <a:pt x="4313" y="403"/>
                  </a:cubicBezTo>
                  <a:cubicBezTo>
                    <a:pt x="4313" y="375"/>
                    <a:pt x="4313" y="347"/>
                    <a:pt x="4278" y="347"/>
                  </a:cubicBezTo>
                  <a:cubicBezTo>
                    <a:pt x="4251" y="319"/>
                    <a:pt x="4223" y="292"/>
                    <a:pt x="4195" y="264"/>
                  </a:cubicBezTo>
                  <a:cubicBezTo>
                    <a:pt x="4105" y="229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43988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4397275" y="1892600"/>
              <a:ext cx="5250" cy="26075"/>
            </a:xfrm>
            <a:custGeom>
              <a:rect b="b" l="l" r="r" t="t"/>
              <a:pathLst>
                <a:path extrusionOk="0" h="1043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44038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4402500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4096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44082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4146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4132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4205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418975" y="1892600"/>
              <a:ext cx="5250" cy="26075"/>
            </a:xfrm>
            <a:custGeom>
              <a:rect b="b" l="l" r="r" t="t"/>
              <a:pathLst>
                <a:path extrusionOk="0" h="1043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44255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4424200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44313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44299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44363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44349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4422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4440675" y="1892600"/>
              <a:ext cx="5250" cy="26075"/>
            </a:xfrm>
            <a:custGeom>
              <a:rect b="b" l="l" r="r" t="t"/>
              <a:pathLst>
                <a:path extrusionOk="0" h="1043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44472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4445900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44530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44516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44580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44566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44639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4462375" y="1892600"/>
              <a:ext cx="5250" cy="26075"/>
            </a:xfrm>
            <a:custGeom>
              <a:rect b="b" l="l" r="r" t="t"/>
              <a:pathLst>
                <a:path extrusionOk="0" h="1043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4689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4467600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4474700" y="1893975"/>
              <a:ext cx="2300" cy="23300"/>
            </a:xfrm>
            <a:custGeom>
              <a:rect b="b" l="l" r="r" t="t"/>
              <a:pathLst>
                <a:path extrusionOk="0" h="932" w="92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44733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479750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478350" y="1892600"/>
              <a:ext cx="5075" cy="26075"/>
            </a:xfrm>
            <a:custGeom>
              <a:rect b="b" l="l" r="r" t="t"/>
              <a:pathLst>
                <a:path extrusionOk="0" h="1043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485650" y="1893975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484075" y="1892600"/>
              <a:ext cx="5250" cy="26075"/>
            </a:xfrm>
            <a:custGeom>
              <a:rect b="b" l="l" r="r" t="t"/>
              <a:pathLst>
                <a:path extrusionOk="0" h="1043" w="21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490675" y="1893975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489300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496425" y="1893975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495025" y="1892600"/>
              <a:ext cx="5050" cy="26075"/>
            </a:xfrm>
            <a:custGeom>
              <a:rect b="b" l="l" r="r" t="t"/>
              <a:pathLst>
                <a:path extrusionOk="0" h="1043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410300" y="1888950"/>
              <a:ext cx="76775" cy="11650"/>
            </a:xfrm>
            <a:custGeom>
              <a:rect b="b" l="l" r="r" t="t"/>
              <a:pathLst>
                <a:path extrusionOk="0" h="466" w="3071">
                  <a:moveTo>
                    <a:pt x="1535" y="1"/>
                  </a:moveTo>
                  <a:cubicBezTo>
                    <a:pt x="667" y="1"/>
                    <a:pt x="1" y="119"/>
                    <a:pt x="1" y="230"/>
                  </a:cubicBezTo>
                  <a:cubicBezTo>
                    <a:pt x="1" y="348"/>
                    <a:pt x="667" y="466"/>
                    <a:pt x="1535" y="466"/>
                  </a:cubicBezTo>
                  <a:cubicBezTo>
                    <a:pt x="2376" y="466"/>
                    <a:pt x="3070" y="348"/>
                    <a:pt x="3070" y="230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4555100" y="2012725"/>
              <a:ext cx="129525" cy="31100"/>
            </a:xfrm>
            <a:custGeom>
              <a:rect b="b" l="l" r="r" t="t"/>
              <a:pathLst>
                <a:path extrusionOk="0" h="1244" w="5181">
                  <a:moveTo>
                    <a:pt x="2576" y="1"/>
                  </a:moveTo>
                  <a:cubicBezTo>
                    <a:pt x="1153" y="1"/>
                    <a:pt x="0" y="285"/>
                    <a:pt x="0" y="633"/>
                  </a:cubicBezTo>
                  <a:cubicBezTo>
                    <a:pt x="0" y="980"/>
                    <a:pt x="1153" y="1244"/>
                    <a:pt x="2576" y="1244"/>
                  </a:cubicBezTo>
                  <a:cubicBezTo>
                    <a:pt x="4021" y="1244"/>
                    <a:pt x="5180" y="980"/>
                    <a:pt x="5180" y="633"/>
                  </a:cubicBezTo>
                  <a:cubicBezTo>
                    <a:pt x="5180" y="285"/>
                    <a:pt x="4021" y="1"/>
                    <a:pt x="2576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4567425" y="2012725"/>
              <a:ext cx="104875" cy="20875"/>
            </a:xfrm>
            <a:custGeom>
              <a:rect b="b" l="l" r="r" t="t"/>
              <a:pathLst>
                <a:path extrusionOk="0" h="835" w="4195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1" y="834"/>
                    <a:pt x="2083" y="834"/>
                  </a:cubicBezTo>
                  <a:cubicBezTo>
                    <a:pt x="3236" y="834"/>
                    <a:pt x="4194" y="695"/>
                    <a:pt x="4194" y="487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4567425" y="2012725"/>
              <a:ext cx="104875" cy="10800"/>
            </a:xfrm>
            <a:custGeom>
              <a:rect b="b" l="l" r="r" t="t"/>
              <a:pathLst>
                <a:path extrusionOk="0" h="432" w="4195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083" y="431"/>
                  </a:cubicBezTo>
                  <a:cubicBezTo>
                    <a:pt x="3125" y="431"/>
                    <a:pt x="3993" y="285"/>
                    <a:pt x="4194" y="112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4567425" y="2004750"/>
              <a:ext cx="104875" cy="16675"/>
            </a:xfrm>
            <a:custGeom>
              <a:rect b="b" l="l" r="r" t="t"/>
              <a:pathLst>
                <a:path extrusionOk="0" h="667" w="4195">
                  <a:moveTo>
                    <a:pt x="2083" y="0"/>
                  </a:moveTo>
                  <a:cubicBezTo>
                    <a:pt x="951" y="0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4565850" y="2003175"/>
              <a:ext cx="107825" cy="19650"/>
            </a:xfrm>
            <a:custGeom>
              <a:rect b="b" l="l" r="r" t="t"/>
              <a:pathLst>
                <a:path extrusionOk="0" h="786" w="4313">
                  <a:moveTo>
                    <a:pt x="2146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820" y="237"/>
                    <a:pt x="3966" y="265"/>
                    <a:pt x="4056" y="320"/>
                  </a:cubicBezTo>
                  <a:cubicBezTo>
                    <a:pt x="4112" y="320"/>
                    <a:pt x="4139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67" y="411"/>
                    <a:pt x="4139" y="438"/>
                  </a:cubicBezTo>
                  <a:cubicBezTo>
                    <a:pt x="4112" y="466"/>
                    <a:pt x="4021" y="494"/>
                    <a:pt x="3910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65" y="466"/>
                  </a:cubicBezTo>
                  <a:cubicBezTo>
                    <a:pt x="202" y="438"/>
                    <a:pt x="174" y="438"/>
                    <a:pt x="146" y="411"/>
                  </a:cubicBezTo>
                  <a:lnTo>
                    <a:pt x="119" y="383"/>
                  </a:lnTo>
                  <a:cubicBezTo>
                    <a:pt x="119" y="383"/>
                    <a:pt x="146" y="383"/>
                    <a:pt x="146" y="348"/>
                  </a:cubicBezTo>
                  <a:cubicBezTo>
                    <a:pt x="202" y="320"/>
                    <a:pt x="292" y="292"/>
                    <a:pt x="410" y="265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6" y="237"/>
                    <a:pt x="119" y="265"/>
                    <a:pt x="63" y="265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8"/>
                    <a:pt x="1" y="383"/>
                    <a:pt x="1" y="383"/>
                  </a:cubicBezTo>
                  <a:cubicBezTo>
                    <a:pt x="1" y="411"/>
                    <a:pt x="28" y="438"/>
                    <a:pt x="28" y="466"/>
                  </a:cubicBezTo>
                  <a:cubicBezTo>
                    <a:pt x="63" y="494"/>
                    <a:pt x="91" y="522"/>
                    <a:pt x="119" y="522"/>
                  </a:cubicBezTo>
                  <a:cubicBezTo>
                    <a:pt x="202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12" y="584"/>
                  </a:cubicBezTo>
                  <a:cubicBezTo>
                    <a:pt x="4167" y="556"/>
                    <a:pt x="4195" y="522"/>
                    <a:pt x="4257" y="494"/>
                  </a:cubicBezTo>
                  <a:lnTo>
                    <a:pt x="4285" y="466"/>
                  </a:lnTo>
                  <a:cubicBezTo>
                    <a:pt x="4285" y="438"/>
                    <a:pt x="4313" y="411"/>
                    <a:pt x="4313" y="383"/>
                  </a:cubicBezTo>
                  <a:cubicBezTo>
                    <a:pt x="4313" y="383"/>
                    <a:pt x="4285" y="348"/>
                    <a:pt x="4285" y="320"/>
                  </a:cubicBezTo>
                  <a:cubicBezTo>
                    <a:pt x="4257" y="292"/>
                    <a:pt x="4230" y="265"/>
                    <a:pt x="4195" y="237"/>
                  </a:cubicBezTo>
                  <a:cubicBezTo>
                    <a:pt x="4112" y="209"/>
                    <a:pt x="4021" y="174"/>
                    <a:pt x="3882" y="147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5702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5688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45752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45738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458112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457957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45861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45847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45919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45905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5969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45955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460282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460127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46078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46064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46136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46122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46186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6172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62452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4622975" y="2010475"/>
              <a:ext cx="5225" cy="26750"/>
            </a:xfrm>
            <a:custGeom>
              <a:rect b="b" l="l" r="r" t="t"/>
              <a:pathLst>
                <a:path extrusionOk="0" h="1070" w="209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46295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46281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6346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6332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6403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6389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645525" y="2011875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6439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4651275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46498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4656300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4654900" y="2010475"/>
              <a:ext cx="5075" cy="26750"/>
            </a:xfrm>
            <a:custGeom>
              <a:rect b="b" l="l" r="r" t="t"/>
              <a:pathLst>
                <a:path extrusionOk="0" h="1070" w="203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4662025" y="2011875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4660650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4667250" y="2011875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4665675" y="2010475"/>
              <a:ext cx="5050" cy="26750"/>
            </a:xfrm>
            <a:custGeom>
              <a:rect b="b" l="l" r="r" t="t"/>
              <a:pathLst>
                <a:path extrusionOk="0" h="1070" w="202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4581825" y="2006825"/>
              <a:ext cx="75900" cy="11650"/>
            </a:xfrm>
            <a:custGeom>
              <a:rect b="b" l="l" r="r" t="t"/>
              <a:pathLst>
                <a:path extrusionOk="0" h="466" w="3036">
                  <a:moveTo>
                    <a:pt x="1507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07" y="466"/>
                  </a:cubicBezTo>
                  <a:cubicBezTo>
                    <a:pt x="2375" y="466"/>
                    <a:pt x="3035" y="376"/>
                    <a:pt x="3035" y="237"/>
                  </a:cubicBezTo>
                  <a:cubicBezTo>
                    <a:pt x="3035" y="119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4567425" y="1993125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1" y="840"/>
                    <a:pt x="2083" y="840"/>
                  </a:cubicBezTo>
                  <a:cubicBezTo>
                    <a:pt x="3236" y="840"/>
                    <a:pt x="4194" y="667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4567425" y="1993125"/>
              <a:ext cx="104875" cy="10075"/>
            </a:xfrm>
            <a:custGeom>
              <a:rect b="b" l="l" r="r" t="t"/>
              <a:pathLst>
                <a:path extrusionOk="0" h="403" w="4195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083" y="403"/>
                  </a:cubicBezTo>
                  <a:cubicBezTo>
                    <a:pt x="3125" y="403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4567425" y="1985125"/>
              <a:ext cx="104875" cy="16700"/>
            </a:xfrm>
            <a:custGeom>
              <a:rect b="b" l="l" r="r" t="t"/>
              <a:pathLst>
                <a:path extrusionOk="0" h="668" w="4195">
                  <a:moveTo>
                    <a:pt x="2083" y="1"/>
                  </a:moveTo>
                  <a:cubicBezTo>
                    <a:pt x="951" y="1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4565850" y="1983750"/>
              <a:ext cx="107825" cy="19450"/>
            </a:xfrm>
            <a:custGeom>
              <a:rect b="b" l="l" r="r" t="t"/>
              <a:pathLst>
                <a:path extrusionOk="0" h="778" w="4313">
                  <a:moveTo>
                    <a:pt x="2146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820" y="229"/>
                    <a:pt x="3966" y="257"/>
                    <a:pt x="4056" y="292"/>
                  </a:cubicBezTo>
                  <a:cubicBezTo>
                    <a:pt x="4112" y="320"/>
                    <a:pt x="4139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67" y="403"/>
                    <a:pt x="4139" y="403"/>
                  </a:cubicBezTo>
                  <a:cubicBezTo>
                    <a:pt x="4112" y="431"/>
                    <a:pt x="4021" y="493"/>
                    <a:pt x="3910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65" y="465"/>
                  </a:cubicBezTo>
                  <a:cubicBezTo>
                    <a:pt x="202" y="431"/>
                    <a:pt x="174" y="403"/>
                    <a:pt x="146" y="403"/>
                  </a:cubicBez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57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6" y="229"/>
                    <a:pt x="119" y="229"/>
                    <a:pt x="63" y="257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7"/>
                    <a:pt x="1" y="347"/>
                    <a:pt x="1" y="375"/>
                  </a:cubicBezTo>
                  <a:cubicBezTo>
                    <a:pt x="1" y="403"/>
                    <a:pt x="28" y="431"/>
                    <a:pt x="28" y="431"/>
                  </a:cubicBezTo>
                  <a:cubicBezTo>
                    <a:pt x="63" y="493"/>
                    <a:pt x="91" y="493"/>
                    <a:pt x="119" y="521"/>
                  </a:cubicBezTo>
                  <a:cubicBezTo>
                    <a:pt x="202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12" y="576"/>
                  </a:cubicBezTo>
                  <a:cubicBezTo>
                    <a:pt x="4167" y="549"/>
                    <a:pt x="4195" y="521"/>
                    <a:pt x="4257" y="493"/>
                  </a:cubicBezTo>
                  <a:cubicBezTo>
                    <a:pt x="4257" y="493"/>
                    <a:pt x="4285" y="465"/>
                    <a:pt x="4285" y="431"/>
                  </a:cubicBezTo>
                  <a:cubicBezTo>
                    <a:pt x="4285" y="431"/>
                    <a:pt x="4313" y="403"/>
                    <a:pt x="4313" y="375"/>
                  </a:cubicBezTo>
                  <a:cubicBezTo>
                    <a:pt x="4313" y="347"/>
                    <a:pt x="4285" y="347"/>
                    <a:pt x="4285" y="320"/>
                  </a:cubicBezTo>
                  <a:cubicBezTo>
                    <a:pt x="4257" y="292"/>
                    <a:pt x="4230" y="257"/>
                    <a:pt x="4195" y="229"/>
                  </a:cubicBezTo>
                  <a:cubicBezTo>
                    <a:pt x="4112" y="201"/>
                    <a:pt x="4021" y="174"/>
                    <a:pt x="3882" y="146"/>
                  </a:cubicBezTo>
                  <a:cubicBezTo>
                    <a:pt x="3500" y="56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45702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45688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45752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45738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458112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457957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45861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45847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45919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45905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45969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45955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460282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460127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46078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46064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46136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46122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46186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46172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462452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4622975" y="1991025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46295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46281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46346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46332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46403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46389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4645525" y="199242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46439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4651275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46498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4656300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4654900" y="1991025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4662025" y="199242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4660650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4667250" y="199242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4665675" y="1991025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4581825" y="1987375"/>
              <a:ext cx="75900" cy="11500"/>
            </a:xfrm>
            <a:custGeom>
              <a:rect b="b" l="l" r="r" t="t"/>
              <a:pathLst>
                <a:path extrusionOk="0" h="460" w="3036">
                  <a:moveTo>
                    <a:pt x="1507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07" y="459"/>
                  </a:cubicBezTo>
                  <a:cubicBezTo>
                    <a:pt x="2375" y="459"/>
                    <a:pt x="3035" y="376"/>
                    <a:pt x="3035" y="230"/>
                  </a:cubicBezTo>
                  <a:cubicBezTo>
                    <a:pt x="3035" y="112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4567425" y="1973675"/>
              <a:ext cx="104875" cy="20150"/>
            </a:xfrm>
            <a:custGeom>
              <a:rect b="b" l="l" r="r" t="t"/>
              <a:pathLst>
                <a:path extrusionOk="0" h="806" w="4195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1" y="806"/>
                    <a:pt x="2083" y="806"/>
                  </a:cubicBezTo>
                  <a:cubicBezTo>
                    <a:pt x="3236" y="806"/>
                    <a:pt x="4194" y="660"/>
                    <a:pt x="4194" y="486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4567425" y="1973675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083" y="403"/>
                  </a:cubicBezTo>
                  <a:cubicBezTo>
                    <a:pt x="3125" y="403"/>
                    <a:pt x="3993" y="285"/>
                    <a:pt x="4194" y="84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4567425" y="1965000"/>
              <a:ext cx="104875" cy="17375"/>
            </a:xfrm>
            <a:custGeom>
              <a:rect b="b" l="l" r="r" t="t"/>
              <a:pathLst>
                <a:path extrusionOk="0" h="695" w="4195">
                  <a:moveTo>
                    <a:pt x="2083" y="0"/>
                  </a:moveTo>
                  <a:cubicBezTo>
                    <a:pt x="951" y="0"/>
                    <a:pt x="0" y="174"/>
                    <a:pt x="0" y="347"/>
                  </a:cubicBezTo>
                  <a:cubicBezTo>
                    <a:pt x="0" y="521"/>
                    <a:pt x="951" y="695"/>
                    <a:pt x="2083" y="695"/>
                  </a:cubicBezTo>
                  <a:cubicBezTo>
                    <a:pt x="3236" y="695"/>
                    <a:pt x="4194" y="521"/>
                    <a:pt x="4194" y="347"/>
                  </a:cubicBezTo>
                  <a:cubicBezTo>
                    <a:pt x="4194" y="174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4565850" y="1963425"/>
              <a:ext cx="107825" cy="20350"/>
            </a:xfrm>
            <a:custGeom>
              <a:rect b="b" l="l" r="r" t="t"/>
              <a:pathLst>
                <a:path extrusionOk="0" h="814" w="4313">
                  <a:moveTo>
                    <a:pt x="2146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820" y="264"/>
                    <a:pt x="3966" y="292"/>
                    <a:pt x="4056" y="320"/>
                  </a:cubicBezTo>
                  <a:cubicBezTo>
                    <a:pt x="4112" y="348"/>
                    <a:pt x="4139" y="376"/>
                    <a:pt x="4167" y="376"/>
                  </a:cubicBezTo>
                  <a:lnTo>
                    <a:pt x="4195" y="410"/>
                  </a:lnTo>
                  <a:cubicBezTo>
                    <a:pt x="4195" y="410"/>
                    <a:pt x="4167" y="410"/>
                    <a:pt x="4139" y="438"/>
                  </a:cubicBezTo>
                  <a:cubicBezTo>
                    <a:pt x="4112" y="466"/>
                    <a:pt x="4021" y="494"/>
                    <a:pt x="3910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65" y="494"/>
                  </a:cubicBezTo>
                  <a:cubicBezTo>
                    <a:pt x="202" y="466"/>
                    <a:pt x="174" y="438"/>
                    <a:pt x="146" y="438"/>
                  </a:cubicBezTo>
                  <a:lnTo>
                    <a:pt x="119" y="410"/>
                  </a:lnTo>
                  <a:lnTo>
                    <a:pt x="146" y="376"/>
                  </a:lnTo>
                  <a:cubicBezTo>
                    <a:pt x="202" y="348"/>
                    <a:pt x="292" y="320"/>
                    <a:pt x="410" y="292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6" y="237"/>
                    <a:pt x="119" y="264"/>
                    <a:pt x="63" y="292"/>
                  </a:cubicBezTo>
                  <a:cubicBezTo>
                    <a:pt x="63" y="292"/>
                    <a:pt x="28" y="320"/>
                    <a:pt x="28" y="348"/>
                  </a:cubicBezTo>
                  <a:cubicBezTo>
                    <a:pt x="28" y="348"/>
                    <a:pt x="1" y="376"/>
                    <a:pt x="1" y="410"/>
                  </a:cubicBezTo>
                  <a:cubicBezTo>
                    <a:pt x="1" y="438"/>
                    <a:pt x="28" y="466"/>
                    <a:pt x="28" y="466"/>
                  </a:cubicBezTo>
                  <a:cubicBezTo>
                    <a:pt x="63" y="494"/>
                    <a:pt x="91" y="521"/>
                    <a:pt x="119" y="549"/>
                  </a:cubicBezTo>
                  <a:cubicBezTo>
                    <a:pt x="202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12" y="584"/>
                  </a:cubicBezTo>
                  <a:cubicBezTo>
                    <a:pt x="4167" y="584"/>
                    <a:pt x="4195" y="549"/>
                    <a:pt x="4257" y="521"/>
                  </a:cubicBezTo>
                  <a:cubicBezTo>
                    <a:pt x="4257" y="494"/>
                    <a:pt x="4285" y="494"/>
                    <a:pt x="4285" y="466"/>
                  </a:cubicBezTo>
                  <a:cubicBezTo>
                    <a:pt x="4285" y="466"/>
                    <a:pt x="4313" y="438"/>
                    <a:pt x="4313" y="410"/>
                  </a:cubicBezTo>
                  <a:cubicBezTo>
                    <a:pt x="4313" y="376"/>
                    <a:pt x="4285" y="348"/>
                    <a:pt x="4285" y="348"/>
                  </a:cubicBezTo>
                  <a:cubicBezTo>
                    <a:pt x="4257" y="292"/>
                    <a:pt x="4230" y="292"/>
                    <a:pt x="4195" y="264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45702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45688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45752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45738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458112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457957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45861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45847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45919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45905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45969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45955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460282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460127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46078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46064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46136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46122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46186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46172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462452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4622975" y="1971425"/>
              <a:ext cx="5225" cy="26050"/>
            </a:xfrm>
            <a:custGeom>
              <a:rect b="b" l="l" r="r" t="t"/>
              <a:pathLst>
                <a:path extrusionOk="0" h="1042" w="209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46295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46281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46346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46332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46403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46389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4645525" y="1972800"/>
              <a:ext cx="2125" cy="23300"/>
            </a:xfrm>
            <a:custGeom>
              <a:rect b="b" l="l" r="r" t="t"/>
              <a:pathLst>
                <a:path extrusionOk="0" h="932" w="85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46439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4651275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46498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4656300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4654900" y="1971425"/>
              <a:ext cx="5075" cy="26050"/>
            </a:xfrm>
            <a:custGeom>
              <a:rect b="b" l="l" r="r" t="t"/>
              <a:pathLst>
                <a:path extrusionOk="0" h="1042" w="203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4662025" y="1972800"/>
              <a:ext cx="2275" cy="23300"/>
            </a:xfrm>
            <a:custGeom>
              <a:rect b="b" l="l" r="r" t="t"/>
              <a:pathLst>
                <a:path extrusionOk="0" h="932" w="91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4660650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4667250" y="1972800"/>
              <a:ext cx="2100" cy="23300"/>
            </a:xfrm>
            <a:custGeom>
              <a:rect b="b" l="l" r="r" t="t"/>
              <a:pathLst>
                <a:path extrusionOk="0" h="932" w="84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4665675" y="1971425"/>
              <a:ext cx="5050" cy="26050"/>
            </a:xfrm>
            <a:custGeom>
              <a:rect b="b" l="l" r="r" t="t"/>
              <a:pathLst>
                <a:path extrusionOk="0" h="1042" w="202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4581825" y="1967775"/>
              <a:ext cx="75900" cy="11650"/>
            </a:xfrm>
            <a:custGeom>
              <a:rect b="b" l="l" r="r" t="t"/>
              <a:pathLst>
                <a:path extrusionOk="0" h="466" w="3036">
                  <a:moveTo>
                    <a:pt x="1507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07" y="465"/>
                  </a:cubicBezTo>
                  <a:cubicBezTo>
                    <a:pt x="2375" y="465"/>
                    <a:pt x="3035" y="347"/>
                    <a:pt x="3035" y="236"/>
                  </a:cubicBezTo>
                  <a:cubicBezTo>
                    <a:pt x="3035" y="118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4567425" y="1954050"/>
              <a:ext cx="104875" cy="20350"/>
            </a:xfrm>
            <a:custGeom>
              <a:rect b="b" l="l" r="r" t="t"/>
              <a:pathLst>
                <a:path extrusionOk="0" h="814" w="4195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1" y="813"/>
                    <a:pt x="2083" y="813"/>
                  </a:cubicBezTo>
                  <a:cubicBezTo>
                    <a:pt x="3236" y="813"/>
                    <a:pt x="4194" y="667"/>
                    <a:pt x="4194" y="494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4567425" y="1954050"/>
              <a:ext cx="104875" cy="10100"/>
            </a:xfrm>
            <a:custGeom>
              <a:rect b="b" l="l" r="r" t="t"/>
              <a:pathLst>
                <a:path extrusionOk="0" h="404" w="4195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083" y="403"/>
                  </a:cubicBezTo>
                  <a:cubicBezTo>
                    <a:pt x="3125" y="403"/>
                    <a:pt x="3993" y="265"/>
                    <a:pt x="4194" y="91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4567425" y="1945375"/>
              <a:ext cx="104875" cy="16700"/>
            </a:xfrm>
            <a:custGeom>
              <a:rect b="b" l="l" r="r" t="t"/>
              <a:pathLst>
                <a:path extrusionOk="0" h="668" w="4195">
                  <a:moveTo>
                    <a:pt x="2083" y="0"/>
                  </a:moveTo>
                  <a:cubicBezTo>
                    <a:pt x="951" y="0"/>
                    <a:pt x="0" y="146"/>
                    <a:pt x="0" y="348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48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4565850" y="1943975"/>
              <a:ext cx="107825" cy="19475"/>
            </a:xfrm>
            <a:custGeom>
              <a:rect b="b" l="l" r="r" t="t"/>
              <a:pathLst>
                <a:path extrusionOk="0" h="779" w="4313">
                  <a:moveTo>
                    <a:pt x="2146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820" y="230"/>
                    <a:pt x="3966" y="286"/>
                    <a:pt x="4056" y="320"/>
                  </a:cubicBezTo>
                  <a:cubicBezTo>
                    <a:pt x="4112" y="348"/>
                    <a:pt x="4139" y="348"/>
                    <a:pt x="4167" y="376"/>
                  </a:cubicBezTo>
                  <a:lnTo>
                    <a:pt x="4195" y="404"/>
                  </a:lnTo>
                  <a:cubicBezTo>
                    <a:pt x="4195" y="404"/>
                    <a:pt x="4167" y="404"/>
                    <a:pt x="4139" y="431"/>
                  </a:cubicBezTo>
                  <a:cubicBezTo>
                    <a:pt x="4112" y="459"/>
                    <a:pt x="4021" y="494"/>
                    <a:pt x="3910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65" y="459"/>
                  </a:cubicBezTo>
                  <a:cubicBezTo>
                    <a:pt x="202" y="459"/>
                    <a:pt x="174" y="431"/>
                    <a:pt x="146" y="404"/>
                  </a:cubicBezTo>
                  <a:lnTo>
                    <a:pt x="119" y="404"/>
                  </a:lnTo>
                  <a:lnTo>
                    <a:pt x="146" y="376"/>
                  </a:lnTo>
                  <a:cubicBezTo>
                    <a:pt x="202" y="320"/>
                    <a:pt x="292" y="286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6" y="230"/>
                    <a:pt x="119" y="258"/>
                    <a:pt x="63" y="286"/>
                  </a:cubicBezTo>
                  <a:lnTo>
                    <a:pt x="28" y="320"/>
                  </a:lnTo>
                  <a:cubicBezTo>
                    <a:pt x="28" y="348"/>
                    <a:pt x="1" y="376"/>
                    <a:pt x="1" y="404"/>
                  </a:cubicBezTo>
                  <a:cubicBezTo>
                    <a:pt x="1" y="431"/>
                    <a:pt x="28" y="431"/>
                    <a:pt x="28" y="459"/>
                  </a:cubicBezTo>
                  <a:cubicBezTo>
                    <a:pt x="63" y="494"/>
                    <a:pt x="91" y="522"/>
                    <a:pt x="119" y="549"/>
                  </a:cubicBezTo>
                  <a:cubicBezTo>
                    <a:pt x="202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12" y="577"/>
                  </a:cubicBezTo>
                  <a:cubicBezTo>
                    <a:pt x="4167" y="549"/>
                    <a:pt x="4195" y="549"/>
                    <a:pt x="4257" y="522"/>
                  </a:cubicBezTo>
                  <a:cubicBezTo>
                    <a:pt x="4257" y="494"/>
                    <a:pt x="4285" y="494"/>
                    <a:pt x="4285" y="459"/>
                  </a:cubicBezTo>
                  <a:cubicBezTo>
                    <a:pt x="4285" y="431"/>
                    <a:pt x="4313" y="431"/>
                    <a:pt x="4313" y="404"/>
                  </a:cubicBezTo>
                  <a:cubicBezTo>
                    <a:pt x="4313" y="376"/>
                    <a:pt x="4285" y="348"/>
                    <a:pt x="4285" y="320"/>
                  </a:cubicBezTo>
                  <a:cubicBezTo>
                    <a:pt x="4257" y="286"/>
                    <a:pt x="4230" y="258"/>
                    <a:pt x="4195" y="258"/>
                  </a:cubicBezTo>
                  <a:cubicBezTo>
                    <a:pt x="4112" y="202"/>
                    <a:pt x="4021" y="174"/>
                    <a:pt x="3882" y="147"/>
                  </a:cubicBezTo>
                  <a:cubicBezTo>
                    <a:pt x="3500" y="56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457020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45688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45752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45738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458112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457957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45861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45847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459190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45905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45969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45955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460282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460127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46078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46064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461360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46122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46186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46172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462452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4622975" y="1951100"/>
              <a:ext cx="5225" cy="26925"/>
            </a:xfrm>
            <a:custGeom>
              <a:rect b="b" l="l" r="r" t="t"/>
              <a:pathLst>
                <a:path extrusionOk="0" h="1077" w="209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46295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46281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463460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46332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46403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46389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4645525" y="1952675"/>
              <a:ext cx="2125" cy="23800"/>
            </a:xfrm>
            <a:custGeom>
              <a:rect b="b" l="l" r="r" t="t"/>
              <a:pathLst>
                <a:path extrusionOk="0" h="952" w="85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46439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4651275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6498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4656300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4654900" y="1951100"/>
              <a:ext cx="5075" cy="26925"/>
            </a:xfrm>
            <a:custGeom>
              <a:rect b="b" l="l" r="r" t="t"/>
              <a:pathLst>
                <a:path extrusionOk="0" h="1077" w="203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4662025" y="1952675"/>
              <a:ext cx="2275" cy="23800"/>
            </a:xfrm>
            <a:custGeom>
              <a:rect b="b" l="l" r="r" t="t"/>
              <a:pathLst>
                <a:path extrusionOk="0" h="952" w="91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4660650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4667250" y="1952675"/>
              <a:ext cx="2100" cy="23800"/>
            </a:xfrm>
            <a:custGeom>
              <a:rect b="b" l="l" r="r" t="t"/>
              <a:pathLst>
                <a:path extrusionOk="0" h="952" w="84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4665675" y="1951100"/>
              <a:ext cx="5050" cy="26925"/>
            </a:xfrm>
            <a:custGeom>
              <a:rect b="b" l="l" r="r" t="t"/>
              <a:pathLst>
                <a:path extrusionOk="0" h="1077" w="202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581825" y="1948325"/>
              <a:ext cx="75900" cy="11475"/>
            </a:xfrm>
            <a:custGeom>
              <a:rect b="b" l="l" r="r" t="t"/>
              <a:pathLst>
                <a:path extrusionOk="0" h="459" w="3036">
                  <a:moveTo>
                    <a:pt x="1507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07" y="459"/>
                  </a:cubicBezTo>
                  <a:cubicBezTo>
                    <a:pt x="2375" y="459"/>
                    <a:pt x="3035" y="348"/>
                    <a:pt x="3035" y="230"/>
                  </a:cubicBezTo>
                  <a:cubicBezTo>
                    <a:pt x="3035" y="84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4567425" y="1933750"/>
              <a:ext cx="104875" cy="21025"/>
            </a:xfrm>
            <a:custGeom>
              <a:rect b="b" l="l" r="r" t="t"/>
              <a:pathLst>
                <a:path extrusionOk="0" h="841" w="4195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1" y="840"/>
                    <a:pt x="2083" y="840"/>
                  </a:cubicBezTo>
                  <a:cubicBezTo>
                    <a:pt x="3236" y="840"/>
                    <a:pt x="4194" y="695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4567425" y="1933750"/>
              <a:ext cx="104875" cy="10950"/>
            </a:xfrm>
            <a:custGeom>
              <a:rect b="b" l="l" r="r" t="t"/>
              <a:pathLst>
                <a:path extrusionOk="0" h="438" w="4195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083" y="438"/>
                  </a:cubicBezTo>
                  <a:cubicBezTo>
                    <a:pt x="3125" y="438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4567425" y="1925925"/>
              <a:ext cx="104875" cy="16525"/>
            </a:xfrm>
            <a:custGeom>
              <a:rect b="b" l="l" r="r" t="t"/>
              <a:pathLst>
                <a:path extrusionOk="0" h="661" w="4195">
                  <a:moveTo>
                    <a:pt x="2083" y="1"/>
                  </a:moveTo>
                  <a:cubicBezTo>
                    <a:pt x="951" y="1"/>
                    <a:pt x="0" y="140"/>
                    <a:pt x="0" y="313"/>
                  </a:cubicBezTo>
                  <a:cubicBezTo>
                    <a:pt x="0" y="522"/>
                    <a:pt x="951" y="660"/>
                    <a:pt x="2083" y="660"/>
                  </a:cubicBezTo>
                  <a:cubicBezTo>
                    <a:pt x="3236" y="660"/>
                    <a:pt x="4194" y="522"/>
                    <a:pt x="4194" y="313"/>
                  </a:cubicBezTo>
                  <a:cubicBezTo>
                    <a:pt x="4194" y="140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4565850" y="1924375"/>
              <a:ext cx="107825" cy="19625"/>
            </a:xfrm>
            <a:custGeom>
              <a:rect b="b" l="l" r="r" t="t"/>
              <a:pathLst>
                <a:path extrusionOk="0" h="785" w="4313">
                  <a:moveTo>
                    <a:pt x="2146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820" y="236"/>
                    <a:pt x="3966" y="292"/>
                    <a:pt x="4056" y="320"/>
                  </a:cubicBezTo>
                  <a:cubicBezTo>
                    <a:pt x="4112" y="320"/>
                    <a:pt x="4139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67" y="410"/>
                    <a:pt x="4139" y="438"/>
                  </a:cubicBezTo>
                  <a:cubicBezTo>
                    <a:pt x="4112" y="465"/>
                    <a:pt x="4021" y="493"/>
                    <a:pt x="3910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65" y="465"/>
                  </a:cubicBezTo>
                  <a:cubicBezTo>
                    <a:pt x="202" y="438"/>
                    <a:pt x="174" y="438"/>
                    <a:pt x="146" y="410"/>
                  </a:cubicBezTo>
                  <a:lnTo>
                    <a:pt x="119" y="410"/>
                  </a:ln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36"/>
                    <a:pt x="119" y="264"/>
                    <a:pt x="63" y="292"/>
                  </a:cubicBezTo>
                  <a:lnTo>
                    <a:pt x="28" y="320"/>
                  </a:lnTo>
                  <a:cubicBezTo>
                    <a:pt x="28" y="347"/>
                    <a:pt x="1" y="375"/>
                    <a:pt x="1" y="375"/>
                  </a:cubicBezTo>
                  <a:cubicBezTo>
                    <a:pt x="1" y="410"/>
                    <a:pt x="28" y="438"/>
                    <a:pt x="28" y="465"/>
                  </a:cubicBezTo>
                  <a:cubicBezTo>
                    <a:pt x="63" y="493"/>
                    <a:pt x="91" y="521"/>
                    <a:pt x="119" y="549"/>
                  </a:cubicBezTo>
                  <a:cubicBezTo>
                    <a:pt x="202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12" y="584"/>
                  </a:cubicBezTo>
                  <a:cubicBezTo>
                    <a:pt x="4167" y="549"/>
                    <a:pt x="4195" y="521"/>
                    <a:pt x="4257" y="493"/>
                  </a:cubicBezTo>
                  <a:lnTo>
                    <a:pt x="4285" y="465"/>
                  </a:lnTo>
                  <a:cubicBezTo>
                    <a:pt x="4285" y="438"/>
                    <a:pt x="4313" y="410"/>
                    <a:pt x="4313" y="375"/>
                  </a:cubicBezTo>
                  <a:cubicBezTo>
                    <a:pt x="4313" y="375"/>
                    <a:pt x="4285" y="347"/>
                    <a:pt x="4285" y="320"/>
                  </a:cubicBezTo>
                  <a:cubicBezTo>
                    <a:pt x="4257" y="292"/>
                    <a:pt x="4230" y="264"/>
                    <a:pt x="4195" y="236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457020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45688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45752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45738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458112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457957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45861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45847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459190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45905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45969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45955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460282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460127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46078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46064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461360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46122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46186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46172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462452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4622975" y="1931650"/>
              <a:ext cx="5225" cy="26775"/>
            </a:xfrm>
            <a:custGeom>
              <a:rect b="b" l="l" r="r" t="t"/>
              <a:pathLst>
                <a:path extrusionOk="0" h="1071" w="209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46295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46281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463460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46332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46403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46389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4645525" y="1933050"/>
              <a:ext cx="2125" cy="23975"/>
            </a:xfrm>
            <a:custGeom>
              <a:rect b="b" l="l" r="r" t="t"/>
              <a:pathLst>
                <a:path extrusionOk="0" h="959" w="85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46439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4651275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46498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4656300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4654900" y="1931650"/>
              <a:ext cx="5075" cy="26775"/>
            </a:xfrm>
            <a:custGeom>
              <a:rect b="b" l="l" r="r" t="t"/>
              <a:pathLst>
                <a:path extrusionOk="0" h="1071" w="203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4662025" y="1933050"/>
              <a:ext cx="2275" cy="23975"/>
            </a:xfrm>
            <a:custGeom>
              <a:rect b="b" l="l" r="r" t="t"/>
              <a:pathLst>
                <a:path extrusionOk="0" h="959" w="91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4660650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4667250" y="1933050"/>
              <a:ext cx="2100" cy="23975"/>
            </a:xfrm>
            <a:custGeom>
              <a:rect b="b" l="l" r="r" t="t"/>
              <a:pathLst>
                <a:path extrusionOk="0" h="959" w="84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4665675" y="1931650"/>
              <a:ext cx="5050" cy="26775"/>
            </a:xfrm>
            <a:custGeom>
              <a:rect b="b" l="l" r="r" t="t"/>
              <a:pathLst>
                <a:path extrusionOk="0" h="1071" w="202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4581825" y="1928700"/>
              <a:ext cx="75900" cy="10975"/>
            </a:xfrm>
            <a:custGeom>
              <a:rect b="b" l="l" r="r" t="t"/>
              <a:pathLst>
                <a:path extrusionOk="0" h="439" w="3036">
                  <a:moveTo>
                    <a:pt x="1507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07" y="438"/>
                  </a:cubicBezTo>
                  <a:cubicBezTo>
                    <a:pt x="2375" y="438"/>
                    <a:pt x="3035" y="348"/>
                    <a:pt x="3035" y="202"/>
                  </a:cubicBezTo>
                  <a:cubicBezTo>
                    <a:pt x="3035" y="91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13"/>
          <p:cNvGrpSpPr/>
          <p:nvPr/>
        </p:nvGrpSpPr>
        <p:grpSpPr>
          <a:xfrm>
            <a:off x="683993" y="572238"/>
            <a:ext cx="1009096" cy="1008478"/>
            <a:chOff x="1611825" y="1896250"/>
            <a:chExt cx="54200" cy="54175"/>
          </a:xfrm>
        </p:grpSpPr>
        <p:sp>
          <p:nvSpPr>
            <p:cNvPr id="1308" name="Google Shape;1308;p13"/>
            <p:cNvSpPr/>
            <p:nvPr/>
          </p:nvSpPr>
          <p:spPr>
            <a:xfrm>
              <a:off x="1613225" y="1897625"/>
              <a:ext cx="51400" cy="51425"/>
            </a:xfrm>
            <a:custGeom>
              <a:rect b="b" l="l" r="r" t="t"/>
              <a:pathLst>
                <a:path extrusionOk="0" h="2057" w="2056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1611825" y="1896250"/>
              <a:ext cx="54200" cy="54175"/>
            </a:xfrm>
            <a:custGeom>
              <a:rect b="b" l="l" r="r" t="t"/>
              <a:pathLst>
                <a:path extrusionOk="0" h="2167" w="2168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1618950" y="1903350"/>
              <a:ext cx="39775" cy="39975"/>
            </a:xfrm>
            <a:custGeom>
              <a:rect b="b" l="l" r="r" t="t"/>
              <a:pathLst>
                <a:path extrusionOk="0" h="1599" w="1591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620500" y="1904925"/>
              <a:ext cx="36850" cy="36825"/>
            </a:xfrm>
            <a:custGeom>
              <a:rect b="b" l="l" r="r" t="t"/>
              <a:pathLst>
                <a:path extrusionOk="0" h="1473" w="1474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633000" y="1910475"/>
              <a:ext cx="13750" cy="22950"/>
            </a:xfrm>
            <a:custGeom>
              <a:rect b="b" l="l" r="r" t="t"/>
              <a:pathLst>
                <a:path extrusionOk="0" h="918" w="55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7587493" y="2131138"/>
            <a:ext cx="1009096" cy="1008478"/>
            <a:chOff x="1611825" y="1896250"/>
            <a:chExt cx="54200" cy="54175"/>
          </a:xfrm>
        </p:grpSpPr>
        <p:sp>
          <p:nvSpPr>
            <p:cNvPr id="1314" name="Google Shape;1314;p13"/>
            <p:cNvSpPr/>
            <p:nvPr/>
          </p:nvSpPr>
          <p:spPr>
            <a:xfrm>
              <a:off x="1613225" y="1897625"/>
              <a:ext cx="51400" cy="51425"/>
            </a:xfrm>
            <a:custGeom>
              <a:rect b="b" l="l" r="r" t="t"/>
              <a:pathLst>
                <a:path extrusionOk="0" h="2057" w="2056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1611825" y="1896250"/>
              <a:ext cx="54200" cy="54175"/>
            </a:xfrm>
            <a:custGeom>
              <a:rect b="b" l="l" r="r" t="t"/>
              <a:pathLst>
                <a:path extrusionOk="0" h="2167" w="2168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1618950" y="1903350"/>
              <a:ext cx="39775" cy="39975"/>
            </a:xfrm>
            <a:custGeom>
              <a:rect b="b" l="l" r="r" t="t"/>
              <a:pathLst>
                <a:path extrusionOk="0" h="1599" w="1591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1620500" y="1904925"/>
              <a:ext cx="36850" cy="36825"/>
            </a:xfrm>
            <a:custGeom>
              <a:rect b="b" l="l" r="r" t="t"/>
              <a:pathLst>
                <a:path extrusionOk="0" h="1473" w="1474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1633000" y="1910475"/>
              <a:ext cx="13750" cy="22950"/>
            </a:xfrm>
            <a:custGeom>
              <a:rect b="b" l="l" r="r" t="t"/>
              <a:pathLst>
                <a:path extrusionOk="0" h="918" w="55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13"/>
          <p:cNvGrpSpPr/>
          <p:nvPr/>
        </p:nvGrpSpPr>
        <p:grpSpPr>
          <a:xfrm>
            <a:off x="1525844" y="2055423"/>
            <a:ext cx="590189" cy="589635"/>
            <a:chOff x="1611825" y="1896250"/>
            <a:chExt cx="54200" cy="54175"/>
          </a:xfrm>
        </p:grpSpPr>
        <p:sp>
          <p:nvSpPr>
            <p:cNvPr id="1320" name="Google Shape;1320;p13"/>
            <p:cNvSpPr/>
            <p:nvPr/>
          </p:nvSpPr>
          <p:spPr>
            <a:xfrm>
              <a:off x="1613225" y="1897625"/>
              <a:ext cx="51400" cy="51425"/>
            </a:xfrm>
            <a:custGeom>
              <a:rect b="b" l="l" r="r" t="t"/>
              <a:pathLst>
                <a:path extrusionOk="0" h="2057" w="2056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1611825" y="1896250"/>
              <a:ext cx="54200" cy="54175"/>
            </a:xfrm>
            <a:custGeom>
              <a:rect b="b" l="l" r="r" t="t"/>
              <a:pathLst>
                <a:path extrusionOk="0" h="2167" w="2168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1618950" y="1903350"/>
              <a:ext cx="39775" cy="39975"/>
            </a:xfrm>
            <a:custGeom>
              <a:rect b="b" l="l" r="r" t="t"/>
              <a:pathLst>
                <a:path extrusionOk="0" h="1599" w="1591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1620500" y="1904925"/>
              <a:ext cx="36850" cy="36825"/>
            </a:xfrm>
            <a:custGeom>
              <a:rect b="b" l="l" r="r" t="t"/>
              <a:pathLst>
                <a:path extrusionOk="0" h="1473" w="1474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1633000" y="1910475"/>
              <a:ext cx="13750" cy="22950"/>
            </a:xfrm>
            <a:custGeom>
              <a:rect b="b" l="l" r="r" t="t"/>
              <a:pathLst>
                <a:path extrusionOk="0" h="918" w="55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13"/>
          <p:cNvGrpSpPr/>
          <p:nvPr/>
        </p:nvGrpSpPr>
        <p:grpSpPr>
          <a:xfrm>
            <a:off x="683998" y="3029311"/>
            <a:ext cx="473442" cy="472953"/>
            <a:chOff x="1611825" y="1896250"/>
            <a:chExt cx="54200" cy="54175"/>
          </a:xfrm>
        </p:grpSpPr>
        <p:sp>
          <p:nvSpPr>
            <p:cNvPr id="1326" name="Google Shape;1326;p13"/>
            <p:cNvSpPr/>
            <p:nvPr/>
          </p:nvSpPr>
          <p:spPr>
            <a:xfrm>
              <a:off x="1613225" y="1897625"/>
              <a:ext cx="51400" cy="51425"/>
            </a:xfrm>
            <a:custGeom>
              <a:rect b="b" l="l" r="r" t="t"/>
              <a:pathLst>
                <a:path extrusionOk="0" h="2057" w="2056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1611825" y="1896250"/>
              <a:ext cx="54200" cy="54175"/>
            </a:xfrm>
            <a:custGeom>
              <a:rect b="b" l="l" r="r" t="t"/>
              <a:pathLst>
                <a:path extrusionOk="0" h="2167" w="2168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618950" y="1903350"/>
              <a:ext cx="39775" cy="39975"/>
            </a:xfrm>
            <a:custGeom>
              <a:rect b="b" l="l" r="r" t="t"/>
              <a:pathLst>
                <a:path extrusionOk="0" h="1599" w="1591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1620500" y="1904925"/>
              <a:ext cx="36850" cy="36825"/>
            </a:xfrm>
            <a:custGeom>
              <a:rect b="b" l="l" r="r" t="t"/>
              <a:pathLst>
                <a:path extrusionOk="0" h="1473" w="1474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1633000" y="1910475"/>
              <a:ext cx="13750" cy="22950"/>
            </a:xfrm>
            <a:custGeom>
              <a:rect b="b" l="l" r="r" t="t"/>
              <a:pathLst>
                <a:path extrusionOk="0" h="918" w="55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13"/>
          <p:cNvGrpSpPr/>
          <p:nvPr/>
        </p:nvGrpSpPr>
        <p:grpSpPr>
          <a:xfrm>
            <a:off x="6877612" y="499273"/>
            <a:ext cx="619051" cy="619421"/>
            <a:chOff x="1611825" y="1896250"/>
            <a:chExt cx="54200" cy="54175"/>
          </a:xfrm>
        </p:grpSpPr>
        <p:sp>
          <p:nvSpPr>
            <p:cNvPr id="1332" name="Google Shape;1332;p13"/>
            <p:cNvSpPr/>
            <p:nvPr/>
          </p:nvSpPr>
          <p:spPr>
            <a:xfrm>
              <a:off x="1613225" y="1897625"/>
              <a:ext cx="51400" cy="51425"/>
            </a:xfrm>
            <a:custGeom>
              <a:rect b="b" l="l" r="r" t="t"/>
              <a:pathLst>
                <a:path extrusionOk="0" h="2057" w="2056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1611825" y="1896250"/>
              <a:ext cx="54200" cy="54175"/>
            </a:xfrm>
            <a:custGeom>
              <a:rect b="b" l="l" r="r" t="t"/>
              <a:pathLst>
                <a:path extrusionOk="0" h="2167" w="2168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1618950" y="1903350"/>
              <a:ext cx="39775" cy="39975"/>
            </a:xfrm>
            <a:custGeom>
              <a:rect b="b" l="l" r="r" t="t"/>
              <a:pathLst>
                <a:path extrusionOk="0" h="1599" w="1591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1620500" y="1904925"/>
              <a:ext cx="36850" cy="36825"/>
            </a:xfrm>
            <a:custGeom>
              <a:rect b="b" l="l" r="r" t="t"/>
              <a:pathLst>
                <a:path extrusionOk="0" h="1473" w="1474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1633000" y="1910475"/>
              <a:ext cx="13750" cy="22950"/>
            </a:xfrm>
            <a:custGeom>
              <a:rect b="b" l="l" r="r" t="t"/>
              <a:pathLst>
                <a:path extrusionOk="0" h="918" w="55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13"/>
          <p:cNvGrpSpPr/>
          <p:nvPr/>
        </p:nvGrpSpPr>
        <p:grpSpPr>
          <a:xfrm>
            <a:off x="7766834" y="1093676"/>
            <a:ext cx="412321" cy="412472"/>
            <a:chOff x="1611825" y="1896250"/>
            <a:chExt cx="54200" cy="54175"/>
          </a:xfrm>
        </p:grpSpPr>
        <p:sp>
          <p:nvSpPr>
            <p:cNvPr id="1338" name="Google Shape;1338;p13"/>
            <p:cNvSpPr/>
            <p:nvPr/>
          </p:nvSpPr>
          <p:spPr>
            <a:xfrm>
              <a:off x="1613225" y="1897625"/>
              <a:ext cx="51400" cy="51425"/>
            </a:xfrm>
            <a:custGeom>
              <a:rect b="b" l="l" r="r" t="t"/>
              <a:pathLst>
                <a:path extrusionOk="0" h="2057" w="2056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1611825" y="1896250"/>
              <a:ext cx="54200" cy="54175"/>
            </a:xfrm>
            <a:custGeom>
              <a:rect b="b" l="l" r="r" t="t"/>
              <a:pathLst>
                <a:path extrusionOk="0" h="2167" w="2168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1618950" y="1903350"/>
              <a:ext cx="39775" cy="39975"/>
            </a:xfrm>
            <a:custGeom>
              <a:rect b="b" l="l" r="r" t="t"/>
              <a:pathLst>
                <a:path extrusionOk="0" h="1599" w="1591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1620500" y="1904925"/>
              <a:ext cx="36850" cy="36825"/>
            </a:xfrm>
            <a:custGeom>
              <a:rect b="b" l="l" r="r" t="t"/>
              <a:pathLst>
                <a:path extrusionOk="0" h="1473" w="1474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1633000" y="1910475"/>
              <a:ext cx="13750" cy="22950"/>
            </a:xfrm>
            <a:custGeom>
              <a:rect b="b" l="l" r="r" t="t"/>
              <a:pathLst>
                <a:path extrusionOk="0" h="918" w="55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3" name="Google Shape;13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38" y="661475"/>
            <a:ext cx="830025" cy="8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830" y="2269605"/>
            <a:ext cx="710425" cy="7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203" y="2113503"/>
            <a:ext cx="473450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488" y="3100550"/>
            <a:ext cx="330475" cy="3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403" y="572241"/>
            <a:ext cx="473450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308" y="1169239"/>
            <a:ext cx="2613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highlight>
                  <a:schemeClr val="dk1"/>
                </a:highlight>
                <a:latin typeface="Fira Sans ExtraBold"/>
                <a:ea typeface="Fira Sans ExtraBold"/>
                <a:cs typeface="Fira Sans ExtraBold"/>
                <a:sym typeface="Fira Sans ExtraBold"/>
              </a:rPr>
              <a:t>Cumulative Return One Year Explorations</a:t>
            </a:r>
            <a:endParaRPr b="0">
              <a:solidFill>
                <a:schemeClr val="lt1"/>
              </a:solidFill>
              <a:highlight>
                <a:schemeClr val="dk1"/>
              </a:highlight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60" name="Google Shape;16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5" y="3049300"/>
            <a:ext cx="4392000" cy="20147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22"/>
          <p:cNvSpPr txBox="1"/>
          <p:nvPr/>
        </p:nvSpPr>
        <p:spPr>
          <a:xfrm>
            <a:off x="4866200" y="382617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One year Cumulative Return change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From the graph we can see how the cryptocurrency market outperforms traditional assets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2" name="Google Shape;1662;p22"/>
          <p:cNvSpPr txBox="1"/>
          <p:nvPr/>
        </p:nvSpPr>
        <p:spPr>
          <a:xfrm>
            <a:off x="785325" y="3320475"/>
            <a:ext cx="63600" cy="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63" name="Google Shape;16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25" y="955100"/>
            <a:ext cx="4329600" cy="185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425" y="1199675"/>
            <a:ext cx="1474600" cy="2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22"/>
          <p:cNvSpPr txBox="1"/>
          <p:nvPr/>
        </p:nvSpPr>
        <p:spPr>
          <a:xfrm>
            <a:off x="5104412" y="799475"/>
            <a:ext cx="13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BT C</a:t>
            </a:r>
            <a:r>
              <a:rPr lang="en">
                <a:solidFill>
                  <a:srgbClr val="FBFDFC"/>
                </a:solidFill>
                <a:latin typeface="Fira Sans"/>
                <a:ea typeface="Fira Sans"/>
                <a:cs typeface="Fira Sans"/>
                <a:sym typeface="Fira Sans"/>
              </a:rPr>
              <a:t>BTC</a:t>
            </a:r>
            <a:endParaRPr>
              <a:solidFill>
                <a:srgbClr val="FBFD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66" name="Google Shape;16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6300" y="1199675"/>
            <a:ext cx="1474600" cy="2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22"/>
          <p:cNvSpPr txBox="1"/>
          <p:nvPr/>
        </p:nvSpPr>
        <p:spPr>
          <a:xfrm>
            <a:off x="6914550" y="79947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 S&amp;P500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3"/>
          <p:cNvSpPr txBox="1"/>
          <p:nvPr>
            <p:ph type="title"/>
          </p:nvPr>
        </p:nvSpPr>
        <p:spPr>
          <a:xfrm>
            <a:off x="180000" y="31450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3" name="Google Shape;16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0" y="1248800"/>
            <a:ext cx="3350050" cy="24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625" y="1244000"/>
            <a:ext cx="3350050" cy="24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23"/>
          <p:cNvSpPr txBox="1"/>
          <p:nvPr/>
        </p:nvSpPr>
        <p:spPr>
          <a:xfrm>
            <a:off x="1159450" y="887188"/>
            <a:ext cx="21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                 5 Year 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6" name="Google Shape;1676;p23"/>
          <p:cNvSpPr txBox="1"/>
          <p:nvPr/>
        </p:nvSpPr>
        <p:spPr>
          <a:xfrm>
            <a:off x="5627300" y="887200"/>
            <a:ext cx="24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1 Year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7" name="Google Shape;1677;p23"/>
          <p:cNvSpPr txBox="1"/>
          <p:nvPr/>
        </p:nvSpPr>
        <p:spPr>
          <a:xfrm>
            <a:off x="148575" y="3841700"/>
            <a:ext cx="84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BTC and 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other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cryptocurrencies show 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insignificant correlation to the S&amp;P500 and traditional assets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XRP &amp; DOGE both show &lt;.5 correlation to BTC and the other crypto assets, they also show &lt;.5 correlation between each other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24"/>
          <p:cNvSpPr txBox="1"/>
          <p:nvPr>
            <p:ph type="title"/>
          </p:nvPr>
        </p:nvSpPr>
        <p:spPr>
          <a:xfrm>
            <a:off x="180000" y="2131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Sharpe Ratio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3" name="Google Shape;1683;p24"/>
          <p:cNvSpPr txBox="1"/>
          <p:nvPr/>
        </p:nvSpPr>
        <p:spPr>
          <a:xfrm>
            <a:off x="258125" y="4117125"/>
            <a:ext cx="825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Sharpe ratio suggests that the return on investment on all cryptocurrencies exceeds the risk taken by the investor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Crypto has higher sharpe ratios against gold vs the S&amp;P 500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84" name="Google Shape;16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25" y="851850"/>
            <a:ext cx="3437826" cy="15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150" y="880625"/>
            <a:ext cx="3489925" cy="14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25" y="2546600"/>
            <a:ext cx="3437825" cy="15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0150" y="2522700"/>
            <a:ext cx="3489925" cy="15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5"/>
          <p:cNvSpPr txBox="1"/>
          <p:nvPr>
            <p:ph type="title"/>
          </p:nvPr>
        </p:nvSpPr>
        <p:spPr>
          <a:xfrm>
            <a:off x="180000" y="2782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highlight>
                  <a:schemeClr val="dk1"/>
                </a:highlight>
              </a:rPr>
              <a:t>Beta </a:t>
            </a:r>
            <a:r>
              <a:rPr b="0"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Against S&amp;P500</a:t>
            </a:r>
            <a:endParaRPr b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693" name="Google Shape;1693;p25"/>
          <p:cNvSpPr txBox="1"/>
          <p:nvPr/>
        </p:nvSpPr>
        <p:spPr>
          <a:xfrm>
            <a:off x="4821300" y="3151225"/>
            <a:ext cx="38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94" name="Google Shape;16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996"/>
            <a:ext cx="4418149" cy="178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00" y="1015437"/>
            <a:ext cx="4418151" cy="178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25"/>
          <p:cNvSpPr txBox="1"/>
          <p:nvPr/>
        </p:nvSpPr>
        <p:spPr>
          <a:xfrm>
            <a:off x="5078400" y="3229325"/>
            <a:ext cx="337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All crypto assets 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show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 high beta, indicating higher than market volatility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Starting in 2020, the beta swings are smaller indicating slightly less volatility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97" name="Google Shape;16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50" y="3034025"/>
            <a:ext cx="4372047" cy="18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6"/>
          <p:cNvSpPr txBox="1"/>
          <p:nvPr/>
        </p:nvSpPr>
        <p:spPr>
          <a:xfrm>
            <a:off x="6520333" y="1363815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3" name="Google Shape;1703;p26"/>
          <p:cNvSpPr/>
          <p:nvPr/>
        </p:nvSpPr>
        <p:spPr>
          <a:xfrm>
            <a:off x="256125" y="1876638"/>
            <a:ext cx="1920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We can conclude that including cryptocurrencies in an investment portfolio is an effective way to diversify your portfolio.</a:t>
            </a:r>
            <a:endParaRPr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4" name="Google Shape;1704;p26"/>
          <p:cNvSpPr/>
          <p:nvPr/>
        </p:nvSpPr>
        <p:spPr>
          <a:xfrm>
            <a:off x="3028721" y="2301944"/>
            <a:ext cx="2703673" cy="1928209"/>
          </a:xfrm>
          <a:custGeom>
            <a:rect b="b" l="l" r="r" t="t"/>
            <a:pathLst>
              <a:path extrusionOk="0" h="20944" w="29367">
                <a:moveTo>
                  <a:pt x="28040" y="0"/>
                </a:moveTo>
                <a:lnTo>
                  <a:pt x="24825" y="4799"/>
                </a:lnTo>
                <a:lnTo>
                  <a:pt x="23062" y="2368"/>
                </a:lnTo>
                <a:lnTo>
                  <a:pt x="16902" y="11423"/>
                </a:lnTo>
                <a:lnTo>
                  <a:pt x="14409" y="8854"/>
                </a:lnTo>
                <a:lnTo>
                  <a:pt x="5903" y="17152"/>
                </a:lnTo>
                <a:lnTo>
                  <a:pt x="3965" y="14986"/>
                </a:lnTo>
                <a:lnTo>
                  <a:pt x="0" y="19902"/>
                </a:lnTo>
                <a:lnTo>
                  <a:pt x="1278" y="20944"/>
                </a:lnTo>
                <a:lnTo>
                  <a:pt x="4021" y="17499"/>
                </a:lnTo>
                <a:lnTo>
                  <a:pt x="5819" y="19499"/>
                </a:lnTo>
                <a:lnTo>
                  <a:pt x="14381" y="11166"/>
                </a:lnTo>
                <a:lnTo>
                  <a:pt x="17104" y="13999"/>
                </a:lnTo>
                <a:lnTo>
                  <a:pt x="23117" y="5174"/>
                </a:lnTo>
                <a:lnTo>
                  <a:pt x="24916" y="7666"/>
                </a:lnTo>
                <a:lnTo>
                  <a:pt x="29367" y="896"/>
                </a:lnTo>
                <a:lnTo>
                  <a:pt x="2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5" name="Google Shape;1705;p26"/>
          <p:cNvGrpSpPr/>
          <p:nvPr/>
        </p:nvGrpSpPr>
        <p:grpSpPr>
          <a:xfrm>
            <a:off x="3177947" y="2685454"/>
            <a:ext cx="2234630" cy="1669852"/>
            <a:chOff x="3177947" y="2685454"/>
            <a:chExt cx="2234630" cy="1669852"/>
          </a:xfrm>
        </p:grpSpPr>
        <p:sp>
          <p:nvSpPr>
            <p:cNvPr id="1706" name="Google Shape;1706;p26"/>
            <p:cNvSpPr/>
            <p:nvPr/>
          </p:nvSpPr>
          <p:spPr>
            <a:xfrm>
              <a:off x="4610824" y="2685454"/>
              <a:ext cx="290373" cy="478738"/>
            </a:xfrm>
            <a:custGeom>
              <a:rect b="b" l="l" r="r" t="t"/>
              <a:pathLst>
                <a:path extrusionOk="0" h="5200" w="3154">
                  <a:moveTo>
                    <a:pt x="2980" y="1"/>
                  </a:moveTo>
                  <a:cubicBezTo>
                    <a:pt x="2980" y="1"/>
                    <a:pt x="1" y="896"/>
                    <a:pt x="265" y="3875"/>
                  </a:cubicBezTo>
                  <a:cubicBezTo>
                    <a:pt x="341" y="4868"/>
                    <a:pt x="688" y="5199"/>
                    <a:pt x="1115" y="5199"/>
                  </a:cubicBezTo>
                  <a:cubicBezTo>
                    <a:pt x="1971" y="5199"/>
                    <a:pt x="3153" y="3875"/>
                    <a:pt x="3153" y="3875"/>
                  </a:cubicBezTo>
                  <a:cubicBezTo>
                    <a:pt x="3126" y="3785"/>
                    <a:pt x="2980" y="1"/>
                    <a:pt x="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5124781" y="3439126"/>
              <a:ext cx="287795" cy="308878"/>
            </a:xfrm>
            <a:custGeom>
              <a:rect b="b" l="l" r="r" t="t"/>
              <a:pathLst>
                <a:path extrusionOk="0" h="3355" w="3126">
                  <a:moveTo>
                    <a:pt x="1" y="1"/>
                  </a:moveTo>
                  <a:lnTo>
                    <a:pt x="1" y="3355"/>
                  </a:lnTo>
                  <a:lnTo>
                    <a:pt x="3126" y="3355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4517477" y="4046428"/>
              <a:ext cx="351780" cy="308878"/>
            </a:xfrm>
            <a:custGeom>
              <a:rect b="b" l="l" r="r" t="t"/>
              <a:pathLst>
                <a:path extrusionOk="0" h="3355" w="3821">
                  <a:moveTo>
                    <a:pt x="1" y="1"/>
                  </a:moveTo>
                  <a:lnTo>
                    <a:pt x="1" y="3355"/>
                  </a:lnTo>
                  <a:lnTo>
                    <a:pt x="3820" y="3355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857148" y="4046428"/>
              <a:ext cx="362644" cy="308878"/>
            </a:xfrm>
            <a:custGeom>
              <a:rect b="b" l="l" r="r" t="t"/>
              <a:pathLst>
                <a:path extrusionOk="0" h="3355" w="3939">
                  <a:moveTo>
                    <a:pt x="1" y="1"/>
                  </a:moveTo>
                  <a:lnTo>
                    <a:pt x="1" y="3355"/>
                  </a:lnTo>
                  <a:lnTo>
                    <a:pt x="3938" y="335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457618" y="2820962"/>
              <a:ext cx="1792690" cy="1436030"/>
            </a:xfrm>
            <a:custGeom>
              <a:rect b="b" l="l" r="r" t="t"/>
              <a:pathLst>
                <a:path extrusionOk="0" h="15598" w="19472">
                  <a:moveTo>
                    <a:pt x="9750" y="1"/>
                  </a:moveTo>
                  <a:cubicBezTo>
                    <a:pt x="4369" y="1"/>
                    <a:pt x="1" y="3473"/>
                    <a:pt x="1" y="7785"/>
                  </a:cubicBezTo>
                  <a:cubicBezTo>
                    <a:pt x="1" y="12125"/>
                    <a:pt x="4369" y="15597"/>
                    <a:pt x="9750" y="15597"/>
                  </a:cubicBezTo>
                  <a:cubicBezTo>
                    <a:pt x="15132" y="15597"/>
                    <a:pt x="19472" y="12125"/>
                    <a:pt x="19472" y="7785"/>
                  </a:cubicBezTo>
                  <a:cubicBezTo>
                    <a:pt x="19472" y="3473"/>
                    <a:pt x="15132" y="1"/>
                    <a:pt x="9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177947" y="3016215"/>
              <a:ext cx="421566" cy="528453"/>
            </a:xfrm>
            <a:custGeom>
              <a:rect b="b" l="l" r="r" t="t"/>
              <a:pathLst>
                <a:path extrusionOk="0" h="5740" w="4579">
                  <a:moveTo>
                    <a:pt x="2638" y="2112"/>
                  </a:moveTo>
                  <a:cubicBezTo>
                    <a:pt x="2804" y="2112"/>
                    <a:pt x="2967" y="2237"/>
                    <a:pt x="2983" y="2484"/>
                  </a:cubicBezTo>
                  <a:cubicBezTo>
                    <a:pt x="3005" y="2781"/>
                    <a:pt x="2774" y="3022"/>
                    <a:pt x="2504" y="3022"/>
                  </a:cubicBezTo>
                  <a:cubicBezTo>
                    <a:pt x="2433" y="3022"/>
                    <a:pt x="2360" y="3006"/>
                    <a:pt x="2289" y="2970"/>
                  </a:cubicBezTo>
                  <a:cubicBezTo>
                    <a:pt x="2246" y="2952"/>
                    <a:pt x="2203" y="2929"/>
                    <a:pt x="2162" y="2904"/>
                  </a:cubicBezTo>
                  <a:lnTo>
                    <a:pt x="2162" y="2904"/>
                  </a:lnTo>
                  <a:cubicBezTo>
                    <a:pt x="2188" y="2705"/>
                    <a:pt x="2238" y="2508"/>
                    <a:pt x="2316" y="2338"/>
                  </a:cubicBezTo>
                  <a:cubicBezTo>
                    <a:pt x="2380" y="2187"/>
                    <a:pt x="2510" y="2112"/>
                    <a:pt x="2638" y="2112"/>
                  </a:cubicBezTo>
                  <a:close/>
                  <a:moveTo>
                    <a:pt x="684" y="1"/>
                  </a:moveTo>
                  <a:cubicBezTo>
                    <a:pt x="584" y="1"/>
                    <a:pt x="489" y="56"/>
                    <a:pt x="435" y="192"/>
                  </a:cubicBezTo>
                  <a:cubicBezTo>
                    <a:pt x="0" y="1190"/>
                    <a:pt x="671" y="2430"/>
                    <a:pt x="1450" y="3186"/>
                  </a:cubicBezTo>
                  <a:lnTo>
                    <a:pt x="1450" y="3186"/>
                  </a:lnTo>
                  <a:cubicBezTo>
                    <a:pt x="1449" y="3230"/>
                    <a:pt x="1448" y="3274"/>
                    <a:pt x="1448" y="3317"/>
                  </a:cubicBezTo>
                  <a:cubicBezTo>
                    <a:pt x="1428" y="4312"/>
                    <a:pt x="2436" y="5740"/>
                    <a:pt x="3430" y="5740"/>
                  </a:cubicBezTo>
                  <a:cubicBezTo>
                    <a:pt x="3769" y="5740"/>
                    <a:pt x="4105" y="5575"/>
                    <a:pt x="4400" y="5171"/>
                  </a:cubicBezTo>
                  <a:cubicBezTo>
                    <a:pt x="4579" y="4910"/>
                    <a:pt x="4340" y="4663"/>
                    <a:pt x="4090" y="4663"/>
                  </a:cubicBezTo>
                  <a:cubicBezTo>
                    <a:pt x="3981" y="4663"/>
                    <a:pt x="3869" y="4710"/>
                    <a:pt x="3789" y="4824"/>
                  </a:cubicBezTo>
                  <a:cubicBezTo>
                    <a:pt x="3681" y="4973"/>
                    <a:pt x="3552" y="5033"/>
                    <a:pt x="3417" y="5033"/>
                  </a:cubicBezTo>
                  <a:cubicBezTo>
                    <a:pt x="3081" y="5033"/>
                    <a:pt x="2706" y="4669"/>
                    <a:pt x="2518" y="4421"/>
                  </a:cubicBezTo>
                  <a:cubicBezTo>
                    <a:pt x="2356" y="4202"/>
                    <a:pt x="2238" y="3948"/>
                    <a:pt x="2180" y="3682"/>
                  </a:cubicBezTo>
                  <a:lnTo>
                    <a:pt x="2180" y="3682"/>
                  </a:lnTo>
                  <a:cubicBezTo>
                    <a:pt x="2281" y="3712"/>
                    <a:pt x="2381" y="3726"/>
                    <a:pt x="2480" y="3726"/>
                  </a:cubicBezTo>
                  <a:cubicBezTo>
                    <a:pt x="3352" y="3726"/>
                    <a:pt x="4070" y="2632"/>
                    <a:pt x="3386" y="1789"/>
                  </a:cubicBezTo>
                  <a:cubicBezTo>
                    <a:pt x="3195" y="1533"/>
                    <a:pt x="2899" y="1402"/>
                    <a:pt x="2604" y="1402"/>
                  </a:cubicBezTo>
                  <a:cubicBezTo>
                    <a:pt x="2363" y="1402"/>
                    <a:pt x="2123" y="1490"/>
                    <a:pt x="1941" y="1671"/>
                  </a:cubicBezTo>
                  <a:cubicBezTo>
                    <a:pt x="1764" y="1833"/>
                    <a:pt x="1648" y="2061"/>
                    <a:pt x="1573" y="2311"/>
                  </a:cubicBezTo>
                  <a:lnTo>
                    <a:pt x="1573" y="2311"/>
                  </a:lnTo>
                  <a:cubicBezTo>
                    <a:pt x="1255" y="1892"/>
                    <a:pt x="815" y="1083"/>
                    <a:pt x="1046" y="539"/>
                  </a:cubicBezTo>
                  <a:cubicBezTo>
                    <a:pt x="1141" y="264"/>
                    <a:pt x="901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2" name="Google Shape;1712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 &amp;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3" name="Google Shape;1713;p26"/>
          <p:cNvSpPr/>
          <p:nvPr/>
        </p:nvSpPr>
        <p:spPr>
          <a:xfrm rot="10020953">
            <a:off x="3277214" y="1603169"/>
            <a:ext cx="495580" cy="649603"/>
          </a:xfrm>
          <a:custGeom>
            <a:rect b="b" l="l" r="r" t="t"/>
            <a:pathLst>
              <a:path extrusionOk="0" h="7056" w="5383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6"/>
          <p:cNvSpPr/>
          <p:nvPr/>
        </p:nvSpPr>
        <p:spPr>
          <a:xfrm>
            <a:off x="4147406" y="2360124"/>
            <a:ext cx="351688" cy="351688"/>
          </a:xfrm>
          <a:custGeom>
            <a:rect b="b" l="l" r="r" t="t"/>
            <a:pathLst>
              <a:path extrusionOk="0" h="3820" w="3820">
                <a:moveTo>
                  <a:pt x="2028" y="3764"/>
                </a:moveTo>
                <a:cubicBezTo>
                  <a:pt x="3042" y="3708"/>
                  <a:pt x="3820" y="2806"/>
                  <a:pt x="3764" y="1799"/>
                </a:cubicBezTo>
                <a:cubicBezTo>
                  <a:pt x="3709" y="785"/>
                  <a:pt x="2840" y="0"/>
                  <a:pt x="1799" y="63"/>
                </a:cubicBezTo>
                <a:cubicBezTo>
                  <a:pt x="785" y="118"/>
                  <a:pt x="0" y="1014"/>
                  <a:pt x="63" y="2028"/>
                </a:cubicBezTo>
                <a:cubicBezTo>
                  <a:pt x="118" y="3042"/>
                  <a:pt x="1014" y="3819"/>
                  <a:pt x="2028" y="3764"/>
                </a:cubicBez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6"/>
          <p:cNvSpPr/>
          <p:nvPr/>
        </p:nvSpPr>
        <p:spPr>
          <a:xfrm>
            <a:off x="4147406" y="2360124"/>
            <a:ext cx="351688" cy="351688"/>
          </a:xfrm>
          <a:custGeom>
            <a:rect b="b" l="l" r="r" t="t"/>
            <a:pathLst>
              <a:path extrusionOk="0" h="3820" w="3820">
                <a:moveTo>
                  <a:pt x="1910" y="118"/>
                </a:moveTo>
                <a:cubicBezTo>
                  <a:pt x="2868" y="118"/>
                  <a:pt x="3646" y="840"/>
                  <a:pt x="3709" y="1799"/>
                </a:cubicBezTo>
                <a:lnTo>
                  <a:pt x="3709" y="1910"/>
                </a:lnTo>
                <a:cubicBezTo>
                  <a:pt x="3709" y="2868"/>
                  <a:pt x="2979" y="3646"/>
                  <a:pt x="2028" y="3708"/>
                </a:cubicBezTo>
                <a:lnTo>
                  <a:pt x="1910" y="3708"/>
                </a:lnTo>
                <a:cubicBezTo>
                  <a:pt x="986" y="3708"/>
                  <a:pt x="174" y="2979"/>
                  <a:pt x="118" y="2028"/>
                </a:cubicBezTo>
                <a:lnTo>
                  <a:pt x="118" y="1910"/>
                </a:lnTo>
                <a:cubicBezTo>
                  <a:pt x="118" y="986"/>
                  <a:pt x="868" y="174"/>
                  <a:pt x="1799" y="118"/>
                </a:cubicBezTo>
                <a:close/>
                <a:moveTo>
                  <a:pt x="1799" y="0"/>
                </a:moveTo>
                <a:cubicBezTo>
                  <a:pt x="785" y="63"/>
                  <a:pt x="0" y="896"/>
                  <a:pt x="0" y="1910"/>
                </a:cubicBezTo>
                <a:lnTo>
                  <a:pt x="0" y="2028"/>
                </a:lnTo>
                <a:cubicBezTo>
                  <a:pt x="63" y="3042"/>
                  <a:pt x="931" y="3819"/>
                  <a:pt x="1910" y="3819"/>
                </a:cubicBezTo>
                <a:lnTo>
                  <a:pt x="2028" y="3819"/>
                </a:lnTo>
                <a:cubicBezTo>
                  <a:pt x="3042" y="3764"/>
                  <a:pt x="3820" y="2924"/>
                  <a:pt x="3820" y="1910"/>
                </a:cubicBezTo>
                <a:lnTo>
                  <a:pt x="3820" y="1799"/>
                </a:lnTo>
                <a:cubicBezTo>
                  <a:pt x="3764" y="785"/>
                  <a:pt x="2924" y="0"/>
                  <a:pt x="1910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6"/>
          <p:cNvSpPr/>
          <p:nvPr/>
        </p:nvSpPr>
        <p:spPr>
          <a:xfrm>
            <a:off x="4181927" y="2394645"/>
            <a:ext cx="285217" cy="282640"/>
          </a:xfrm>
          <a:custGeom>
            <a:rect b="b" l="l" r="r" t="t"/>
            <a:pathLst>
              <a:path extrusionOk="0" h="3070" w="3098">
                <a:moveTo>
                  <a:pt x="1625" y="3042"/>
                </a:moveTo>
                <a:cubicBezTo>
                  <a:pt x="2465" y="2986"/>
                  <a:pt x="3097" y="2257"/>
                  <a:pt x="3042" y="1451"/>
                </a:cubicBezTo>
                <a:cubicBezTo>
                  <a:pt x="2986" y="611"/>
                  <a:pt x="2257" y="0"/>
                  <a:pt x="1452" y="35"/>
                </a:cubicBezTo>
                <a:cubicBezTo>
                  <a:pt x="639" y="90"/>
                  <a:pt x="0" y="813"/>
                  <a:pt x="63" y="1625"/>
                </a:cubicBezTo>
                <a:cubicBezTo>
                  <a:pt x="91" y="2465"/>
                  <a:pt x="813" y="3069"/>
                  <a:pt x="1625" y="3042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6"/>
          <p:cNvSpPr/>
          <p:nvPr/>
        </p:nvSpPr>
        <p:spPr>
          <a:xfrm>
            <a:off x="4181927" y="2392068"/>
            <a:ext cx="285217" cy="287795"/>
          </a:xfrm>
          <a:custGeom>
            <a:rect b="b" l="l" r="r" t="t"/>
            <a:pathLst>
              <a:path extrusionOk="0" h="3126" w="3098">
                <a:moveTo>
                  <a:pt x="1535" y="118"/>
                </a:moveTo>
                <a:cubicBezTo>
                  <a:pt x="2292" y="118"/>
                  <a:pt x="2924" y="723"/>
                  <a:pt x="2986" y="1479"/>
                </a:cubicBezTo>
                <a:lnTo>
                  <a:pt x="2986" y="1563"/>
                </a:lnTo>
                <a:cubicBezTo>
                  <a:pt x="2986" y="2320"/>
                  <a:pt x="2403" y="2952"/>
                  <a:pt x="1625" y="3014"/>
                </a:cubicBezTo>
                <a:lnTo>
                  <a:pt x="1535" y="3014"/>
                </a:lnTo>
                <a:cubicBezTo>
                  <a:pt x="785" y="3014"/>
                  <a:pt x="146" y="2403"/>
                  <a:pt x="118" y="1653"/>
                </a:cubicBezTo>
                <a:lnTo>
                  <a:pt x="118" y="1563"/>
                </a:lnTo>
                <a:cubicBezTo>
                  <a:pt x="118" y="813"/>
                  <a:pt x="695" y="174"/>
                  <a:pt x="1452" y="118"/>
                </a:cubicBezTo>
                <a:close/>
                <a:moveTo>
                  <a:pt x="1452" y="0"/>
                </a:moveTo>
                <a:cubicBezTo>
                  <a:pt x="639" y="63"/>
                  <a:pt x="0" y="757"/>
                  <a:pt x="0" y="1563"/>
                </a:cubicBezTo>
                <a:lnTo>
                  <a:pt x="0" y="1653"/>
                </a:lnTo>
                <a:cubicBezTo>
                  <a:pt x="35" y="2493"/>
                  <a:pt x="729" y="3125"/>
                  <a:pt x="1535" y="3125"/>
                </a:cubicBezTo>
                <a:lnTo>
                  <a:pt x="1653" y="3125"/>
                </a:lnTo>
                <a:cubicBezTo>
                  <a:pt x="2465" y="3070"/>
                  <a:pt x="3097" y="2375"/>
                  <a:pt x="3097" y="1563"/>
                </a:cubicBezTo>
                <a:lnTo>
                  <a:pt x="3097" y="1479"/>
                </a:lnTo>
                <a:cubicBezTo>
                  <a:pt x="3042" y="639"/>
                  <a:pt x="2347" y="0"/>
                  <a:pt x="1535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6"/>
          <p:cNvSpPr/>
          <p:nvPr/>
        </p:nvSpPr>
        <p:spPr>
          <a:xfrm>
            <a:off x="4192790" y="2434874"/>
            <a:ext cx="98510" cy="228966"/>
          </a:xfrm>
          <a:custGeom>
            <a:rect b="b" l="l" r="r" t="t"/>
            <a:pathLst>
              <a:path extrusionOk="0" h="2487" w="1070">
                <a:moveTo>
                  <a:pt x="521" y="1"/>
                </a:moveTo>
                <a:cubicBezTo>
                  <a:pt x="202" y="258"/>
                  <a:pt x="0" y="667"/>
                  <a:pt x="0" y="1098"/>
                </a:cubicBezTo>
                <a:lnTo>
                  <a:pt x="0" y="1188"/>
                </a:lnTo>
                <a:cubicBezTo>
                  <a:pt x="28" y="1820"/>
                  <a:pt x="493" y="2341"/>
                  <a:pt x="1070" y="2487"/>
                </a:cubicBezTo>
                <a:cubicBezTo>
                  <a:pt x="959" y="2431"/>
                  <a:pt x="841" y="2341"/>
                  <a:pt x="750" y="2257"/>
                </a:cubicBezTo>
                <a:cubicBezTo>
                  <a:pt x="521" y="2084"/>
                  <a:pt x="375" y="1820"/>
                  <a:pt x="264" y="1563"/>
                </a:cubicBezTo>
                <a:cubicBezTo>
                  <a:pt x="230" y="1417"/>
                  <a:pt x="202" y="1244"/>
                  <a:pt x="174" y="1098"/>
                </a:cubicBezTo>
                <a:cubicBezTo>
                  <a:pt x="174" y="778"/>
                  <a:pt x="230" y="494"/>
                  <a:pt x="348" y="230"/>
                </a:cubicBezTo>
                <a:cubicBezTo>
                  <a:pt x="403" y="146"/>
                  <a:pt x="466" y="56"/>
                  <a:pt x="521" y="1"/>
                </a:cubicBez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6"/>
          <p:cNvSpPr/>
          <p:nvPr/>
        </p:nvSpPr>
        <p:spPr>
          <a:xfrm>
            <a:off x="4185149" y="2418856"/>
            <a:ext cx="124748" cy="253271"/>
          </a:xfrm>
          <a:custGeom>
            <a:rect b="b" l="l" r="r" t="t"/>
            <a:pathLst>
              <a:path extrusionOk="0" h="2751" w="1355">
                <a:moveTo>
                  <a:pt x="722" y="1"/>
                </a:moveTo>
                <a:lnTo>
                  <a:pt x="722" y="1"/>
                </a:lnTo>
                <a:cubicBezTo>
                  <a:pt x="257" y="293"/>
                  <a:pt x="0" y="813"/>
                  <a:pt x="28" y="1362"/>
                </a:cubicBezTo>
                <a:cubicBezTo>
                  <a:pt x="56" y="2112"/>
                  <a:pt x="632" y="2688"/>
                  <a:pt x="1354" y="2751"/>
                </a:cubicBezTo>
                <a:cubicBezTo>
                  <a:pt x="1299" y="2723"/>
                  <a:pt x="1215" y="2688"/>
                  <a:pt x="1153" y="2661"/>
                </a:cubicBezTo>
                <a:cubicBezTo>
                  <a:pt x="576" y="2515"/>
                  <a:pt x="111" y="1994"/>
                  <a:pt x="83" y="1362"/>
                </a:cubicBezTo>
                <a:lnTo>
                  <a:pt x="83" y="1272"/>
                </a:lnTo>
                <a:cubicBezTo>
                  <a:pt x="83" y="841"/>
                  <a:pt x="285" y="432"/>
                  <a:pt x="604" y="175"/>
                </a:cubicBezTo>
                <a:cubicBezTo>
                  <a:pt x="632" y="119"/>
                  <a:pt x="660" y="84"/>
                  <a:pt x="694" y="57"/>
                </a:cubicBezTo>
                <a:cubicBezTo>
                  <a:pt x="694" y="29"/>
                  <a:pt x="694" y="29"/>
                  <a:pt x="722" y="1"/>
                </a:cubicBez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6"/>
          <p:cNvSpPr/>
          <p:nvPr/>
        </p:nvSpPr>
        <p:spPr>
          <a:xfrm>
            <a:off x="4275274" y="2455955"/>
            <a:ext cx="88290" cy="149698"/>
          </a:xfrm>
          <a:custGeom>
            <a:rect b="b" l="l" r="r" t="t"/>
            <a:pathLst>
              <a:path extrusionOk="0" h="1626" w="959">
                <a:moveTo>
                  <a:pt x="465" y="376"/>
                </a:moveTo>
                <a:lnTo>
                  <a:pt x="465" y="667"/>
                </a:lnTo>
                <a:cubicBezTo>
                  <a:pt x="410" y="640"/>
                  <a:pt x="347" y="640"/>
                  <a:pt x="320" y="612"/>
                </a:cubicBezTo>
                <a:cubicBezTo>
                  <a:pt x="292" y="584"/>
                  <a:pt x="292" y="549"/>
                  <a:pt x="292" y="522"/>
                </a:cubicBezTo>
                <a:cubicBezTo>
                  <a:pt x="292" y="438"/>
                  <a:pt x="347" y="376"/>
                  <a:pt x="465" y="376"/>
                </a:cubicBezTo>
                <a:close/>
                <a:moveTo>
                  <a:pt x="521" y="931"/>
                </a:moveTo>
                <a:cubicBezTo>
                  <a:pt x="583" y="959"/>
                  <a:pt x="639" y="987"/>
                  <a:pt x="667" y="987"/>
                </a:cubicBezTo>
                <a:cubicBezTo>
                  <a:pt x="695" y="1015"/>
                  <a:pt x="722" y="1042"/>
                  <a:pt x="722" y="1105"/>
                </a:cubicBezTo>
                <a:cubicBezTo>
                  <a:pt x="722" y="1160"/>
                  <a:pt x="639" y="1216"/>
                  <a:pt x="521" y="1216"/>
                </a:cubicBezTo>
                <a:lnTo>
                  <a:pt x="521" y="931"/>
                </a:lnTo>
                <a:close/>
                <a:moveTo>
                  <a:pt x="438" y="1"/>
                </a:moveTo>
                <a:lnTo>
                  <a:pt x="438" y="174"/>
                </a:lnTo>
                <a:cubicBezTo>
                  <a:pt x="375" y="174"/>
                  <a:pt x="320" y="174"/>
                  <a:pt x="292" y="202"/>
                </a:cubicBezTo>
                <a:cubicBezTo>
                  <a:pt x="236" y="237"/>
                  <a:pt x="202" y="265"/>
                  <a:pt x="146" y="292"/>
                </a:cubicBezTo>
                <a:cubicBezTo>
                  <a:pt x="118" y="320"/>
                  <a:pt x="90" y="348"/>
                  <a:pt x="63" y="410"/>
                </a:cubicBezTo>
                <a:cubicBezTo>
                  <a:pt x="63" y="438"/>
                  <a:pt x="28" y="494"/>
                  <a:pt x="28" y="549"/>
                </a:cubicBezTo>
                <a:cubicBezTo>
                  <a:pt x="28" y="612"/>
                  <a:pt x="63" y="640"/>
                  <a:pt x="63" y="667"/>
                </a:cubicBezTo>
                <a:cubicBezTo>
                  <a:pt x="90" y="723"/>
                  <a:pt x="90" y="758"/>
                  <a:pt x="118" y="785"/>
                </a:cubicBezTo>
                <a:cubicBezTo>
                  <a:pt x="146" y="813"/>
                  <a:pt x="202" y="813"/>
                  <a:pt x="236" y="841"/>
                </a:cubicBezTo>
                <a:cubicBezTo>
                  <a:pt x="292" y="869"/>
                  <a:pt x="320" y="869"/>
                  <a:pt x="375" y="897"/>
                </a:cubicBezTo>
                <a:lnTo>
                  <a:pt x="465" y="897"/>
                </a:lnTo>
                <a:lnTo>
                  <a:pt x="465" y="1216"/>
                </a:lnTo>
                <a:cubicBezTo>
                  <a:pt x="410" y="1216"/>
                  <a:pt x="375" y="1188"/>
                  <a:pt x="320" y="1188"/>
                </a:cubicBezTo>
                <a:cubicBezTo>
                  <a:pt x="292" y="1160"/>
                  <a:pt x="264" y="1160"/>
                  <a:pt x="236" y="1133"/>
                </a:cubicBezTo>
                <a:cubicBezTo>
                  <a:pt x="202" y="1133"/>
                  <a:pt x="174" y="1105"/>
                  <a:pt x="146" y="1105"/>
                </a:cubicBezTo>
                <a:cubicBezTo>
                  <a:pt x="118" y="1070"/>
                  <a:pt x="118" y="1070"/>
                  <a:pt x="90" y="1070"/>
                </a:cubicBezTo>
                <a:lnTo>
                  <a:pt x="0" y="1278"/>
                </a:lnTo>
                <a:cubicBezTo>
                  <a:pt x="63" y="1306"/>
                  <a:pt x="118" y="1362"/>
                  <a:pt x="202" y="1390"/>
                </a:cubicBezTo>
                <a:cubicBezTo>
                  <a:pt x="292" y="1417"/>
                  <a:pt x="347" y="1417"/>
                  <a:pt x="438" y="1417"/>
                </a:cubicBezTo>
                <a:lnTo>
                  <a:pt x="438" y="1626"/>
                </a:lnTo>
                <a:lnTo>
                  <a:pt x="549" y="1626"/>
                </a:lnTo>
                <a:lnTo>
                  <a:pt x="549" y="1417"/>
                </a:lnTo>
                <a:cubicBezTo>
                  <a:pt x="611" y="1417"/>
                  <a:pt x="667" y="1417"/>
                  <a:pt x="695" y="1390"/>
                </a:cubicBezTo>
                <a:cubicBezTo>
                  <a:pt x="757" y="1390"/>
                  <a:pt x="813" y="1362"/>
                  <a:pt x="840" y="1334"/>
                </a:cubicBezTo>
                <a:cubicBezTo>
                  <a:pt x="868" y="1306"/>
                  <a:pt x="931" y="1278"/>
                  <a:pt x="931" y="1216"/>
                </a:cubicBezTo>
                <a:cubicBezTo>
                  <a:pt x="958" y="1188"/>
                  <a:pt x="958" y="1133"/>
                  <a:pt x="958" y="1070"/>
                </a:cubicBezTo>
                <a:lnTo>
                  <a:pt x="958" y="931"/>
                </a:lnTo>
                <a:cubicBezTo>
                  <a:pt x="931" y="869"/>
                  <a:pt x="896" y="841"/>
                  <a:pt x="868" y="813"/>
                </a:cubicBezTo>
                <a:cubicBezTo>
                  <a:pt x="840" y="785"/>
                  <a:pt x="785" y="758"/>
                  <a:pt x="722" y="758"/>
                </a:cubicBezTo>
                <a:cubicBezTo>
                  <a:pt x="695" y="723"/>
                  <a:pt x="639" y="723"/>
                  <a:pt x="583" y="695"/>
                </a:cubicBezTo>
                <a:lnTo>
                  <a:pt x="521" y="695"/>
                </a:lnTo>
                <a:lnTo>
                  <a:pt x="521" y="376"/>
                </a:lnTo>
                <a:cubicBezTo>
                  <a:pt x="549" y="376"/>
                  <a:pt x="583" y="410"/>
                  <a:pt x="639" y="410"/>
                </a:cubicBezTo>
                <a:cubicBezTo>
                  <a:pt x="667" y="410"/>
                  <a:pt x="695" y="438"/>
                  <a:pt x="722" y="438"/>
                </a:cubicBezTo>
                <a:cubicBezTo>
                  <a:pt x="722" y="438"/>
                  <a:pt x="757" y="466"/>
                  <a:pt x="785" y="466"/>
                </a:cubicBezTo>
                <a:lnTo>
                  <a:pt x="813" y="494"/>
                </a:lnTo>
                <a:lnTo>
                  <a:pt x="931" y="292"/>
                </a:lnTo>
                <a:cubicBezTo>
                  <a:pt x="868" y="265"/>
                  <a:pt x="813" y="237"/>
                  <a:pt x="757" y="202"/>
                </a:cubicBezTo>
                <a:cubicBezTo>
                  <a:pt x="695" y="202"/>
                  <a:pt x="611" y="174"/>
                  <a:pt x="549" y="174"/>
                </a:cubicBezTo>
                <a:lnTo>
                  <a:pt x="549" y="1"/>
                </a:ln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6"/>
          <p:cNvSpPr/>
          <p:nvPr/>
        </p:nvSpPr>
        <p:spPr>
          <a:xfrm>
            <a:off x="4267541" y="2450892"/>
            <a:ext cx="101179" cy="159917"/>
          </a:xfrm>
          <a:custGeom>
            <a:rect b="b" l="l" r="r" t="t"/>
            <a:pathLst>
              <a:path extrusionOk="0" h="1737" w="1099">
                <a:moveTo>
                  <a:pt x="494" y="503"/>
                </a:moveTo>
                <a:lnTo>
                  <a:pt x="494" y="643"/>
                </a:lnTo>
                <a:lnTo>
                  <a:pt x="494" y="643"/>
                </a:lnTo>
                <a:cubicBezTo>
                  <a:pt x="472" y="634"/>
                  <a:pt x="459" y="625"/>
                  <a:pt x="459" y="604"/>
                </a:cubicBezTo>
                <a:cubicBezTo>
                  <a:pt x="431" y="604"/>
                  <a:pt x="431" y="604"/>
                  <a:pt x="431" y="577"/>
                </a:cubicBezTo>
                <a:cubicBezTo>
                  <a:pt x="431" y="549"/>
                  <a:pt x="431" y="521"/>
                  <a:pt x="459" y="521"/>
                </a:cubicBezTo>
                <a:cubicBezTo>
                  <a:pt x="459" y="521"/>
                  <a:pt x="472" y="511"/>
                  <a:pt x="494" y="503"/>
                </a:cubicBezTo>
                <a:close/>
                <a:moveTo>
                  <a:pt x="667" y="1071"/>
                </a:moveTo>
                <a:cubicBezTo>
                  <a:pt x="689" y="1077"/>
                  <a:pt x="710" y="1084"/>
                  <a:pt x="723" y="1097"/>
                </a:cubicBezTo>
                <a:lnTo>
                  <a:pt x="723" y="1125"/>
                </a:lnTo>
                <a:cubicBezTo>
                  <a:pt x="751" y="1125"/>
                  <a:pt x="751" y="1125"/>
                  <a:pt x="751" y="1160"/>
                </a:cubicBezTo>
                <a:lnTo>
                  <a:pt x="723" y="1188"/>
                </a:lnTo>
                <a:cubicBezTo>
                  <a:pt x="707" y="1188"/>
                  <a:pt x="691" y="1197"/>
                  <a:pt x="667" y="1205"/>
                </a:cubicBezTo>
                <a:lnTo>
                  <a:pt x="667" y="1205"/>
                </a:lnTo>
                <a:lnTo>
                  <a:pt x="667" y="1071"/>
                </a:lnTo>
                <a:close/>
                <a:moveTo>
                  <a:pt x="633" y="292"/>
                </a:moveTo>
                <a:cubicBezTo>
                  <a:pt x="695" y="292"/>
                  <a:pt x="751" y="292"/>
                  <a:pt x="806" y="320"/>
                </a:cubicBezTo>
                <a:cubicBezTo>
                  <a:pt x="852" y="340"/>
                  <a:pt x="895" y="361"/>
                  <a:pt x="936" y="381"/>
                </a:cubicBezTo>
                <a:lnTo>
                  <a:pt x="936" y="381"/>
                </a:lnTo>
                <a:lnTo>
                  <a:pt x="887" y="484"/>
                </a:lnTo>
                <a:lnTo>
                  <a:pt x="887" y="484"/>
                </a:lnTo>
                <a:cubicBezTo>
                  <a:pt x="862" y="465"/>
                  <a:pt x="837" y="461"/>
                  <a:pt x="806" y="431"/>
                </a:cubicBezTo>
                <a:cubicBezTo>
                  <a:pt x="779" y="431"/>
                  <a:pt x="751" y="403"/>
                  <a:pt x="723" y="403"/>
                </a:cubicBezTo>
                <a:cubicBezTo>
                  <a:pt x="695" y="403"/>
                  <a:pt x="667" y="375"/>
                  <a:pt x="605" y="375"/>
                </a:cubicBezTo>
                <a:lnTo>
                  <a:pt x="549" y="375"/>
                </a:lnTo>
                <a:cubicBezTo>
                  <a:pt x="459" y="375"/>
                  <a:pt x="431" y="403"/>
                  <a:pt x="376" y="431"/>
                </a:cubicBezTo>
                <a:cubicBezTo>
                  <a:pt x="348" y="465"/>
                  <a:pt x="320" y="521"/>
                  <a:pt x="320" y="577"/>
                </a:cubicBezTo>
                <a:cubicBezTo>
                  <a:pt x="320" y="639"/>
                  <a:pt x="348" y="695"/>
                  <a:pt x="376" y="722"/>
                </a:cubicBezTo>
                <a:cubicBezTo>
                  <a:pt x="404" y="750"/>
                  <a:pt x="459" y="750"/>
                  <a:pt x="522" y="778"/>
                </a:cubicBezTo>
                <a:lnTo>
                  <a:pt x="605" y="813"/>
                </a:lnTo>
                <a:lnTo>
                  <a:pt x="605" y="801"/>
                </a:lnTo>
                <a:lnTo>
                  <a:pt x="605" y="801"/>
                </a:lnTo>
                <a:lnTo>
                  <a:pt x="633" y="813"/>
                </a:lnTo>
                <a:cubicBezTo>
                  <a:pt x="695" y="813"/>
                  <a:pt x="751" y="840"/>
                  <a:pt x="806" y="868"/>
                </a:cubicBezTo>
                <a:cubicBezTo>
                  <a:pt x="841" y="868"/>
                  <a:pt x="897" y="896"/>
                  <a:pt x="924" y="924"/>
                </a:cubicBezTo>
                <a:cubicBezTo>
                  <a:pt x="924" y="952"/>
                  <a:pt x="952" y="952"/>
                  <a:pt x="980" y="1014"/>
                </a:cubicBezTo>
                <a:lnTo>
                  <a:pt x="980" y="1125"/>
                </a:lnTo>
                <a:lnTo>
                  <a:pt x="980" y="1243"/>
                </a:lnTo>
                <a:cubicBezTo>
                  <a:pt x="952" y="1299"/>
                  <a:pt x="924" y="1333"/>
                  <a:pt x="897" y="1361"/>
                </a:cubicBezTo>
                <a:cubicBezTo>
                  <a:pt x="869" y="1361"/>
                  <a:pt x="806" y="1389"/>
                  <a:pt x="779" y="1417"/>
                </a:cubicBezTo>
                <a:lnTo>
                  <a:pt x="522" y="1417"/>
                </a:lnTo>
                <a:cubicBezTo>
                  <a:pt x="459" y="1417"/>
                  <a:pt x="376" y="1417"/>
                  <a:pt x="320" y="1389"/>
                </a:cubicBezTo>
                <a:cubicBezTo>
                  <a:pt x="247" y="1366"/>
                  <a:pt x="196" y="1344"/>
                  <a:pt x="146" y="1302"/>
                </a:cubicBezTo>
                <a:lnTo>
                  <a:pt x="146" y="1302"/>
                </a:lnTo>
                <a:lnTo>
                  <a:pt x="199" y="1212"/>
                </a:lnTo>
                <a:lnTo>
                  <a:pt x="199" y="1212"/>
                </a:lnTo>
                <a:cubicBezTo>
                  <a:pt x="200" y="1213"/>
                  <a:pt x="201" y="1214"/>
                  <a:pt x="202" y="1215"/>
                </a:cubicBezTo>
                <a:cubicBezTo>
                  <a:pt x="230" y="1215"/>
                  <a:pt x="258" y="1243"/>
                  <a:pt x="286" y="1243"/>
                </a:cubicBezTo>
                <a:cubicBezTo>
                  <a:pt x="320" y="1271"/>
                  <a:pt x="348" y="1271"/>
                  <a:pt x="404" y="1299"/>
                </a:cubicBezTo>
                <a:cubicBezTo>
                  <a:pt x="431" y="1299"/>
                  <a:pt x="494" y="1333"/>
                  <a:pt x="522" y="1333"/>
                </a:cubicBezTo>
                <a:lnTo>
                  <a:pt x="605" y="1333"/>
                </a:lnTo>
                <a:cubicBezTo>
                  <a:pt x="695" y="1333"/>
                  <a:pt x="751" y="1299"/>
                  <a:pt x="779" y="1271"/>
                </a:cubicBezTo>
                <a:cubicBezTo>
                  <a:pt x="841" y="1243"/>
                  <a:pt x="869" y="1188"/>
                  <a:pt x="869" y="1160"/>
                </a:cubicBezTo>
                <a:cubicBezTo>
                  <a:pt x="869" y="1125"/>
                  <a:pt x="841" y="1097"/>
                  <a:pt x="841" y="1070"/>
                </a:cubicBezTo>
                <a:cubicBezTo>
                  <a:pt x="841" y="1042"/>
                  <a:pt x="806" y="1014"/>
                  <a:pt x="779" y="1014"/>
                </a:cubicBezTo>
                <a:cubicBezTo>
                  <a:pt x="751" y="986"/>
                  <a:pt x="695" y="952"/>
                  <a:pt x="633" y="924"/>
                </a:cubicBezTo>
                <a:lnTo>
                  <a:pt x="549" y="896"/>
                </a:lnTo>
                <a:lnTo>
                  <a:pt x="549" y="905"/>
                </a:lnTo>
                <a:lnTo>
                  <a:pt x="549" y="905"/>
                </a:lnTo>
                <a:lnTo>
                  <a:pt x="522" y="896"/>
                </a:lnTo>
                <a:lnTo>
                  <a:pt x="494" y="896"/>
                </a:lnTo>
                <a:cubicBezTo>
                  <a:pt x="431" y="868"/>
                  <a:pt x="376" y="868"/>
                  <a:pt x="348" y="840"/>
                </a:cubicBezTo>
                <a:cubicBezTo>
                  <a:pt x="320" y="840"/>
                  <a:pt x="286" y="813"/>
                  <a:pt x="258" y="778"/>
                </a:cubicBezTo>
                <a:cubicBezTo>
                  <a:pt x="230" y="750"/>
                  <a:pt x="202" y="750"/>
                  <a:pt x="202" y="722"/>
                </a:cubicBezTo>
                <a:cubicBezTo>
                  <a:pt x="202" y="695"/>
                  <a:pt x="174" y="667"/>
                  <a:pt x="174" y="604"/>
                </a:cubicBezTo>
                <a:cubicBezTo>
                  <a:pt x="174" y="549"/>
                  <a:pt x="202" y="521"/>
                  <a:pt x="202" y="493"/>
                </a:cubicBezTo>
                <a:cubicBezTo>
                  <a:pt x="230" y="431"/>
                  <a:pt x="258" y="403"/>
                  <a:pt x="286" y="375"/>
                </a:cubicBezTo>
                <a:cubicBezTo>
                  <a:pt x="320" y="347"/>
                  <a:pt x="348" y="320"/>
                  <a:pt x="376" y="320"/>
                </a:cubicBezTo>
                <a:cubicBezTo>
                  <a:pt x="431" y="292"/>
                  <a:pt x="494" y="292"/>
                  <a:pt x="522" y="292"/>
                </a:cubicBezTo>
                <a:close/>
                <a:moveTo>
                  <a:pt x="459" y="0"/>
                </a:moveTo>
                <a:lnTo>
                  <a:pt x="459" y="175"/>
                </a:lnTo>
                <a:lnTo>
                  <a:pt x="459" y="175"/>
                </a:lnTo>
                <a:cubicBezTo>
                  <a:pt x="421" y="177"/>
                  <a:pt x="384" y="183"/>
                  <a:pt x="348" y="202"/>
                </a:cubicBezTo>
                <a:cubicBezTo>
                  <a:pt x="286" y="229"/>
                  <a:pt x="230" y="257"/>
                  <a:pt x="202" y="292"/>
                </a:cubicBezTo>
                <a:cubicBezTo>
                  <a:pt x="174" y="347"/>
                  <a:pt x="112" y="375"/>
                  <a:pt x="112" y="431"/>
                </a:cubicBezTo>
                <a:cubicBezTo>
                  <a:pt x="84" y="493"/>
                  <a:pt x="56" y="549"/>
                  <a:pt x="56" y="604"/>
                </a:cubicBezTo>
                <a:cubicBezTo>
                  <a:pt x="56" y="667"/>
                  <a:pt x="84" y="722"/>
                  <a:pt x="84" y="750"/>
                </a:cubicBezTo>
                <a:cubicBezTo>
                  <a:pt x="112" y="813"/>
                  <a:pt x="147" y="840"/>
                  <a:pt x="174" y="868"/>
                </a:cubicBezTo>
                <a:cubicBezTo>
                  <a:pt x="202" y="896"/>
                  <a:pt x="258" y="924"/>
                  <a:pt x="286" y="952"/>
                </a:cubicBezTo>
                <a:cubicBezTo>
                  <a:pt x="348" y="986"/>
                  <a:pt x="404" y="986"/>
                  <a:pt x="459" y="1014"/>
                </a:cubicBezTo>
                <a:lnTo>
                  <a:pt x="494" y="1014"/>
                </a:lnTo>
                <a:lnTo>
                  <a:pt x="494" y="1203"/>
                </a:lnTo>
                <a:lnTo>
                  <a:pt x="494" y="1203"/>
                </a:lnTo>
                <a:cubicBezTo>
                  <a:pt x="470" y="1195"/>
                  <a:pt x="446" y="1188"/>
                  <a:pt x="431" y="1188"/>
                </a:cubicBezTo>
                <a:cubicBezTo>
                  <a:pt x="404" y="1188"/>
                  <a:pt x="376" y="1160"/>
                  <a:pt x="348" y="1160"/>
                </a:cubicBezTo>
                <a:cubicBezTo>
                  <a:pt x="320" y="1125"/>
                  <a:pt x="286" y="1125"/>
                  <a:pt x="258" y="1097"/>
                </a:cubicBezTo>
                <a:cubicBezTo>
                  <a:pt x="230" y="1097"/>
                  <a:pt x="230" y="1070"/>
                  <a:pt x="230" y="1070"/>
                </a:cubicBezTo>
                <a:lnTo>
                  <a:pt x="174" y="1014"/>
                </a:lnTo>
                <a:lnTo>
                  <a:pt x="1" y="1333"/>
                </a:lnTo>
                <a:lnTo>
                  <a:pt x="29" y="1361"/>
                </a:lnTo>
                <a:cubicBezTo>
                  <a:pt x="112" y="1417"/>
                  <a:pt x="174" y="1445"/>
                  <a:pt x="258" y="1472"/>
                </a:cubicBezTo>
                <a:cubicBezTo>
                  <a:pt x="327" y="1499"/>
                  <a:pt x="392" y="1521"/>
                  <a:pt x="459" y="1531"/>
                </a:cubicBezTo>
                <a:lnTo>
                  <a:pt x="459" y="1531"/>
                </a:lnTo>
                <a:lnTo>
                  <a:pt x="459" y="1736"/>
                </a:lnTo>
                <a:lnTo>
                  <a:pt x="695" y="1736"/>
                </a:lnTo>
                <a:lnTo>
                  <a:pt x="695" y="1534"/>
                </a:lnTo>
                <a:lnTo>
                  <a:pt x="695" y="1534"/>
                </a:lnTo>
                <a:cubicBezTo>
                  <a:pt x="734" y="1532"/>
                  <a:pt x="770" y="1525"/>
                  <a:pt x="806" y="1507"/>
                </a:cubicBezTo>
                <a:cubicBezTo>
                  <a:pt x="869" y="1507"/>
                  <a:pt x="924" y="1472"/>
                  <a:pt x="952" y="1445"/>
                </a:cubicBezTo>
                <a:cubicBezTo>
                  <a:pt x="1015" y="1417"/>
                  <a:pt x="1042" y="1361"/>
                  <a:pt x="1070" y="1299"/>
                </a:cubicBezTo>
                <a:cubicBezTo>
                  <a:pt x="1098" y="1243"/>
                  <a:pt x="1098" y="1188"/>
                  <a:pt x="1098" y="1125"/>
                </a:cubicBezTo>
                <a:cubicBezTo>
                  <a:pt x="1098" y="1042"/>
                  <a:pt x="1098" y="1014"/>
                  <a:pt x="1070" y="952"/>
                </a:cubicBezTo>
                <a:cubicBezTo>
                  <a:pt x="1070" y="896"/>
                  <a:pt x="1015" y="868"/>
                  <a:pt x="980" y="840"/>
                </a:cubicBezTo>
                <a:cubicBezTo>
                  <a:pt x="952" y="813"/>
                  <a:pt x="897" y="778"/>
                  <a:pt x="841" y="750"/>
                </a:cubicBezTo>
                <a:cubicBezTo>
                  <a:pt x="779" y="722"/>
                  <a:pt x="723" y="722"/>
                  <a:pt x="667" y="695"/>
                </a:cubicBezTo>
                <a:lnTo>
                  <a:pt x="667" y="502"/>
                </a:lnTo>
                <a:lnTo>
                  <a:pt x="667" y="502"/>
                </a:lnTo>
                <a:cubicBezTo>
                  <a:pt x="677" y="506"/>
                  <a:pt x="687" y="512"/>
                  <a:pt x="695" y="521"/>
                </a:cubicBezTo>
                <a:cubicBezTo>
                  <a:pt x="723" y="521"/>
                  <a:pt x="751" y="521"/>
                  <a:pt x="779" y="549"/>
                </a:cubicBezTo>
                <a:cubicBezTo>
                  <a:pt x="806" y="549"/>
                  <a:pt x="806" y="577"/>
                  <a:pt x="841" y="577"/>
                </a:cubicBezTo>
                <a:lnTo>
                  <a:pt x="869" y="577"/>
                </a:lnTo>
                <a:lnTo>
                  <a:pt x="869" y="604"/>
                </a:lnTo>
                <a:lnTo>
                  <a:pt x="924" y="667"/>
                </a:lnTo>
                <a:lnTo>
                  <a:pt x="952" y="577"/>
                </a:lnTo>
                <a:lnTo>
                  <a:pt x="1098" y="347"/>
                </a:lnTo>
                <a:lnTo>
                  <a:pt x="1042" y="320"/>
                </a:lnTo>
                <a:cubicBezTo>
                  <a:pt x="980" y="292"/>
                  <a:pt x="924" y="229"/>
                  <a:pt x="869" y="229"/>
                </a:cubicBezTo>
                <a:cubicBezTo>
                  <a:pt x="801" y="209"/>
                  <a:pt x="753" y="188"/>
                  <a:pt x="695" y="179"/>
                </a:cubicBezTo>
                <a:lnTo>
                  <a:pt x="695" y="179"/>
                </a:lnTo>
                <a:lnTo>
                  <a:pt x="695" y="0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6"/>
          <p:cNvSpPr/>
          <p:nvPr/>
        </p:nvSpPr>
        <p:spPr>
          <a:xfrm>
            <a:off x="4181927" y="1973944"/>
            <a:ext cx="282640" cy="282732"/>
          </a:xfrm>
          <a:custGeom>
            <a:rect b="b" l="l" r="r" t="t"/>
            <a:pathLst>
              <a:path extrusionOk="0" h="3071" w="3070">
                <a:moveTo>
                  <a:pt x="1625" y="3008"/>
                </a:moveTo>
                <a:cubicBezTo>
                  <a:pt x="2465" y="2952"/>
                  <a:pt x="3070" y="2258"/>
                  <a:pt x="3042" y="1445"/>
                </a:cubicBezTo>
                <a:cubicBezTo>
                  <a:pt x="2986" y="612"/>
                  <a:pt x="2257" y="1"/>
                  <a:pt x="1452" y="56"/>
                </a:cubicBezTo>
                <a:cubicBezTo>
                  <a:pt x="639" y="91"/>
                  <a:pt x="0" y="813"/>
                  <a:pt x="63" y="1619"/>
                </a:cubicBezTo>
                <a:cubicBezTo>
                  <a:pt x="118" y="2431"/>
                  <a:pt x="813" y="3070"/>
                  <a:pt x="1625" y="3008"/>
                </a:cubicBez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6"/>
          <p:cNvSpPr/>
          <p:nvPr/>
        </p:nvSpPr>
        <p:spPr>
          <a:xfrm>
            <a:off x="4181927" y="1973944"/>
            <a:ext cx="285217" cy="282732"/>
          </a:xfrm>
          <a:custGeom>
            <a:rect b="b" l="l" r="r" t="t"/>
            <a:pathLst>
              <a:path extrusionOk="0" h="3071" w="3098">
                <a:moveTo>
                  <a:pt x="1535" y="119"/>
                </a:moveTo>
                <a:cubicBezTo>
                  <a:pt x="2292" y="119"/>
                  <a:pt x="2924" y="695"/>
                  <a:pt x="2986" y="1445"/>
                </a:cubicBezTo>
                <a:lnTo>
                  <a:pt x="2986" y="1536"/>
                </a:lnTo>
                <a:cubicBezTo>
                  <a:pt x="2986" y="2286"/>
                  <a:pt x="2375" y="2924"/>
                  <a:pt x="1625" y="2952"/>
                </a:cubicBezTo>
                <a:lnTo>
                  <a:pt x="1535" y="2952"/>
                </a:lnTo>
                <a:cubicBezTo>
                  <a:pt x="785" y="2952"/>
                  <a:pt x="174" y="2376"/>
                  <a:pt x="118" y="1619"/>
                </a:cubicBezTo>
                <a:lnTo>
                  <a:pt x="118" y="1536"/>
                </a:lnTo>
                <a:cubicBezTo>
                  <a:pt x="118" y="786"/>
                  <a:pt x="695" y="147"/>
                  <a:pt x="1452" y="119"/>
                </a:cubicBezTo>
                <a:close/>
                <a:moveTo>
                  <a:pt x="1452" y="1"/>
                </a:moveTo>
                <a:cubicBezTo>
                  <a:pt x="639" y="29"/>
                  <a:pt x="0" y="723"/>
                  <a:pt x="0" y="1536"/>
                </a:cubicBezTo>
                <a:lnTo>
                  <a:pt x="0" y="1619"/>
                </a:lnTo>
                <a:cubicBezTo>
                  <a:pt x="63" y="2431"/>
                  <a:pt x="729" y="3070"/>
                  <a:pt x="1535" y="3070"/>
                </a:cubicBezTo>
                <a:lnTo>
                  <a:pt x="1653" y="3070"/>
                </a:lnTo>
                <a:cubicBezTo>
                  <a:pt x="2465" y="3008"/>
                  <a:pt x="3097" y="2348"/>
                  <a:pt x="3097" y="1536"/>
                </a:cubicBezTo>
                <a:lnTo>
                  <a:pt x="3097" y="1445"/>
                </a:lnTo>
                <a:cubicBezTo>
                  <a:pt x="3042" y="612"/>
                  <a:pt x="2347" y="1"/>
                  <a:pt x="1535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26"/>
          <p:cNvSpPr/>
          <p:nvPr/>
        </p:nvSpPr>
        <p:spPr>
          <a:xfrm>
            <a:off x="4211294" y="2000824"/>
            <a:ext cx="226388" cy="228966"/>
          </a:xfrm>
          <a:custGeom>
            <a:rect b="b" l="l" r="r" t="t"/>
            <a:pathLst>
              <a:path extrusionOk="0" h="2487" w="2459">
                <a:moveTo>
                  <a:pt x="1306" y="2431"/>
                </a:moveTo>
                <a:cubicBezTo>
                  <a:pt x="1973" y="2403"/>
                  <a:pt x="2459" y="1820"/>
                  <a:pt x="2431" y="1153"/>
                </a:cubicBezTo>
                <a:cubicBezTo>
                  <a:pt x="2376" y="521"/>
                  <a:pt x="1799" y="1"/>
                  <a:pt x="1160" y="56"/>
                </a:cubicBezTo>
                <a:cubicBezTo>
                  <a:pt x="494" y="84"/>
                  <a:pt x="1" y="667"/>
                  <a:pt x="29" y="1299"/>
                </a:cubicBezTo>
                <a:cubicBezTo>
                  <a:pt x="63" y="1966"/>
                  <a:pt x="640" y="2487"/>
                  <a:pt x="1306" y="243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26"/>
          <p:cNvSpPr/>
          <p:nvPr/>
        </p:nvSpPr>
        <p:spPr>
          <a:xfrm>
            <a:off x="4208716" y="1998247"/>
            <a:ext cx="232188" cy="231543"/>
          </a:xfrm>
          <a:custGeom>
            <a:rect b="b" l="l" r="r" t="t"/>
            <a:pathLst>
              <a:path extrusionOk="0" h="2515" w="2522">
                <a:moveTo>
                  <a:pt x="1244" y="112"/>
                </a:moveTo>
                <a:cubicBezTo>
                  <a:pt x="1855" y="112"/>
                  <a:pt x="2348" y="605"/>
                  <a:pt x="2404" y="1181"/>
                </a:cubicBezTo>
                <a:lnTo>
                  <a:pt x="2404" y="1272"/>
                </a:lnTo>
                <a:cubicBezTo>
                  <a:pt x="2404" y="1848"/>
                  <a:pt x="1938" y="2369"/>
                  <a:pt x="1334" y="2396"/>
                </a:cubicBezTo>
                <a:lnTo>
                  <a:pt x="1244" y="2396"/>
                </a:lnTo>
                <a:cubicBezTo>
                  <a:pt x="668" y="2396"/>
                  <a:pt x="147" y="1938"/>
                  <a:pt x="119" y="1327"/>
                </a:cubicBezTo>
                <a:lnTo>
                  <a:pt x="119" y="1272"/>
                </a:lnTo>
                <a:cubicBezTo>
                  <a:pt x="119" y="660"/>
                  <a:pt x="577" y="174"/>
                  <a:pt x="1188" y="140"/>
                </a:cubicBezTo>
                <a:cubicBezTo>
                  <a:pt x="1216" y="140"/>
                  <a:pt x="1216" y="112"/>
                  <a:pt x="1244" y="112"/>
                </a:cubicBezTo>
                <a:close/>
                <a:moveTo>
                  <a:pt x="1244" y="1"/>
                </a:moveTo>
                <a:cubicBezTo>
                  <a:pt x="1216" y="1"/>
                  <a:pt x="1188" y="29"/>
                  <a:pt x="1188" y="29"/>
                </a:cubicBezTo>
                <a:cubicBezTo>
                  <a:pt x="522" y="56"/>
                  <a:pt x="1" y="605"/>
                  <a:pt x="1" y="1272"/>
                </a:cubicBezTo>
                <a:lnTo>
                  <a:pt x="1" y="1355"/>
                </a:lnTo>
                <a:cubicBezTo>
                  <a:pt x="29" y="1994"/>
                  <a:pt x="612" y="2515"/>
                  <a:pt x="1244" y="2515"/>
                </a:cubicBezTo>
                <a:lnTo>
                  <a:pt x="1334" y="2515"/>
                </a:lnTo>
                <a:cubicBezTo>
                  <a:pt x="2001" y="2487"/>
                  <a:pt x="2522" y="1938"/>
                  <a:pt x="2522" y="1272"/>
                </a:cubicBezTo>
                <a:lnTo>
                  <a:pt x="2522" y="1181"/>
                </a:lnTo>
                <a:cubicBezTo>
                  <a:pt x="2459" y="522"/>
                  <a:pt x="1911" y="1"/>
                  <a:pt x="124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26"/>
          <p:cNvSpPr/>
          <p:nvPr/>
        </p:nvSpPr>
        <p:spPr>
          <a:xfrm>
            <a:off x="4219671" y="2035346"/>
            <a:ext cx="74204" cy="181000"/>
          </a:xfrm>
          <a:custGeom>
            <a:rect b="b" l="l" r="r" t="t"/>
            <a:pathLst>
              <a:path extrusionOk="0" h="1966" w="806">
                <a:moveTo>
                  <a:pt x="375" y="1"/>
                </a:moveTo>
                <a:cubicBezTo>
                  <a:pt x="146" y="230"/>
                  <a:pt x="0" y="521"/>
                  <a:pt x="0" y="869"/>
                </a:cubicBezTo>
                <a:lnTo>
                  <a:pt x="0" y="924"/>
                </a:lnTo>
                <a:cubicBezTo>
                  <a:pt x="28" y="1417"/>
                  <a:pt x="347" y="1820"/>
                  <a:pt x="806" y="1966"/>
                </a:cubicBezTo>
                <a:cubicBezTo>
                  <a:pt x="722" y="1910"/>
                  <a:pt x="667" y="1855"/>
                  <a:pt x="576" y="1792"/>
                </a:cubicBezTo>
                <a:cubicBezTo>
                  <a:pt x="403" y="1646"/>
                  <a:pt x="285" y="1445"/>
                  <a:pt x="201" y="1216"/>
                </a:cubicBezTo>
                <a:cubicBezTo>
                  <a:pt x="174" y="1098"/>
                  <a:pt x="174" y="987"/>
                  <a:pt x="146" y="869"/>
                </a:cubicBezTo>
                <a:cubicBezTo>
                  <a:pt x="111" y="605"/>
                  <a:pt x="174" y="376"/>
                  <a:pt x="285" y="174"/>
                </a:cubicBezTo>
                <a:cubicBezTo>
                  <a:pt x="319" y="119"/>
                  <a:pt x="347" y="56"/>
                  <a:pt x="375" y="1"/>
                </a:cubicBez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6"/>
          <p:cNvSpPr/>
          <p:nvPr/>
        </p:nvSpPr>
        <p:spPr>
          <a:xfrm>
            <a:off x="4211294" y="2021906"/>
            <a:ext cx="101732" cy="202727"/>
          </a:xfrm>
          <a:custGeom>
            <a:rect b="b" l="l" r="r" t="t"/>
            <a:pathLst>
              <a:path extrusionOk="0" h="2202" w="1105">
                <a:moveTo>
                  <a:pt x="584" y="1"/>
                </a:moveTo>
                <a:cubicBezTo>
                  <a:pt x="237" y="230"/>
                  <a:pt x="1" y="640"/>
                  <a:pt x="29" y="1070"/>
                </a:cubicBezTo>
                <a:cubicBezTo>
                  <a:pt x="63" y="1681"/>
                  <a:pt x="522" y="2139"/>
                  <a:pt x="1105" y="2202"/>
                </a:cubicBezTo>
                <a:cubicBezTo>
                  <a:pt x="1042" y="2174"/>
                  <a:pt x="959" y="2139"/>
                  <a:pt x="897" y="2112"/>
                </a:cubicBezTo>
                <a:cubicBezTo>
                  <a:pt x="438" y="1966"/>
                  <a:pt x="119" y="1563"/>
                  <a:pt x="91" y="1070"/>
                </a:cubicBezTo>
                <a:lnTo>
                  <a:pt x="91" y="1015"/>
                </a:lnTo>
                <a:cubicBezTo>
                  <a:pt x="91" y="667"/>
                  <a:pt x="237" y="376"/>
                  <a:pt x="466" y="147"/>
                </a:cubicBezTo>
                <a:cubicBezTo>
                  <a:pt x="494" y="119"/>
                  <a:pt x="522" y="56"/>
                  <a:pt x="549" y="28"/>
                </a:cubicBezTo>
                <a:lnTo>
                  <a:pt x="584" y="1"/>
                </a:ln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6"/>
          <p:cNvSpPr/>
          <p:nvPr/>
        </p:nvSpPr>
        <p:spPr>
          <a:xfrm>
            <a:off x="4283559" y="2051364"/>
            <a:ext cx="71719" cy="119592"/>
          </a:xfrm>
          <a:custGeom>
            <a:rect b="b" l="l" r="r" t="t"/>
            <a:pathLst>
              <a:path extrusionOk="0" h="1299" w="779">
                <a:moveTo>
                  <a:pt x="375" y="292"/>
                </a:moveTo>
                <a:lnTo>
                  <a:pt x="375" y="521"/>
                </a:lnTo>
                <a:cubicBezTo>
                  <a:pt x="348" y="521"/>
                  <a:pt x="285" y="493"/>
                  <a:pt x="285" y="493"/>
                </a:cubicBezTo>
                <a:cubicBezTo>
                  <a:pt x="257" y="465"/>
                  <a:pt x="257" y="431"/>
                  <a:pt x="257" y="403"/>
                </a:cubicBezTo>
                <a:cubicBezTo>
                  <a:pt x="257" y="347"/>
                  <a:pt x="285" y="292"/>
                  <a:pt x="375" y="292"/>
                </a:cubicBezTo>
                <a:close/>
                <a:moveTo>
                  <a:pt x="431" y="750"/>
                </a:moveTo>
                <a:cubicBezTo>
                  <a:pt x="493" y="750"/>
                  <a:pt x="521" y="778"/>
                  <a:pt x="549" y="778"/>
                </a:cubicBezTo>
                <a:cubicBezTo>
                  <a:pt x="577" y="813"/>
                  <a:pt x="577" y="840"/>
                  <a:pt x="577" y="868"/>
                </a:cubicBezTo>
                <a:cubicBezTo>
                  <a:pt x="577" y="924"/>
                  <a:pt x="549" y="951"/>
                  <a:pt x="431" y="951"/>
                </a:cubicBezTo>
                <a:lnTo>
                  <a:pt x="431" y="750"/>
                </a:lnTo>
                <a:close/>
                <a:moveTo>
                  <a:pt x="375" y="0"/>
                </a:moveTo>
                <a:lnTo>
                  <a:pt x="375" y="118"/>
                </a:lnTo>
                <a:cubicBezTo>
                  <a:pt x="320" y="146"/>
                  <a:pt x="285" y="146"/>
                  <a:pt x="230" y="146"/>
                </a:cubicBezTo>
                <a:cubicBezTo>
                  <a:pt x="202" y="174"/>
                  <a:pt x="174" y="202"/>
                  <a:pt x="146" y="229"/>
                </a:cubicBezTo>
                <a:cubicBezTo>
                  <a:pt x="112" y="229"/>
                  <a:pt x="84" y="292"/>
                  <a:pt x="84" y="320"/>
                </a:cubicBezTo>
                <a:cubicBezTo>
                  <a:pt x="56" y="347"/>
                  <a:pt x="56" y="403"/>
                  <a:pt x="56" y="431"/>
                </a:cubicBezTo>
                <a:lnTo>
                  <a:pt x="56" y="549"/>
                </a:lnTo>
                <a:cubicBezTo>
                  <a:pt x="84" y="577"/>
                  <a:pt x="84" y="577"/>
                  <a:pt x="112" y="604"/>
                </a:cubicBezTo>
                <a:cubicBezTo>
                  <a:pt x="146" y="639"/>
                  <a:pt x="174" y="639"/>
                  <a:pt x="202" y="667"/>
                </a:cubicBezTo>
                <a:cubicBezTo>
                  <a:pt x="230" y="695"/>
                  <a:pt x="285" y="695"/>
                  <a:pt x="320" y="695"/>
                </a:cubicBezTo>
                <a:lnTo>
                  <a:pt x="348" y="722"/>
                </a:lnTo>
                <a:lnTo>
                  <a:pt x="375" y="722"/>
                </a:lnTo>
                <a:lnTo>
                  <a:pt x="375" y="951"/>
                </a:lnTo>
                <a:lnTo>
                  <a:pt x="285" y="951"/>
                </a:lnTo>
                <a:cubicBezTo>
                  <a:pt x="257" y="924"/>
                  <a:pt x="230" y="924"/>
                  <a:pt x="202" y="896"/>
                </a:cubicBezTo>
                <a:cubicBezTo>
                  <a:pt x="174" y="896"/>
                  <a:pt x="146" y="896"/>
                  <a:pt x="146" y="868"/>
                </a:cubicBezTo>
                <a:cubicBezTo>
                  <a:pt x="112" y="868"/>
                  <a:pt x="112" y="840"/>
                  <a:pt x="84" y="840"/>
                </a:cubicBezTo>
                <a:lnTo>
                  <a:pt x="0" y="1014"/>
                </a:lnTo>
                <a:cubicBezTo>
                  <a:pt x="56" y="1042"/>
                  <a:pt x="112" y="1070"/>
                  <a:pt x="174" y="1097"/>
                </a:cubicBezTo>
                <a:cubicBezTo>
                  <a:pt x="230" y="1125"/>
                  <a:pt x="285" y="1125"/>
                  <a:pt x="375" y="1125"/>
                </a:cubicBezTo>
                <a:lnTo>
                  <a:pt x="375" y="1299"/>
                </a:lnTo>
                <a:lnTo>
                  <a:pt x="459" y="1299"/>
                </a:lnTo>
                <a:lnTo>
                  <a:pt x="459" y="1125"/>
                </a:lnTo>
                <a:lnTo>
                  <a:pt x="577" y="1125"/>
                </a:lnTo>
                <a:cubicBezTo>
                  <a:pt x="632" y="1097"/>
                  <a:pt x="667" y="1097"/>
                  <a:pt x="695" y="1070"/>
                </a:cubicBezTo>
                <a:cubicBezTo>
                  <a:pt x="723" y="1042"/>
                  <a:pt x="750" y="1014"/>
                  <a:pt x="778" y="986"/>
                </a:cubicBezTo>
                <a:lnTo>
                  <a:pt x="778" y="840"/>
                </a:lnTo>
                <a:lnTo>
                  <a:pt x="778" y="722"/>
                </a:lnTo>
                <a:cubicBezTo>
                  <a:pt x="750" y="695"/>
                  <a:pt x="723" y="667"/>
                  <a:pt x="695" y="639"/>
                </a:cubicBezTo>
                <a:cubicBezTo>
                  <a:pt x="695" y="639"/>
                  <a:pt x="632" y="604"/>
                  <a:pt x="605" y="577"/>
                </a:cubicBezTo>
                <a:cubicBezTo>
                  <a:pt x="577" y="577"/>
                  <a:pt x="521" y="549"/>
                  <a:pt x="459" y="549"/>
                </a:cubicBezTo>
                <a:lnTo>
                  <a:pt x="431" y="549"/>
                </a:lnTo>
                <a:lnTo>
                  <a:pt x="431" y="292"/>
                </a:lnTo>
                <a:cubicBezTo>
                  <a:pt x="459" y="292"/>
                  <a:pt x="493" y="320"/>
                  <a:pt x="521" y="320"/>
                </a:cubicBezTo>
                <a:cubicBezTo>
                  <a:pt x="549" y="320"/>
                  <a:pt x="577" y="320"/>
                  <a:pt x="577" y="347"/>
                </a:cubicBezTo>
                <a:cubicBezTo>
                  <a:pt x="605" y="347"/>
                  <a:pt x="632" y="347"/>
                  <a:pt x="632" y="375"/>
                </a:cubicBezTo>
                <a:cubicBezTo>
                  <a:pt x="667" y="375"/>
                  <a:pt x="667" y="375"/>
                  <a:pt x="667" y="403"/>
                </a:cubicBezTo>
                <a:lnTo>
                  <a:pt x="750" y="229"/>
                </a:lnTo>
                <a:cubicBezTo>
                  <a:pt x="723" y="202"/>
                  <a:pt x="667" y="174"/>
                  <a:pt x="632" y="174"/>
                </a:cubicBezTo>
                <a:cubicBezTo>
                  <a:pt x="577" y="146"/>
                  <a:pt x="521" y="146"/>
                  <a:pt x="459" y="118"/>
                </a:cubicBezTo>
                <a:lnTo>
                  <a:pt x="459" y="0"/>
                </a:ln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26"/>
          <p:cNvSpPr/>
          <p:nvPr/>
        </p:nvSpPr>
        <p:spPr>
          <a:xfrm>
            <a:off x="4277759" y="2046209"/>
            <a:ext cx="83227" cy="130548"/>
          </a:xfrm>
          <a:custGeom>
            <a:rect b="b" l="l" r="r" t="t"/>
            <a:pathLst>
              <a:path extrusionOk="0" h="1418" w="904">
                <a:moveTo>
                  <a:pt x="556" y="878"/>
                </a:moveTo>
                <a:lnTo>
                  <a:pt x="556" y="878"/>
                </a:lnTo>
                <a:cubicBezTo>
                  <a:pt x="566" y="882"/>
                  <a:pt x="576" y="888"/>
                  <a:pt x="584" y="896"/>
                </a:cubicBezTo>
                <a:lnTo>
                  <a:pt x="584" y="924"/>
                </a:lnTo>
                <a:lnTo>
                  <a:pt x="584" y="952"/>
                </a:lnTo>
                <a:lnTo>
                  <a:pt x="556" y="952"/>
                </a:lnTo>
                <a:lnTo>
                  <a:pt x="556" y="878"/>
                </a:lnTo>
                <a:close/>
                <a:moveTo>
                  <a:pt x="494" y="230"/>
                </a:moveTo>
                <a:cubicBezTo>
                  <a:pt x="556" y="258"/>
                  <a:pt x="612" y="258"/>
                  <a:pt x="668" y="285"/>
                </a:cubicBezTo>
                <a:cubicBezTo>
                  <a:pt x="684" y="285"/>
                  <a:pt x="713" y="295"/>
                  <a:pt x="739" y="310"/>
                </a:cubicBezTo>
                <a:lnTo>
                  <a:pt x="739" y="310"/>
                </a:lnTo>
                <a:lnTo>
                  <a:pt x="718" y="367"/>
                </a:lnTo>
                <a:lnTo>
                  <a:pt x="718" y="367"/>
                </a:lnTo>
                <a:cubicBezTo>
                  <a:pt x="706" y="359"/>
                  <a:pt x="685" y="348"/>
                  <a:pt x="668" y="348"/>
                </a:cubicBezTo>
                <a:cubicBezTo>
                  <a:pt x="640" y="348"/>
                  <a:pt x="612" y="313"/>
                  <a:pt x="612" y="313"/>
                </a:cubicBezTo>
                <a:cubicBezTo>
                  <a:pt x="584" y="313"/>
                  <a:pt x="522" y="285"/>
                  <a:pt x="494" y="285"/>
                </a:cubicBezTo>
                <a:lnTo>
                  <a:pt x="438" y="285"/>
                </a:lnTo>
                <a:cubicBezTo>
                  <a:pt x="383" y="285"/>
                  <a:pt x="348" y="313"/>
                  <a:pt x="293" y="348"/>
                </a:cubicBezTo>
                <a:cubicBezTo>
                  <a:pt x="265" y="376"/>
                  <a:pt x="265" y="431"/>
                  <a:pt x="265" y="459"/>
                </a:cubicBezTo>
                <a:cubicBezTo>
                  <a:pt x="265" y="521"/>
                  <a:pt x="265" y="549"/>
                  <a:pt x="320" y="577"/>
                </a:cubicBezTo>
                <a:cubicBezTo>
                  <a:pt x="348" y="605"/>
                  <a:pt x="383" y="633"/>
                  <a:pt x="438" y="633"/>
                </a:cubicBezTo>
                <a:lnTo>
                  <a:pt x="438" y="633"/>
                </a:lnTo>
                <a:lnTo>
                  <a:pt x="438" y="633"/>
                </a:lnTo>
                <a:lnTo>
                  <a:pt x="494" y="660"/>
                </a:lnTo>
                <a:lnTo>
                  <a:pt x="494" y="651"/>
                </a:lnTo>
                <a:lnTo>
                  <a:pt x="522" y="660"/>
                </a:lnTo>
                <a:cubicBezTo>
                  <a:pt x="584" y="660"/>
                  <a:pt x="612" y="695"/>
                  <a:pt x="640" y="695"/>
                </a:cubicBezTo>
                <a:cubicBezTo>
                  <a:pt x="668" y="723"/>
                  <a:pt x="695" y="723"/>
                  <a:pt x="730" y="751"/>
                </a:cubicBezTo>
                <a:cubicBezTo>
                  <a:pt x="758" y="778"/>
                  <a:pt x="758" y="778"/>
                  <a:pt x="786" y="806"/>
                </a:cubicBezTo>
                <a:lnTo>
                  <a:pt x="786" y="896"/>
                </a:lnTo>
                <a:lnTo>
                  <a:pt x="786" y="1007"/>
                </a:lnTo>
                <a:cubicBezTo>
                  <a:pt x="758" y="1042"/>
                  <a:pt x="758" y="1070"/>
                  <a:pt x="730" y="1070"/>
                </a:cubicBezTo>
                <a:cubicBezTo>
                  <a:pt x="695" y="1098"/>
                  <a:pt x="668" y="1098"/>
                  <a:pt x="640" y="1126"/>
                </a:cubicBezTo>
                <a:lnTo>
                  <a:pt x="438" y="1126"/>
                </a:lnTo>
                <a:cubicBezTo>
                  <a:pt x="383" y="1126"/>
                  <a:pt x="320" y="1126"/>
                  <a:pt x="265" y="1098"/>
                </a:cubicBezTo>
                <a:cubicBezTo>
                  <a:pt x="228" y="1079"/>
                  <a:pt x="188" y="1061"/>
                  <a:pt x="149" y="1040"/>
                </a:cubicBezTo>
                <a:lnTo>
                  <a:pt x="149" y="1040"/>
                </a:lnTo>
                <a:lnTo>
                  <a:pt x="177" y="987"/>
                </a:lnTo>
                <a:lnTo>
                  <a:pt x="177" y="987"/>
                </a:lnTo>
                <a:cubicBezTo>
                  <a:pt x="197" y="995"/>
                  <a:pt x="219" y="1007"/>
                  <a:pt x="237" y="1007"/>
                </a:cubicBezTo>
                <a:cubicBezTo>
                  <a:pt x="265" y="1042"/>
                  <a:pt x="293" y="1042"/>
                  <a:pt x="320" y="1042"/>
                </a:cubicBezTo>
                <a:cubicBezTo>
                  <a:pt x="348" y="1070"/>
                  <a:pt x="411" y="1070"/>
                  <a:pt x="438" y="1070"/>
                </a:cubicBezTo>
                <a:lnTo>
                  <a:pt x="494" y="1098"/>
                </a:lnTo>
                <a:lnTo>
                  <a:pt x="494" y="1070"/>
                </a:lnTo>
                <a:cubicBezTo>
                  <a:pt x="556" y="1070"/>
                  <a:pt x="612" y="1070"/>
                  <a:pt x="640" y="1042"/>
                </a:cubicBezTo>
                <a:cubicBezTo>
                  <a:pt x="695" y="1007"/>
                  <a:pt x="695" y="952"/>
                  <a:pt x="695" y="924"/>
                </a:cubicBezTo>
                <a:cubicBezTo>
                  <a:pt x="695" y="869"/>
                  <a:pt x="695" y="834"/>
                  <a:pt x="640" y="806"/>
                </a:cubicBezTo>
                <a:cubicBezTo>
                  <a:pt x="612" y="778"/>
                  <a:pt x="584" y="751"/>
                  <a:pt x="522" y="751"/>
                </a:cubicBezTo>
                <a:lnTo>
                  <a:pt x="494" y="741"/>
                </a:lnTo>
                <a:lnTo>
                  <a:pt x="494" y="723"/>
                </a:lnTo>
                <a:lnTo>
                  <a:pt x="411" y="723"/>
                </a:lnTo>
                <a:cubicBezTo>
                  <a:pt x="348" y="695"/>
                  <a:pt x="320" y="695"/>
                  <a:pt x="293" y="660"/>
                </a:cubicBezTo>
                <a:cubicBezTo>
                  <a:pt x="265" y="660"/>
                  <a:pt x="237" y="633"/>
                  <a:pt x="209" y="633"/>
                </a:cubicBezTo>
                <a:cubicBezTo>
                  <a:pt x="209" y="605"/>
                  <a:pt x="175" y="605"/>
                  <a:pt x="175" y="577"/>
                </a:cubicBezTo>
                <a:lnTo>
                  <a:pt x="175" y="487"/>
                </a:lnTo>
                <a:lnTo>
                  <a:pt x="175" y="403"/>
                </a:lnTo>
                <a:cubicBezTo>
                  <a:pt x="209" y="376"/>
                  <a:pt x="209" y="348"/>
                  <a:pt x="237" y="313"/>
                </a:cubicBezTo>
                <a:cubicBezTo>
                  <a:pt x="265" y="285"/>
                  <a:pt x="293" y="285"/>
                  <a:pt x="320" y="258"/>
                </a:cubicBezTo>
                <a:cubicBezTo>
                  <a:pt x="348" y="258"/>
                  <a:pt x="411" y="258"/>
                  <a:pt x="438" y="230"/>
                </a:cubicBezTo>
                <a:close/>
                <a:moveTo>
                  <a:pt x="383" y="1"/>
                </a:moveTo>
                <a:lnTo>
                  <a:pt x="383" y="132"/>
                </a:lnTo>
                <a:lnTo>
                  <a:pt x="383" y="132"/>
                </a:lnTo>
                <a:cubicBezTo>
                  <a:pt x="346" y="143"/>
                  <a:pt x="311" y="151"/>
                  <a:pt x="293" y="174"/>
                </a:cubicBezTo>
                <a:cubicBezTo>
                  <a:pt x="237" y="174"/>
                  <a:pt x="209" y="202"/>
                  <a:pt x="175" y="230"/>
                </a:cubicBezTo>
                <a:cubicBezTo>
                  <a:pt x="119" y="258"/>
                  <a:pt x="91" y="313"/>
                  <a:pt x="91" y="348"/>
                </a:cubicBezTo>
                <a:cubicBezTo>
                  <a:pt x="63" y="403"/>
                  <a:pt x="63" y="431"/>
                  <a:pt x="63" y="487"/>
                </a:cubicBezTo>
                <a:lnTo>
                  <a:pt x="63" y="605"/>
                </a:lnTo>
                <a:cubicBezTo>
                  <a:pt x="91" y="660"/>
                  <a:pt x="119" y="695"/>
                  <a:pt x="147" y="723"/>
                </a:cubicBezTo>
                <a:cubicBezTo>
                  <a:pt x="175" y="751"/>
                  <a:pt x="209" y="751"/>
                  <a:pt x="237" y="778"/>
                </a:cubicBezTo>
                <a:cubicBezTo>
                  <a:pt x="293" y="778"/>
                  <a:pt x="320" y="806"/>
                  <a:pt x="383" y="806"/>
                </a:cubicBezTo>
                <a:lnTo>
                  <a:pt x="383" y="952"/>
                </a:lnTo>
                <a:lnTo>
                  <a:pt x="348" y="952"/>
                </a:lnTo>
                <a:cubicBezTo>
                  <a:pt x="320" y="924"/>
                  <a:pt x="293" y="924"/>
                  <a:pt x="293" y="924"/>
                </a:cubicBezTo>
                <a:cubicBezTo>
                  <a:pt x="265" y="896"/>
                  <a:pt x="237" y="896"/>
                  <a:pt x="237" y="896"/>
                </a:cubicBezTo>
                <a:lnTo>
                  <a:pt x="209" y="869"/>
                </a:lnTo>
                <a:lnTo>
                  <a:pt x="147" y="806"/>
                </a:lnTo>
                <a:lnTo>
                  <a:pt x="1" y="1098"/>
                </a:lnTo>
                <a:lnTo>
                  <a:pt x="36" y="1126"/>
                </a:lnTo>
                <a:cubicBezTo>
                  <a:pt x="91" y="1153"/>
                  <a:pt x="147" y="1181"/>
                  <a:pt x="209" y="1216"/>
                </a:cubicBezTo>
                <a:cubicBezTo>
                  <a:pt x="274" y="1237"/>
                  <a:pt x="322" y="1242"/>
                  <a:pt x="383" y="1243"/>
                </a:cubicBezTo>
                <a:lnTo>
                  <a:pt x="383" y="1243"/>
                </a:lnTo>
                <a:lnTo>
                  <a:pt x="383" y="1417"/>
                </a:lnTo>
                <a:lnTo>
                  <a:pt x="584" y="1417"/>
                </a:lnTo>
                <a:lnTo>
                  <a:pt x="584" y="1244"/>
                </a:lnTo>
                <a:lnTo>
                  <a:pt x="668" y="1244"/>
                </a:lnTo>
                <a:cubicBezTo>
                  <a:pt x="695" y="1216"/>
                  <a:pt x="758" y="1181"/>
                  <a:pt x="786" y="1153"/>
                </a:cubicBezTo>
                <a:cubicBezTo>
                  <a:pt x="813" y="1126"/>
                  <a:pt x="869" y="1098"/>
                  <a:pt x="869" y="1070"/>
                </a:cubicBezTo>
                <a:cubicBezTo>
                  <a:pt x="904" y="1007"/>
                  <a:pt x="904" y="952"/>
                  <a:pt x="904" y="896"/>
                </a:cubicBezTo>
                <a:cubicBezTo>
                  <a:pt x="904" y="834"/>
                  <a:pt x="904" y="806"/>
                  <a:pt x="869" y="751"/>
                </a:cubicBezTo>
                <a:cubicBezTo>
                  <a:pt x="869" y="723"/>
                  <a:pt x="841" y="695"/>
                  <a:pt x="813" y="660"/>
                </a:cubicBezTo>
                <a:cubicBezTo>
                  <a:pt x="786" y="633"/>
                  <a:pt x="730" y="605"/>
                  <a:pt x="695" y="605"/>
                </a:cubicBezTo>
                <a:cubicBezTo>
                  <a:pt x="640" y="577"/>
                  <a:pt x="612" y="577"/>
                  <a:pt x="556" y="549"/>
                </a:cubicBezTo>
                <a:lnTo>
                  <a:pt x="556" y="431"/>
                </a:lnTo>
                <a:cubicBezTo>
                  <a:pt x="584" y="431"/>
                  <a:pt x="612" y="431"/>
                  <a:pt x="612" y="459"/>
                </a:cubicBezTo>
                <a:cubicBezTo>
                  <a:pt x="640" y="459"/>
                  <a:pt x="668" y="459"/>
                  <a:pt x="668" y="487"/>
                </a:cubicBezTo>
                <a:lnTo>
                  <a:pt x="695" y="487"/>
                </a:lnTo>
                <a:lnTo>
                  <a:pt x="758" y="549"/>
                </a:lnTo>
                <a:lnTo>
                  <a:pt x="786" y="487"/>
                </a:lnTo>
                <a:lnTo>
                  <a:pt x="904" y="285"/>
                </a:lnTo>
                <a:lnTo>
                  <a:pt x="841" y="258"/>
                </a:lnTo>
                <a:cubicBezTo>
                  <a:pt x="813" y="230"/>
                  <a:pt x="758" y="202"/>
                  <a:pt x="695" y="174"/>
                </a:cubicBezTo>
                <a:cubicBezTo>
                  <a:pt x="659" y="151"/>
                  <a:pt x="623" y="144"/>
                  <a:pt x="584" y="133"/>
                </a:cubicBezTo>
                <a:lnTo>
                  <a:pt x="584" y="133"/>
                </a:lnTo>
                <a:lnTo>
                  <a:pt x="584" y="56"/>
                </a:lnTo>
                <a:lnTo>
                  <a:pt x="58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26"/>
          <p:cNvSpPr/>
          <p:nvPr/>
        </p:nvSpPr>
        <p:spPr>
          <a:xfrm>
            <a:off x="3393730" y="4291300"/>
            <a:ext cx="1926276" cy="138834"/>
          </a:xfrm>
          <a:custGeom>
            <a:rect b="b" l="l" r="r" t="t"/>
            <a:pathLst>
              <a:path extrusionOk="0" h="1508" w="20923">
                <a:moveTo>
                  <a:pt x="10472" y="0"/>
                </a:moveTo>
                <a:cubicBezTo>
                  <a:pt x="4688" y="0"/>
                  <a:pt x="0" y="347"/>
                  <a:pt x="0" y="750"/>
                </a:cubicBezTo>
                <a:cubicBezTo>
                  <a:pt x="0" y="1160"/>
                  <a:pt x="4688" y="1507"/>
                  <a:pt x="10472" y="1507"/>
                </a:cubicBezTo>
                <a:cubicBezTo>
                  <a:pt x="16236" y="1507"/>
                  <a:pt x="20923" y="1160"/>
                  <a:pt x="20923" y="750"/>
                </a:cubicBezTo>
                <a:cubicBezTo>
                  <a:pt x="20923" y="347"/>
                  <a:pt x="16236" y="0"/>
                  <a:pt x="10472" y="0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26"/>
          <p:cNvSpPr/>
          <p:nvPr/>
        </p:nvSpPr>
        <p:spPr>
          <a:xfrm>
            <a:off x="5492367" y="2248182"/>
            <a:ext cx="301237" cy="258426"/>
          </a:xfrm>
          <a:custGeom>
            <a:rect b="b" l="l" r="r" t="t"/>
            <a:pathLst>
              <a:path extrusionOk="0" h="2807" w="3272">
                <a:moveTo>
                  <a:pt x="2841" y="1"/>
                </a:moveTo>
                <a:lnTo>
                  <a:pt x="1" y="376"/>
                </a:lnTo>
                <a:lnTo>
                  <a:pt x="3271" y="2806"/>
                </a:lnTo>
                <a:lnTo>
                  <a:pt x="28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26"/>
          <p:cNvSpPr/>
          <p:nvPr/>
        </p:nvSpPr>
        <p:spPr>
          <a:xfrm>
            <a:off x="4869137" y="3204565"/>
            <a:ext cx="72271" cy="143898"/>
          </a:xfrm>
          <a:custGeom>
            <a:rect b="b" l="l" r="r" t="t"/>
            <a:pathLst>
              <a:path extrusionOk="0" h="1563" w="785">
                <a:moveTo>
                  <a:pt x="382" y="0"/>
                </a:moveTo>
                <a:cubicBezTo>
                  <a:pt x="174" y="0"/>
                  <a:pt x="0" y="347"/>
                  <a:pt x="0" y="785"/>
                </a:cubicBezTo>
                <a:cubicBezTo>
                  <a:pt x="0" y="1215"/>
                  <a:pt x="174" y="1563"/>
                  <a:pt x="382" y="1563"/>
                </a:cubicBezTo>
                <a:cubicBezTo>
                  <a:pt x="611" y="1563"/>
                  <a:pt x="785" y="1215"/>
                  <a:pt x="785" y="785"/>
                </a:cubicBezTo>
                <a:cubicBezTo>
                  <a:pt x="785" y="347"/>
                  <a:pt x="611" y="0"/>
                  <a:pt x="382" y="0"/>
                </a:cubicBezTo>
                <a:close/>
              </a:path>
            </a:pathLst>
          </a:custGeom>
          <a:solidFill>
            <a:srgbClr val="FB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26"/>
          <p:cNvSpPr/>
          <p:nvPr/>
        </p:nvSpPr>
        <p:spPr>
          <a:xfrm>
            <a:off x="4169131" y="2964848"/>
            <a:ext cx="383635" cy="97221"/>
          </a:xfrm>
          <a:custGeom>
            <a:rect b="b" l="l" r="r" t="t"/>
            <a:pathLst>
              <a:path extrusionOk="0" h="1056" w="4167">
                <a:moveTo>
                  <a:pt x="2049" y="0"/>
                </a:moveTo>
                <a:cubicBezTo>
                  <a:pt x="1445" y="0"/>
                  <a:pt x="952" y="202"/>
                  <a:pt x="605" y="375"/>
                </a:cubicBezTo>
                <a:cubicBezTo>
                  <a:pt x="257" y="577"/>
                  <a:pt x="56" y="750"/>
                  <a:pt x="56" y="750"/>
                </a:cubicBezTo>
                <a:cubicBezTo>
                  <a:pt x="0" y="840"/>
                  <a:pt x="0" y="924"/>
                  <a:pt x="56" y="1014"/>
                </a:cubicBezTo>
                <a:cubicBezTo>
                  <a:pt x="84" y="1042"/>
                  <a:pt x="127" y="1056"/>
                  <a:pt x="174" y="1056"/>
                </a:cubicBezTo>
                <a:cubicBezTo>
                  <a:pt x="221" y="1056"/>
                  <a:pt x="271" y="1042"/>
                  <a:pt x="313" y="1014"/>
                </a:cubicBezTo>
                <a:cubicBezTo>
                  <a:pt x="313" y="1014"/>
                  <a:pt x="487" y="840"/>
                  <a:pt x="778" y="667"/>
                </a:cubicBezTo>
                <a:cubicBezTo>
                  <a:pt x="1098" y="521"/>
                  <a:pt x="1528" y="347"/>
                  <a:pt x="2049" y="347"/>
                </a:cubicBezTo>
                <a:cubicBezTo>
                  <a:pt x="2570" y="347"/>
                  <a:pt x="3181" y="521"/>
                  <a:pt x="3847" y="1014"/>
                </a:cubicBezTo>
                <a:cubicBezTo>
                  <a:pt x="3885" y="1039"/>
                  <a:pt x="3929" y="1053"/>
                  <a:pt x="3972" y="1053"/>
                </a:cubicBezTo>
                <a:cubicBezTo>
                  <a:pt x="4024" y="1053"/>
                  <a:pt x="4074" y="1032"/>
                  <a:pt x="4104" y="986"/>
                </a:cubicBezTo>
                <a:cubicBezTo>
                  <a:pt x="4167" y="924"/>
                  <a:pt x="4132" y="813"/>
                  <a:pt x="4077" y="750"/>
                </a:cubicBezTo>
                <a:cubicBezTo>
                  <a:pt x="3327" y="202"/>
                  <a:pt x="2632" y="0"/>
                  <a:pt x="2049" y="0"/>
                </a:cubicBezTo>
                <a:close/>
              </a:path>
            </a:pathLst>
          </a:custGeom>
          <a:solidFill>
            <a:srgbClr val="FB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4" name="Google Shape;1734;p26"/>
          <p:cNvGrpSpPr/>
          <p:nvPr/>
        </p:nvGrpSpPr>
        <p:grpSpPr>
          <a:xfrm>
            <a:off x="3119394" y="4430130"/>
            <a:ext cx="226376" cy="226804"/>
            <a:chOff x="2909139" y="4600060"/>
            <a:chExt cx="340825" cy="341469"/>
          </a:xfrm>
        </p:grpSpPr>
        <p:sp>
          <p:nvSpPr>
            <p:cNvPr id="1735" name="Google Shape;1735;p26"/>
            <p:cNvSpPr/>
            <p:nvPr/>
          </p:nvSpPr>
          <p:spPr>
            <a:xfrm>
              <a:off x="3058088" y="4600060"/>
              <a:ext cx="42902" cy="341469"/>
            </a:xfrm>
            <a:custGeom>
              <a:rect b="b" l="l" r="r" t="t"/>
              <a:pathLst>
                <a:path extrusionOk="0" h="3709" w="466">
                  <a:moveTo>
                    <a:pt x="230" y="0"/>
                  </a:moveTo>
                  <a:cubicBezTo>
                    <a:pt x="119" y="0"/>
                    <a:pt x="1" y="118"/>
                    <a:pt x="1" y="236"/>
                  </a:cubicBezTo>
                  <a:lnTo>
                    <a:pt x="1" y="3472"/>
                  </a:lnTo>
                  <a:cubicBezTo>
                    <a:pt x="1" y="3590"/>
                    <a:pt x="119" y="3708"/>
                    <a:pt x="230" y="3708"/>
                  </a:cubicBezTo>
                  <a:cubicBezTo>
                    <a:pt x="348" y="3708"/>
                    <a:pt x="466" y="3590"/>
                    <a:pt x="466" y="3472"/>
                  </a:cubicBezTo>
                  <a:lnTo>
                    <a:pt x="466" y="236"/>
                  </a:lnTo>
                  <a:cubicBezTo>
                    <a:pt x="466" y="118"/>
                    <a:pt x="348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2909139" y="4749653"/>
              <a:ext cx="340825" cy="42258"/>
            </a:xfrm>
            <a:custGeom>
              <a:rect b="b" l="l" r="r" t="t"/>
              <a:pathLst>
                <a:path extrusionOk="0" h="459" w="3702">
                  <a:moveTo>
                    <a:pt x="230" y="0"/>
                  </a:moveTo>
                  <a:cubicBezTo>
                    <a:pt x="112" y="0"/>
                    <a:pt x="1" y="111"/>
                    <a:pt x="1" y="229"/>
                  </a:cubicBezTo>
                  <a:cubicBezTo>
                    <a:pt x="1" y="347"/>
                    <a:pt x="112" y="458"/>
                    <a:pt x="230" y="458"/>
                  </a:cubicBezTo>
                  <a:lnTo>
                    <a:pt x="3473" y="458"/>
                  </a:lnTo>
                  <a:cubicBezTo>
                    <a:pt x="3584" y="458"/>
                    <a:pt x="3702" y="347"/>
                    <a:pt x="3702" y="229"/>
                  </a:cubicBezTo>
                  <a:cubicBezTo>
                    <a:pt x="3702" y="111"/>
                    <a:pt x="3584" y="0"/>
                    <a:pt x="3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26"/>
          <p:cNvSpPr/>
          <p:nvPr/>
        </p:nvSpPr>
        <p:spPr>
          <a:xfrm>
            <a:off x="6818801" y="3733000"/>
            <a:ext cx="22347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Sharpe </a:t>
            </a:r>
            <a:r>
              <a:rPr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ratios</a:t>
            </a:r>
            <a:r>
              <a:rPr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and the beta index trend indicates that the returns on investment outweigh the risk thus suggesting to invest</a:t>
            </a:r>
            <a:r>
              <a:rPr lang="en" sz="1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8" name="Google Shape;1738;p26"/>
          <p:cNvSpPr/>
          <p:nvPr/>
        </p:nvSpPr>
        <p:spPr>
          <a:xfrm>
            <a:off x="634949" y="3733000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9" name="Google Shape;1739;p26"/>
          <p:cNvSpPr txBox="1"/>
          <p:nvPr/>
        </p:nvSpPr>
        <p:spPr>
          <a:xfrm>
            <a:off x="226575" y="1140750"/>
            <a:ext cx="1980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Is cryptocurrency investment good way to diversify your portfolio?</a:t>
            </a:r>
            <a:endParaRPr sz="12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0" name="Google Shape;1740;p26"/>
          <p:cNvSpPr/>
          <p:nvPr/>
        </p:nvSpPr>
        <p:spPr>
          <a:xfrm rot="8999988">
            <a:off x="5966271" y="2536343"/>
            <a:ext cx="495583" cy="649607"/>
          </a:xfrm>
          <a:custGeom>
            <a:rect b="b" l="l" r="r" t="t"/>
            <a:pathLst>
              <a:path extrusionOk="0" h="7056" w="5383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6"/>
          <p:cNvSpPr/>
          <p:nvPr/>
        </p:nvSpPr>
        <p:spPr>
          <a:xfrm>
            <a:off x="4792069" y="2212740"/>
            <a:ext cx="226377" cy="28068"/>
          </a:xfrm>
          <a:custGeom>
            <a:rect b="b" l="l" r="r" t="t"/>
            <a:pathLst>
              <a:path extrusionOk="0" h="459" w="3702">
                <a:moveTo>
                  <a:pt x="230" y="0"/>
                </a:moveTo>
                <a:cubicBezTo>
                  <a:pt x="112" y="0"/>
                  <a:pt x="1" y="111"/>
                  <a:pt x="1" y="229"/>
                </a:cubicBezTo>
                <a:cubicBezTo>
                  <a:pt x="1" y="347"/>
                  <a:pt x="112" y="458"/>
                  <a:pt x="230" y="458"/>
                </a:cubicBezTo>
                <a:lnTo>
                  <a:pt x="3473" y="458"/>
                </a:lnTo>
                <a:cubicBezTo>
                  <a:pt x="3584" y="458"/>
                  <a:pt x="3702" y="347"/>
                  <a:pt x="3702" y="229"/>
                </a:cubicBezTo>
                <a:cubicBezTo>
                  <a:pt x="3702" y="111"/>
                  <a:pt x="3584" y="0"/>
                  <a:pt x="3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6"/>
          <p:cNvSpPr/>
          <p:nvPr/>
        </p:nvSpPr>
        <p:spPr>
          <a:xfrm>
            <a:off x="6591050" y="16770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Our analysis </a:t>
            </a:r>
            <a:r>
              <a:rPr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show no evidence of cryptocurrency being an effective recession hedge.</a:t>
            </a:r>
            <a:endParaRPr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3" name="Google Shape;1743;p26"/>
          <p:cNvSpPr txBox="1"/>
          <p:nvPr/>
        </p:nvSpPr>
        <p:spPr>
          <a:xfrm>
            <a:off x="6520325" y="880151"/>
            <a:ext cx="19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Is exposure to cryptocurrency a good recession hedge?</a:t>
            </a:r>
            <a:endParaRPr sz="11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4" name="Google Shape;1744;p26"/>
          <p:cNvSpPr/>
          <p:nvPr/>
        </p:nvSpPr>
        <p:spPr>
          <a:xfrm rot="5400000">
            <a:off x="5719518" y="1478788"/>
            <a:ext cx="495586" cy="649611"/>
          </a:xfrm>
          <a:custGeom>
            <a:rect b="b" l="l" r="r" t="t"/>
            <a:pathLst>
              <a:path extrusionOk="0" h="7056" w="5383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rgbClr val="1F5B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6"/>
          <p:cNvSpPr txBox="1"/>
          <p:nvPr/>
        </p:nvSpPr>
        <p:spPr>
          <a:xfrm>
            <a:off x="6695725" y="2610788"/>
            <a:ext cx="2094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 If it is not a good diversification tool or recession hedge, should we still invest in cryptocurrency? </a:t>
            </a:r>
            <a:endParaRPr sz="8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Further Analysis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1" name="Google Shape;17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Further explore why we saw BTC correlation to ETH and LTC increase and correlation to DOGE &amp; XRP decrease.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What </a:t>
            </a:r>
            <a:r>
              <a:rPr lang="en" sz="1400">
                <a:solidFill>
                  <a:schemeClr val="lt1"/>
                </a:solidFill>
              </a:rPr>
              <a:t>factors influence XRP &amp; DOGE price movements?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Expand cryptocurrency data to include more significant market cap assets.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Run predictive analysis.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752" name="Google Shape;17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13" y="2489000"/>
            <a:ext cx="4246775" cy="2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14"/>
          <p:cNvCxnSpPr/>
          <p:nvPr/>
        </p:nvCxnSpPr>
        <p:spPr>
          <a:xfrm>
            <a:off x="4572520" y="3958250"/>
            <a:ext cx="1834500" cy="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54" name="Google Shape;1354;p14"/>
          <p:cNvCxnSpPr/>
          <p:nvPr/>
        </p:nvCxnSpPr>
        <p:spPr>
          <a:xfrm rot="10800000">
            <a:off x="2741505" y="3437750"/>
            <a:ext cx="18345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55" name="Google Shape;1355;p14"/>
          <p:cNvCxnSpPr/>
          <p:nvPr/>
        </p:nvCxnSpPr>
        <p:spPr>
          <a:xfrm>
            <a:off x="4572520" y="2736675"/>
            <a:ext cx="183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56" name="Google Shape;1356;p14"/>
          <p:cNvCxnSpPr/>
          <p:nvPr/>
        </p:nvCxnSpPr>
        <p:spPr>
          <a:xfrm rot="10800000">
            <a:off x="2741482" y="2025975"/>
            <a:ext cx="1660500" cy="9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57" name="Google Shape;1357;p1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Today’s 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8" name="Google Shape;1358;p14"/>
          <p:cNvSpPr/>
          <p:nvPr/>
        </p:nvSpPr>
        <p:spPr>
          <a:xfrm>
            <a:off x="4572000" y="2231601"/>
            <a:ext cx="31551" cy="860659"/>
          </a:xfrm>
          <a:custGeom>
            <a:rect b="b" l="l" r="r" t="t"/>
            <a:pathLst>
              <a:path extrusionOk="0" h="9493" w="348">
                <a:moveTo>
                  <a:pt x="174" y="0"/>
                </a:moveTo>
                <a:cubicBezTo>
                  <a:pt x="83" y="0"/>
                  <a:pt x="0" y="91"/>
                  <a:pt x="0" y="174"/>
                </a:cubicBezTo>
                <a:lnTo>
                  <a:pt x="0" y="9319"/>
                </a:lnTo>
                <a:cubicBezTo>
                  <a:pt x="0" y="9403"/>
                  <a:pt x="83" y="9493"/>
                  <a:pt x="174" y="9493"/>
                </a:cubicBezTo>
                <a:cubicBezTo>
                  <a:pt x="257" y="9493"/>
                  <a:pt x="347" y="9403"/>
                  <a:pt x="347" y="9319"/>
                </a:cubicBezTo>
                <a:lnTo>
                  <a:pt x="347" y="174"/>
                </a:lnTo>
                <a:cubicBezTo>
                  <a:pt x="347" y="91"/>
                  <a:pt x="257" y="0"/>
                  <a:pt x="174" y="0"/>
                </a:cubicBezTo>
                <a:close/>
              </a:path>
            </a:pathLst>
          </a:custGeom>
          <a:solidFill>
            <a:srgbClr val="8B62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4"/>
          <p:cNvSpPr/>
          <p:nvPr/>
        </p:nvSpPr>
        <p:spPr>
          <a:xfrm>
            <a:off x="3895203" y="3218096"/>
            <a:ext cx="1353591" cy="1138358"/>
          </a:xfrm>
          <a:custGeom>
            <a:rect b="b" l="l" r="r" t="t"/>
            <a:pathLst>
              <a:path extrusionOk="0" h="12556" w="14930">
                <a:moveTo>
                  <a:pt x="0" y="1"/>
                </a:moveTo>
                <a:lnTo>
                  <a:pt x="2979" y="12556"/>
                </a:lnTo>
                <a:lnTo>
                  <a:pt x="11979" y="12556"/>
                </a:lnTo>
                <a:lnTo>
                  <a:pt x="1493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4"/>
          <p:cNvSpPr/>
          <p:nvPr/>
        </p:nvSpPr>
        <p:spPr>
          <a:xfrm>
            <a:off x="3737813" y="3031785"/>
            <a:ext cx="1668371" cy="333094"/>
          </a:xfrm>
          <a:custGeom>
            <a:rect b="b" l="l" r="r" t="t"/>
            <a:pathLst>
              <a:path extrusionOk="0" h="3674" w="18402">
                <a:moveTo>
                  <a:pt x="1042" y="0"/>
                </a:moveTo>
                <a:cubicBezTo>
                  <a:pt x="458" y="0"/>
                  <a:pt x="0" y="465"/>
                  <a:pt x="0" y="1014"/>
                </a:cubicBezTo>
                <a:lnTo>
                  <a:pt x="0" y="2632"/>
                </a:lnTo>
                <a:cubicBezTo>
                  <a:pt x="0" y="3208"/>
                  <a:pt x="458" y="3674"/>
                  <a:pt x="1042" y="3674"/>
                </a:cubicBezTo>
                <a:lnTo>
                  <a:pt x="17360" y="3674"/>
                </a:lnTo>
                <a:cubicBezTo>
                  <a:pt x="17937" y="3674"/>
                  <a:pt x="18402" y="3208"/>
                  <a:pt x="18402" y="2632"/>
                </a:cubicBezTo>
                <a:lnTo>
                  <a:pt x="18402" y="1014"/>
                </a:lnTo>
                <a:cubicBezTo>
                  <a:pt x="18402" y="465"/>
                  <a:pt x="17937" y="0"/>
                  <a:pt x="173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4"/>
          <p:cNvSpPr/>
          <p:nvPr/>
        </p:nvSpPr>
        <p:spPr>
          <a:xfrm>
            <a:off x="3926663" y="2116369"/>
            <a:ext cx="705808" cy="747422"/>
          </a:xfrm>
          <a:custGeom>
            <a:rect b="b" l="l" r="r" t="t"/>
            <a:pathLst>
              <a:path extrusionOk="0" h="8244" w="7785">
                <a:moveTo>
                  <a:pt x="28" y="1"/>
                </a:moveTo>
                <a:cubicBezTo>
                  <a:pt x="28" y="1"/>
                  <a:pt x="0" y="6077"/>
                  <a:pt x="7174" y="8243"/>
                </a:cubicBezTo>
                <a:cubicBezTo>
                  <a:pt x="7174" y="8243"/>
                  <a:pt x="7785" y="2716"/>
                  <a:pt x="2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4"/>
          <p:cNvSpPr/>
          <p:nvPr/>
        </p:nvSpPr>
        <p:spPr>
          <a:xfrm>
            <a:off x="3929201" y="2116369"/>
            <a:ext cx="703269" cy="747422"/>
          </a:xfrm>
          <a:custGeom>
            <a:rect b="b" l="l" r="r" t="t"/>
            <a:pathLst>
              <a:path extrusionOk="0" h="8244" w="7757">
                <a:moveTo>
                  <a:pt x="0" y="1"/>
                </a:moveTo>
                <a:lnTo>
                  <a:pt x="7146" y="8243"/>
                </a:lnTo>
                <a:cubicBezTo>
                  <a:pt x="7146" y="8243"/>
                  <a:pt x="7757" y="271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4"/>
          <p:cNvSpPr/>
          <p:nvPr/>
        </p:nvSpPr>
        <p:spPr>
          <a:xfrm>
            <a:off x="4600921" y="2422989"/>
            <a:ext cx="671174" cy="485498"/>
          </a:xfrm>
          <a:custGeom>
            <a:rect b="b" l="l" r="r" t="t"/>
            <a:pathLst>
              <a:path extrusionOk="0" h="5355" w="7403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cubicBezTo>
                  <a:pt x="6306" y="4951"/>
                  <a:pt x="7403" y="0"/>
                  <a:pt x="7403" y="0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4"/>
          <p:cNvSpPr/>
          <p:nvPr/>
        </p:nvSpPr>
        <p:spPr>
          <a:xfrm>
            <a:off x="4600921" y="2422989"/>
            <a:ext cx="671174" cy="485498"/>
          </a:xfrm>
          <a:custGeom>
            <a:rect b="b" l="l" r="r" t="t"/>
            <a:pathLst>
              <a:path extrusionOk="0" h="5355" w="7403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lnTo>
                  <a:pt x="74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4"/>
          <p:cNvSpPr/>
          <p:nvPr/>
        </p:nvSpPr>
        <p:spPr>
          <a:xfrm>
            <a:off x="4209984" y="1502587"/>
            <a:ext cx="805264" cy="805264"/>
          </a:xfrm>
          <a:custGeom>
            <a:rect b="b" l="l" r="r" t="t"/>
            <a:pathLst>
              <a:path extrusionOk="0" h="8882" w="8882">
                <a:moveTo>
                  <a:pt x="4424" y="0"/>
                </a:moveTo>
                <a:cubicBezTo>
                  <a:pt x="1993" y="0"/>
                  <a:pt x="0" y="1993"/>
                  <a:pt x="0" y="4451"/>
                </a:cubicBezTo>
                <a:cubicBezTo>
                  <a:pt x="0" y="6882"/>
                  <a:pt x="1993" y="8882"/>
                  <a:pt x="4424" y="8882"/>
                </a:cubicBezTo>
                <a:cubicBezTo>
                  <a:pt x="6882" y="8882"/>
                  <a:pt x="8882" y="6882"/>
                  <a:pt x="8882" y="4451"/>
                </a:cubicBezTo>
                <a:cubicBezTo>
                  <a:pt x="8882" y="1993"/>
                  <a:pt x="6882" y="0"/>
                  <a:pt x="442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4"/>
          <p:cNvSpPr/>
          <p:nvPr/>
        </p:nvSpPr>
        <p:spPr>
          <a:xfrm>
            <a:off x="4204272" y="1496875"/>
            <a:ext cx="816053" cy="816053"/>
          </a:xfrm>
          <a:custGeom>
            <a:rect b="b" l="l" r="r" t="t"/>
            <a:pathLst>
              <a:path extrusionOk="0" h="9001" w="9001">
                <a:moveTo>
                  <a:pt x="4487" y="119"/>
                </a:moveTo>
                <a:cubicBezTo>
                  <a:pt x="5702" y="119"/>
                  <a:pt x="6806" y="612"/>
                  <a:pt x="7584" y="1424"/>
                </a:cubicBezTo>
                <a:cubicBezTo>
                  <a:pt x="8396" y="2202"/>
                  <a:pt x="8889" y="3299"/>
                  <a:pt x="8889" y="4514"/>
                </a:cubicBezTo>
                <a:cubicBezTo>
                  <a:pt x="8889" y="5702"/>
                  <a:pt x="8396" y="6806"/>
                  <a:pt x="7584" y="7611"/>
                </a:cubicBezTo>
                <a:cubicBezTo>
                  <a:pt x="6806" y="8396"/>
                  <a:pt x="5702" y="8889"/>
                  <a:pt x="4487" y="8889"/>
                </a:cubicBezTo>
                <a:cubicBezTo>
                  <a:pt x="3299" y="8889"/>
                  <a:pt x="2202" y="8396"/>
                  <a:pt x="1389" y="7611"/>
                </a:cubicBezTo>
                <a:cubicBezTo>
                  <a:pt x="612" y="6806"/>
                  <a:pt x="119" y="5702"/>
                  <a:pt x="119" y="4514"/>
                </a:cubicBezTo>
                <a:cubicBezTo>
                  <a:pt x="119" y="3299"/>
                  <a:pt x="612" y="2202"/>
                  <a:pt x="1389" y="1424"/>
                </a:cubicBezTo>
                <a:cubicBezTo>
                  <a:pt x="2202" y="612"/>
                  <a:pt x="3299" y="119"/>
                  <a:pt x="4487" y="119"/>
                </a:cubicBezTo>
                <a:close/>
                <a:moveTo>
                  <a:pt x="4487" y="1"/>
                </a:moveTo>
                <a:cubicBezTo>
                  <a:pt x="2028" y="1"/>
                  <a:pt x="1" y="2028"/>
                  <a:pt x="1" y="4514"/>
                </a:cubicBezTo>
                <a:cubicBezTo>
                  <a:pt x="1" y="6979"/>
                  <a:pt x="2028" y="9000"/>
                  <a:pt x="4487" y="9000"/>
                </a:cubicBezTo>
                <a:cubicBezTo>
                  <a:pt x="6979" y="9000"/>
                  <a:pt x="9000" y="6979"/>
                  <a:pt x="9000" y="4514"/>
                </a:cubicBezTo>
                <a:cubicBezTo>
                  <a:pt x="9000" y="2028"/>
                  <a:pt x="6979" y="1"/>
                  <a:pt x="448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4"/>
          <p:cNvSpPr/>
          <p:nvPr/>
        </p:nvSpPr>
        <p:spPr>
          <a:xfrm>
            <a:off x="4288679" y="1581281"/>
            <a:ext cx="647874" cy="647874"/>
          </a:xfrm>
          <a:custGeom>
            <a:rect b="b" l="l" r="r" t="t"/>
            <a:pathLst>
              <a:path extrusionOk="0" h="7146" w="7146">
                <a:moveTo>
                  <a:pt x="3556" y="0"/>
                </a:moveTo>
                <a:cubicBezTo>
                  <a:pt x="1590" y="0"/>
                  <a:pt x="0" y="1618"/>
                  <a:pt x="0" y="3583"/>
                </a:cubicBezTo>
                <a:cubicBezTo>
                  <a:pt x="0" y="5555"/>
                  <a:pt x="1590" y="7146"/>
                  <a:pt x="3556" y="7146"/>
                </a:cubicBezTo>
                <a:cubicBezTo>
                  <a:pt x="5555" y="7146"/>
                  <a:pt x="7146" y="5555"/>
                  <a:pt x="7146" y="3583"/>
                </a:cubicBezTo>
                <a:cubicBezTo>
                  <a:pt x="7146" y="1618"/>
                  <a:pt x="5555" y="0"/>
                  <a:pt x="35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4"/>
          <p:cNvSpPr/>
          <p:nvPr/>
        </p:nvSpPr>
        <p:spPr>
          <a:xfrm>
            <a:off x="4396296" y="1754356"/>
            <a:ext cx="31551" cy="36628"/>
          </a:xfrm>
          <a:custGeom>
            <a:rect b="b" l="l" r="r" t="t"/>
            <a:pathLst>
              <a:path extrusionOk="0" h="404" w="348">
                <a:moveTo>
                  <a:pt x="348" y="1"/>
                </a:moveTo>
                <a:lnTo>
                  <a:pt x="348" y="1"/>
                </a:lnTo>
                <a:cubicBezTo>
                  <a:pt x="348" y="1"/>
                  <a:pt x="174" y="29"/>
                  <a:pt x="84" y="147"/>
                </a:cubicBezTo>
                <a:cubicBezTo>
                  <a:pt x="1" y="258"/>
                  <a:pt x="28" y="403"/>
                  <a:pt x="28" y="403"/>
                </a:cubicBezTo>
                <a:cubicBezTo>
                  <a:pt x="28" y="403"/>
                  <a:pt x="174" y="376"/>
                  <a:pt x="230" y="258"/>
                </a:cubicBezTo>
                <a:cubicBezTo>
                  <a:pt x="313" y="174"/>
                  <a:pt x="348" y="1"/>
                  <a:pt x="34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4"/>
          <p:cNvSpPr/>
          <p:nvPr/>
        </p:nvSpPr>
        <p:spPr>
          <a:xfrm>
            <a:off x="4393122" y="1748734"/>
            <a:ext cx="39801" cy="47235"/>
          </a:xfrm>
          <a:custGeom>
            <a:rect b="b" l="l" r="r" t="t"/>
            <a:pathLst>
              <a:path extrusionOk="0" h="521" w="439">
                <a:moveTo>
                  <a:pt x="303" y="146"/>
                </a:moveTo>
                <a:cubicBezTo>
                  <a:pt x="289" y="192"/>
                  <a:pt x="267" y="247"/>
                  <a:pt x="237" y="292"/>
                </a:cubicBezTo>
                <a:cubicBezTo>
                  <a:pt x="210" y="319"/>
                  <a:pt x="149" y="346"/>
                  <a:pt x="120" y="380"/>
                </a:cubicBezTo>
                <a:lnTo>
                  <a:pt x="120" y="380"/>
                </a:lnTo>
                <a:cubicBezTo>
                  <a:pt x="124" y="331"/>
                  <a:pt x="136" y="275"/>
                  <a:pt x="174" y="236"/>
                </a:cubicBezTo>
                <a:cubicBezTo>
                  <a:pt x="209" y="209"/>
                  <a:pt x="265" y="174"/>
                  <a:pt x="293" y="146"/>
                </a:cubicBezTo>
                <a:close/>
                <a:moveTo>
                  <a:pt x="348" y="0"/>
                </a:moveTo>
                <a:cubicBezTo>
                  <a:pt x="320" y="35"/>
                  <a:pt x="174" y="63"/>
                  <a:pt x="91" y="146"/>
                </a:cubicBezTo>
                <a:cubicBezTo>
                  <a:pt x="10" y="252"/>
                  <a:pt x="2" y="330"/>
                  <a:pt x="1" y="410"/>
                </a:cubicBezTo>
                <a:lnTo>
                  <a:pt x="1" y="410"/>
                </a:lnTo>
                <a:lnTo>
                  <a:pt x="1" y="410"/>
                </a:lnTo>
                <a:lnTo>
                  <a:pt x="1" y="410"/>
                </a:lnTo>
                <a:cubicBezTo>
                  <a:pt x="1" y="419"/>
                  <a:pt x="1" y="428"/>
                  <a:pt x="1" y="438"/>
                </a:cubicBezTo>
                <a:lnTo>
                  <a:pt x="1" y="465"/>
                </a:lnTo>
                <a:lnTo>
                  <a:pt x="1" y="493"/>
                </a:lnTo>
                <a:lnTo>
                  <a:pt x="36" y="493"/>
                </a:lnTo>
                <a:cubicBezTo>
                  <a:pt x="36" y="521"/>
                  <a:pt x="36" y="521"/>
                  <a:pt x="63" y="521"/>
                </a:cubicBezTo>
                <a:lnTo>
                  <a:pt x="91" y="521"/>
                </a:lnTo>
                <a:lnTo>
                  <a:pt x="91" y="504"/>
                </a:lnTo>
                <a:lnTo>
                  <a:pt x="91" y="504"/>
                </a:lnTo>
                <a:cubicBezTo>
                  <a:pt x="145" y="479"/>
                  <a:pt x="253" y="443"/>
                  <a:pt x="320" y="347"/>
                </a:cubicBezTo>
                <a:cubicBezTo>
                  <a:pt x="383" y="292"/>
                  <a:pt x="411" y="236"/>
                  <a:pt x="411" y="174"/>
                </a:cubicBezTo>
                <a:cubicBezTo>
                  <a:pt x="411" y="146"/>
                  <a:pt x="438" y="118"/>
                  <a:pt x="438" y="118"/>
                </a:cubicBezTo>
                <a:lnTo>
                  <a:pt x="438" y="90"/>
                </a:lnTo>
                <a:lnTo>
                  <a:pt x="438" y="63"/>
                </a:lnTo>
                <a:lnTo>
                  <a:pt x="411" y="35"/>
                </a:lnTo>
                <a:lnTo>
                  <a:pt x="383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4"/>
          <p:cNvSpPr/>
          <p:nvPr/>
        </p:nvSpPr>
        <p:spPr>
          <a:xfrm>
            <a:off x="4369822" y="1772669"/>
            <a:ext cx="49864" cy="45422"/>
          </a:xfrm>
          <a:custGeom>
            <a:rect b="b" l="l" r="r" t="t"/>
            <a:pathLst>
              <a:path extrusionOk="0" h="501" w="550">
                <a:moveTo>
                  <a:pt x="119" y="0"/>
                </a:moveTo>
                <a:cubicBezTo>
                  <a:pt x="119" y="0"/>
                  <a:pt x="1" y="146"/>
                  <a:pt x="29" y="292"/>
                </a:cubicBezTo>
                <a:cubicBezTo>
                  <a:pt x="29" y="403"/>
                  <a:pt x="147" y="431"/>
                  <a:pt x="175" y="465"/>
                </a:cubicBezTo>
                <a:cubicBezTo>
                  <a:pt x="175" y="465"/>
                  <a:pt x="228" y="501"/>
                  <a:pt x="310" y="501"/>
                </a:cubicBezTo>
                <a:cubicBezTo>
                  <a:pt x="330" y="501"/>
                  <a:pt x="352" y="499"/>
                  <a:pt x="376" y="493"/>
                </a:cubicBezTo>
                <a:cubicBezTo>
                  <a:pt x="494" y="431"/>
                  <a:pt x="550" y="320"/>
                  <a:pt x="550" y="320"/>
                </a:cubicBezTo>
                <a:cubicBezTo>
                  <a:pt x="550" y="320"/>
                  <a:pt x="487" y="252"/>
                  <a:pt x="393" y="252"/>
                </a:cubicBezTo>
                <a:cubicBezTo>
                  <a:pt x="379" y="252"/>
                  <a:pt x="364" y="253"/>
                  <a:pt x="348" y="257"/>
                </a:cubicBezTo>
                <a:cubicBezTo>
                  <a:pt x="258" y="292"/>
                  <a:pt x="202" y="375"/>
                  <a:pt x="175" y="403"/>
                </a:cubicBezTo>
                <a:cubicBezTo>
                  <a:pt x="202" y="375"/>
                  <a:pt x="230" y="292"/>
                  <a:pt x="230" y="201"/>
                </a:cubicBezTo>
                <a:cubicBezTo>
                  <a:pt x="230" y="56"/>
                  <a:pt x="119" y="0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4"/>
          <p:cNvSpPr/>
          <p:nvPr/>
        </p:nvSpPr>
        <p:spPr>
          <a:xfrm>
            <a:off x="4367374" y="1767592"/>
            <a:ext cx="86311" cy="54851"/>
          </a:xfrm>
          <a:custGeom>
            <a:rect b="b" l="l" r="r" t="t"/>
            <a:pathLst>
              <a:path extrusionOk="0" h="605" w="952">
                <a:moveTo>
                  <a:pt x="161" y="129"/>
                </a:moveTo>
                <a:lnTo>
                  <a:pt x="161" y="129"/>
                </a:lnTo>
                <a:cubicBezTo>
                  <a:pt x="165" y="132"/>
                  <a:pt x="170" y="135"/>
                  <a:pt x="174" y="139"/>
                </a:cubicBezTo>
                <a:cubicBezTo>
                  <a:pt x="174" y="174"/>
                  <a:pt x="202" y="202"/>
                  <a:pt x="202" y="257"/>
                </a:cubicBezTo>
                <a:cubicBezTo>
                  <a:pt x="202" y="301"/>
                  <a:pt x="184" y="367"/>
                  <a:pt x="163" y="420"/>
                </a:cubicBezTo>
                <a:lnTo>
                  <a:pt x="163" y="420"/>
                </a:lnTo>
                <a:cubicBezTo>
                  <a:pt x="158" y="415"/>
                  <a:pt x="152" y="409"/>
                  <a:pt x="146" y="403"/>
                </a:cubicBezTo>
                <a:cubicBezTo>
                  <a:pt x="111" y="403"/>
                  <a:pt x="111" y="376"/>
                  <a:pt x="111" y="313"/>
                </a:cubicBezTo>
                <a:cubicBezTo>
                  <a:pt x="111" y="257"/>
                  <a:pt x="111" y="202"/>
                  <a:pt x="146" y="174"/>
                </a:cubicBezTo>
                <a:cubicBezTo>
                  <a:pt x="146" y="156"/>
                  <a:pt x="154" y="140"/>
                  <a:pt x="161" y="129"/>
                </a:cubicBezTo>
                <a:close/>
                <a:moveTo>
                  <a:pt x="431" y="376"/>
                </a:moveTo>
                <a:cubicBezTo>
                  <a:pt x="454" y="376"/>
                  <a:pt x="481" y="376"/>
                  <a:pt x="506" y="391"/>
                </a:cubicBezTo>
                <a:lnTo>
                  <a:pt x="506" y="391"/>
                </a:lnTo>
                <a:cubicBezTo>
                  <a:pt x="502" y="395"/>
                  <a:pt x="497" y="399"/>
                  <a:pt x="493" y="403"/>
                </a:cubicBezTo>
                <a:cubicBezTo>
                  <a:pt x="458" y="431"/>
                  <a:pt x="431" y="459"/>
                  <a:pt x="375" y="487"/>
                </a:cubicBezTo>
                <a:lnTo>
                  <a:pt x="257" y="487"/>
                </a:lnTo>
                <a:lnTo>
                  <a:pt x="320" y="431"/>
                </a:lnTo>
                <a:cubicBezTo>
                  <a:pt x="347" y="403"/>
                  <a:pt x="375" y="376"/>
                  <a:pt x="403" y="376"/>
                </a:cubicBezTo>
                <a:close/>
                <a:moveTo>
                  <a:pt x="111" y="1"/>
                </a:moveTo>
                <a:lnTo>
                  <a:pt x="84" y="28"/>
                </a:lnTo>
                <a:cubicBezTo>
                  <a:pt x="84" y="28"/>
                  <a:pt x="56" y="84"/>
                  <a:pt x="28" y="112"/>
                </a:cubicBezTo>
                <a:cubicBezTo>
                  <a:pt x="0" y="174"/>
                  <a:pt x="0" y="230"/>
                  <a:pt x="0" y="313"/>
                </a:cubicBezTo>
                <a:lnTo>
                  <a:pt x="0" y="348"/>
                </a:lnTo>
                <a:cubicBezTo>
                  <a:pt x="0" y="431"/>
                  <a:pt x="56" y="459"/>
                  <a:pt x="84" y="521"/>
                </a:cubicBezTo>
                <a:cubicBezTo>
                  <a:pt x="111" y="521"/>
                  <a:pt x="111" y="549"/>
                  <a:pt x="146" y="549"/>
                </a:cubicBezTo>
                <a:lnTo>
                  <a:pt x="174" y="549"/>
                </a:lnTo>
                <a:cubicBezTo>
                  <a:pt x="174" y="577"/>
                  <a:pt x="202" y="577"/>
                  <a:pt x="229" y="577"/>
                </a:cubicBezTo>
                <a:cubicBezTo>
                  <a:pt x="257" y="605"/>
                  <a:pt x="285" y="605"/>
                  <a:pt x="347" y="605"/>
                </a:cubicBezTo>
                <a:cubicBezTo>
                  <a:pt x="375" y="605"/>
                  <a:pt x="403" y="605"/>
                  <a:pt x="431" y="577"/>
                </a:cubicBezTo>
                <a:cubicBezTo>
                  <a:pt x="493" y="577"/>
                  <a:pt x="549" y="521"/>
                  <a:pt x="577" y="487"/>
                </a:cubicBezTo>
                <a:cubicBezTo>
                  <a:pt x="604" y="459"/>
                  <a:pt x="604" y="431"/>
                  <a:pt x="632" y="431"/>
                </a:cubicBezTo>
                <a:lnTo>
                  <a:pt x="632" y="422"/>
                </a:lnTo>
                <a:lnTo>
                  <a:pt x="632" y="422"/>
                </a:lnTo>
                <a:lnTo>
                  <a:pt x="952" y="313"/>
                </a:lnTo>
                <a:lnTo>
                  <a:pt x="632" y="313"/>
                </a:lnTo>
                <a:cubicBezTo>
                  <a:pt x="604" y="313"/>
                  <a:pt x="604" y="313"/>
                  <a:pt x="577" y="285"/>
                </a:cubicBezTo>
                <a:cubicBezTo>
                  <a:pt x="521" y="257"/>
                  <a:pt x="493" y="257"/>
                  <a:pt x="431" y="257"/>
                </a:cubicBezTo>
                <a:lnTo>
                  <a:pt x="347" y="257"/>
                </a:lnTo>
                <a:cubicBezTo>
                  <a:pt x="340" y="265"/>
                  <a:pt x="330" y="272"/>
                  <a:pt x="319" y="280"/>
                </a:cubicBezTo>
                <a:lnTo>
                  <a:pt x="319" y="280"/>
                </a:lnTo>
                <a:cubicBezTo>
                  <a:pt x="319" y="272"/>
                  <a:pt x="320" y="265"/>
                  <a:pt x="320" y="257"/>
                </a:cubicBezTo>
                <a:lnTo>
                  <a:pt x="320" y="230"/>
                </a:lnTo>
                <a:cubicBezTo>
                  <a:pt x="320" y="174"/>
                  <a:pt x="285" y="112"/>
                  <a:pt x="229" y="56"/>
                </a:cubicBezTo>
                <a:lnTo>
                  <a:pt x="202" y="28"/>
                </a:lnTo>
                <a:lnTo>
                  <a:pt x="17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4"/>
          <p:cNvSpPr/>
          <p:nvPr/>
        </p:nvSpPr>
        <p:spPr>
          <a:xfrm>
            <a:off x="4354138" y="1804129"/>
            <a:ext cx="52312" cy="41614"/>
          </a:xfrm>
          <a:custGeom>
            <a:rect b="b" l="l" r="r" t="t"/>
            <a:pathLst>
              <a:path extrusionOk="0" h="459" w="577">
                <a:moveTo>
                  <a:pt x="84" y="0"/>
                </a:moveTo>
                <a:cubicBezTo>
                  <a:pt x="84" y="0"/>
                  <a:pt x="0" y="174"/>
                  <a:pt x="28" y="292"/>
                </a:cubicBezTo>
                <a:cubicBezTo>
                  <a:pt x="56" y="403"/>
                  <a:pt x="174" y="431"/>
                  <a:pt x="202" y="431"/>
                </a:cubicBezTo>
                <a:cubicBezTo>
                  <a:pt x="202" y="431"/>
                  <a:pt x="254" y="459"/>
                  <a:pt x="314" y="459"/>
                </a:cubicBezTo>
                <a:cubicBezTo>
                  <a:pt x="344" y="459"/>
                  <a:pt x="375" y="452"/>
                  <a:pt x="403" y="431"/>
                </a:cubicBezTo>
                <a:cubicBezTo>
                  <a:pt x="521" y="375"/>
                  <a:pt x="577" y="257"/>
                  <a:pt x="577" y="257"/>
                </a:cubicBezTo>
                <a:cubicBezTo>
                  <a:pt x="577" y="257"/>
                  <a:pt x="514" y="210"/>
                  <a:pt x="433" y="210"/>
                </a:cubicBezTo>
                <a:cubicBezTo>
                  <a:pt x="406" y="210"/>
                  <a:pt x="377" y="216"/>
                  <a:pt x="348" y="229"/>
                </a:cubicBezTo>
                <a:cubicBezTo>
                  <a:pt x="292" y="257"/>
                  <a:pt x="230" y="347"/>
                  <a:pt x="202" y="403"/>
                </a:cubicBezTo>
                <a:cubicBezTo>
                  <a:pt x="230" y="347"/>
                  <a:pt x="257" y="257"/>
                  <a:pt x="230" y="174"/>
                </a:cubicBezTo>
                <a:cubicBezTo>
                  <a:pt x="202" y="56"/>
                  <a:pt x="84" y="0"/>
                  <a:pt x="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4"/>
          <p:cNvSpPr/>
          <p:nvPr/>
        </p:nvSpPr>
        <p:spPr>
          <a:xfrm>
            <a:off x="4351599" y="1799052"/>
            <a:ext cx="78786" cy="52403"/>
          </a:xfrm>
          <a:custGeom>
            <a:rect b="b" l="l" r="r" t="t"/>
            <a:pathLst>
              <a:path extrusionOk="0" h="578" w="869">
                <a:moveTo>
                  <a:pt x="146" y="140"/>
                </a:moveTo>
                <a:cubicBezTo>
                  <a:pt x="174" y="174"/>
                  <a:pt x="202" y="202"/>
                  <a:pt x="202" y="230"/>
                </a:cubicBezTo>
                <a:lnTo>
                  <a:pt x="202" y="285"/>
                </a:lnTo>
                <a:cubicBezTo>
                  <a:pt x="202" y="337"/>
                  <a:pt x="202" y="384"/>
                  <a:pt x="186" y="414"/>
                </a:cubicBezTo>
                <a:lnTo>
                  <a:pt x="186" y="414"/>
                </a:lnTo>
                <a:cubicBezTo>
                  <a:pt x="182" y="411"/>
                  <a:pt x="178" y="408"/>
                  <a:pt x="174" y="403"/>
                </a:cubicBezTo>
                <a:cubicBezTo>
                  <a:pt x="146" y="376"/>
                  <a:pt x="112" y="376"/>
                  <a:pt x="112" y="313"/>
                </a:cubicBezTo>
                <a:lnTo>
                  <a:pt x="112" y="285"/>
                </a:lnTo>
                <a:cubicBezTo>
                  <a:pt x="112" y="230"/>
                  <a:pt x="112" y="174"/>
                  <a:pt x="146" y="140"/>
                </a:cubicBezTo>
                <a:close/>
                <a:moveTo>
                  <a:pt x="459" y="313"/>
                </a:moveTo>
                <a:cubicBezTo>
                  <a:pt x="477" y="313"/>
                  <a:pt x="493" y="323"/>
                  <a:pt x="508" y="332"/>
                </a:cubicBezTo>
                <a:lnTo>
                  <a:pt x="508" y="332"/>
                </a:lnTo>
                <a:lnTo>
                  <a:pt x="494" y="348"/>
                </a:lnTo>
                <a:cubicBezTo>
                  <a:pt x="494" y="376"/>
                  <a:pt x="459" y="431"/>
                  <a:pt x="403" y="431"/>
                </a:cubicBezTo>
                <a:cubicBezTo>
                  <a:pt x="403" y="459"/>
                  <a:pt x="376" y="459"/>
                  <a:pt x="348" y="459"/>
                </a:cubicBezTo>
                <a:lnTo>
                  <a:pt x="295" y="459"/>
                </a:lnTo>
                <a:cubicBezTo>
                  <a:pt x="308" y="441"/>
                  <a:pt x="329" y="422"/>
                  <a:pt x="348" y="403"/>
                </a:cubicBezTo>
                <a:cubicBezTo>
                  <a:pt x="348" y="376"/>
                  <a:pt x="376" y="348"/>
                  <a:pt x="403" y="348"/>
                </a:cubicBezTo>
                <a:cubicBezTo>
                  <a:pt x="431" y="313"/>
                  <a:pt x="431" y="313"/>
                  <a:pt x="459" y="313"/>
                </a:cubicBezTo>
                <a:close/>
                <a:moveTo>
                  <a:pt x="84" y="1"/>
                </a:moveTo>
                <a:lnTo>
                  <a:pt x="56" y="29"/>
                </a:lnTo>
                <a:cubicBezTo>
                  <a:pt x="28" y="84"/>
                  <a:pt x="1" y="174"/>
                  <a:pt x="1" y="285"/>
                </a:cubicBezTo>
                <a:lnTo>
                  <a:pt x="1" y="348"/>
                </a:lnTo>
                <a:cubicBezTo>
                  <a:pt x="28" y="431"/>
                  <a:pt x="84" y="487"/>
                  <a:pt x="112" y="522"/>
                </a:cubicBezTo>
                <a:cubicBezTo>
                  <a:pt x="146" y="522"/>
                  <a:pt x="174" y="522"/>
                  <a:pt x="174" y="549"/>
                </a:cubicBezTo>
                <a:lnTo>
                  <a:pt x="202" y="549"/>
                </a:lnTo>
                <a:cubicBezTo>
                  <a:pt x="202" y="549"/>
                  <a:pt x="230" y="549"/>
                  <a:pt x="258" y="577"/>
                </a:cubicBezTo>
                <a:lnTo>
                  <a:pt x="348" y="577"/>
                </a:lnTo>
                <a:cubicBezTo>
                  <a:pt x="376" y="577"/>
                  <a:pt x="431" y="577"/>
                  <a:pt x="459" y="549"/>
                </a:cubicBezTo>
                <a:cubicBezTo>
                  <a:pt x="521" y="522"/>
                  <a:pt x="577" y="459"/>
                  <a:pt x="605" y="403"/>
                </a:cubicBezTo>
                <a:cubicBezTo>
                  <a:pt x="605" y="376"/>
                  <a:pt x="632" y="376"/>
                  <a:pt x="632" y="348"/>
                </a:cubicBezTo>
                <a:lnTo>
                  <a:pt x="869" y="258"/>
                </a:lnTo>
                <a:lnTo>
                  <a:pt x="632" y="258"/>
                </a:lnTo>
                <a:cubicBezTo>
                  <a:pt x="605" y="258"/>
                  <a:pt x="605" y="230"/>
                  <a:pt x="577" y="230"/>
                </a:cubicBezTo>
                <a:cubicBezTo>
                  <a:pt x="549" y="230"/>
                  <a:pt x="521" y="202"/>
                  <a:pt x="459" y="202"/>
                </a:cubicBezTo>
                <a:cubicBezTo>
                  <a:pt x="431" y="202"/>
                  <a:pt x="403" y="230"/>
                  <a:pt x="348" y="230"/>
                </a:cubicBezTo>
                <a:cubicBezTo>
                  <a:pt x="340" y="237"/>
                  <a:pt x="331" y="244"/>
                  <a:pt x="320" y="252"/>
                </a:cubicBezTo>
                <a:lnTo>
                  <a:pt x="320" y="252"/>
                </a:lnTo>
                <a:lnTo>
                  <a:pt x="320" y="202"/>
                </a:lnTo>
                <a:cubicBezTo>
                  <a:pt x="285" y="140"/>
                  <a:pt x="258" y="84"/>
                  <a:pt x="202" y="56"/>
                </a:cubicBezTo>
                <a:cubicBezTo>
                  <a:pt x="202" y="29"/>
                  <a:pt x="174" y="29"/>
                  <a:pt x="146" y="29"/>
                </a:cubicBezTo>
                <a:lnTo>
                  <a:pt x="14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4"/>
          <p:cNvSpPr/>
          <p:nvPr/>
        </p:nvSpPr>
        <p:spPr>
          <a:xfrm>
            <a:off x="4340901" y="1838127"/>
            <a:ext cx="52312" cy="37444"/>
          </a:xfrm>
          <a:custGeom>
            <a:rect b="b" l="l" r="r" t="t"/>
            <a:pathLst>
              <a:path extrusionOk="0" h="413" w="577">
                <a:moveTo>
                  <a:pt x="56" y="0"/>
                </a:moveTo>
                <a:cubicBezTo>
                  <a:pt x="56" y="0"/>
                  <a:pt x="1" y="174"/>
                  <a:pt x="56" y="292"/>
                </a:cubicBezTo>
                <a:cubicBezTo>
                  <a:pt x="119" y="403"/>
                  <a:pt x="230" y="403"/>
                  <a:pt x="264" y="403"/>
                </a:cubicBezTo>
                <a:cubicBezTo>
                  <a:pt x="264" y="403"/>
                  <a:pt x="295" y="413"/>
                  <a:pt x="338" y="413"/>
                </a:cubicBezTo>
                <a:cubicBezTo>
                  <a:pt x="376" y="413"/>
                  <a:pt x="423" y="405"/>
                  <a:pt x="466" y="375"/>
                </a:cubicBezTo>
                <a:cubicBezTo>
                  <a:pt x="549" y="320"/>
                  <a:pt x="577" y="174"/>
                  <a:pt x="577" y="174"/>
                </a:cubicBezTo>
                <a:cubicBezTo>
                  <a:pt x="577" y="174"/>
                  <a:pt x="528" y="149"/>
                  <a:pt x="468" y="149"/>
                </a:cubicBezTo>
                <a:cubicBezTo>
                  <a:pt x="438" y="149"/>
                  <a:pt x="406" y="155"/>
                  <a:pt x="376" y="174"/>
                </a:cubicBezTo>
                <a:cubicBezTo>
                  <a:pt x="292" y="229"/>
                  <a:pt x="264" y="320"/>
                  <a:pt x="264" y="375"/>
                </a:cubicBezTo>
                <a:cubicBezTo>
                  <a:pt x="264" y="320"/>
                  <a:pt x="264" y="229"/>
                  <a:pt x="230" y="146"/>
                </a:cubicBezTo>
                <a:cubicBezTo>
                  <a:pt x="202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4"/>
          <p:cNvSpPr/>
          <p:nvPr/>
        </p:nvSpPr>
        <p:spPr>
          <a:xfrm>
            <a:off x="4338362" y="1833050"/>
            <a:ext cx="60563" cy="47326"/>
          </a:xfrm>
          <a:custGeom>
            <a:rect b="b" l="l" r="r" t="t"/>
            <a:pathLst>
              <a:path extrusionOk="0" h="522" w="668">
                <a:moveTo>
                  <a:pt x="141" y="140"/>
                </a:moveTo>
                <a:cubicBezTo>
                  <a:pt x="143" y="142"/>
                  <a:pt x="145" y="144"/>
                  <a:pt x="147" y="147"/>
                </a:cubicBezTo>
                <a:cubicBezTo>
                  <a:pt x="174" y="147"/>
                  <a:pt x="202" y="174"/>
                  <a:pt x="230" y="230"/>
                </a:cubicBezTo>
                <a:lnTo>
                  <a:pt x="230" y="320"/>
                </a:lnTo>
                <a:lnTo>
                  <a:pt x="230" y="395"/>
                </a:lnTo>
                <a:lnTo>
                  <a:pt x="230" y="395"/>
                </a:lnTo>
                <a:cubicBezTo>
                  <a:pt x="220" y="391"/>
                  <a:pt x="211" y="385"/>
                  <a:pt x="202" y="376"/>
                </a:cubicBezTo>
                <a:cubicBezTo>
                  <a:pt x="174" y="376"/>
                  <a:pt x="174" y="348"/>
                  <a:pt x="147" y="320"/>
                </a:cubicBezTo>
                <a:cubicBezTo>
                  <a:pt x="147" y="285"/>
                  <a:pt x="119" y="258"/>
                  <a:pt x="119" y="230"/>
                </a:cubicBezTo>
                <a:cubicBezTo>
                  <a:pt x="119" y="190"/>
                  <a:pt x="133" y="164"/>
                  <a:pt x="141" y="140"/>
                </a:cubicBezTo>
                <a:close/>
                <a:moveTo>
                  <a:pt x="547" y="258"/>
                </a:moveTo>
                <a:cubicBezTo>
                  <a:pt x="539" y="305"/>
                  <a:pt x="512" y="352"/>
                  <a:pt x="466" y="376"/>
                </a:cubicBezTo>
                <a:cubicBezTo>
                  <a:pt x="432" y="403"/>
                  <a:pt x="379" y="403"/>
                  <a:pt x="351" y="403"/>
                </a:cubicBezTo>
                <a:lnTo>
                  <a:pt x="351" y="403"/>
                </a:lnTo>
                <a:cubicBezTo>
                  <a:pt x="354" y="385"/>
                  <a:pt x="361" y="363"/>
                  <a:pt x="376" y="348"/>
                </a:cubicBezTo>
                <a:cubicBezTo>
                  <a:pt x="376" y="320"/>
                  <a:pt x="404" y="285"/>
                  <a:pt x="431" y="285"/>
                </a:cubicBezTo>
                <a:cubicBezTo>
                  <a:pt x="466" y="258"/>
                  <a:pt x="494" y="258"/>
                  <a:pt x="522" y="258"/>
                </a:cubicBezTo>
                <a:close/>
                <a:moveTo>
                  <a:pt x="56" y="1"/>
                </a:moveTo>
                <a:lnTo>
                  <a:pt x="56" y="28"/>
                </a:lnTo>
                <a:cubicBezTo>
                  <a:pt x="29" y="28"/>
                  <a:pt x="29" y="56"/>
                  <a:pt x="29" y="84"/>
                </a:cubicBezTo>
                <a:cubicBezTo>
                  <a:pt x="29" y="147"/>
                  <a:pt x="1" y="174"/>
                  <a:pt x="1" y="230"/>
                </a:cubicBezTo>
                <a:cubicBezTo>
                  <a:pt x="1" y="258"/>
                  <a:pt x="29" y="320"/>
                  <a:pt x="29" y="376"/>
                </a:cubicBezTo>
                <a:cubicBezTo>
                  <a:pt x="56" y="431"/>
                  <a:pt x="119" y="459"/>
                  <a:pt x="174" y="494"/>
                </a:cubicBezTo>
                <a:cubicBezTo>
                  <a:pt x="202" y="494"/>
                  <a:pt x="230" y="522"/>
                  <a:pt x="230" y="522"/>
                </a:cubicBezTo>
                <a:lnTo>
                  <a:pt x="348" y="522"/>
                </a:lnTo>
                <a:cubicBezTo>
                  <a:pt x="404" y="522"/>
                  <a:pt x="466" y="522"/>
                  <a:pt x="522" y="494"/>
                </a:cubicBezTo>
                <a:cubicBezTo>
                  <a:pt x="577" y="431"/>
                  <a:pt x="605" y="376"/>
                  <a:pt x="640" y="320"/>
                </a:cubicBezTo>
                <a:cubicBezTo>
                  <a:pt x="667" y="320"/>
                  <a:pt x="667" y="285"/>
                  <a:pt x="667" y="258"/>
                </a:cubicBezTo>
                <a:lnTo>
                  <a:pt x="667" y="230"/>
                </a:lnTo>
                <a:lnTo>
                  <a:pt x="667" y="202"/>
                </a:lnTo>
                <a:cubicBezTo>
                  <a:pt x="667" y="174"/>
                  <a:pt x="640" y="174"/>
                  <a:pt x="640" y="174"/>
                </a:cubicBezTo>
                <a:cubicBezTo>
                  <a:pt x="640" y="174"/>
                  <a:pt x="577" y="147"/>
                  <a:pt x="522" y="147"/>
                </a:cubicBezTo>
                <a:cubicBezTo>
                  <a:pt x="466" y="147"/>
                  <a:pt x="404" y="174"/>
                  <a:pt x="376" y="202"/>
                </a:cubicBezTo>
                <a:cubicBezTo>
                  <a:pt x="362" y="209"/>
                  <a:pt x="349" y="216"/>
                  <a:pt x="338" y="224"/>
                </a:cubicBezTo>
                <a:lnTo>
                  <a:pt x="338" y="224"/>
                </a:lnTo>
                <a:cubicBezTo>
                  <a:pt x="334" y="208"/>
                  <a:pt x="329" y="191"/>
                  <a:pt x="320" y="174"/>
                </a:cubicBezTo>
                <a:cubicBezTo>
                  <a:pt x="292" y="112"/>
                  <a:pt x="230" y="56"/>
                  <a:pt x="202" y="28"/>
                </a:cubicBezTo>
                <a:cubicBezTo>
                  <a:pt x="174" y="28"/>
                  <a:pt x="147" y="1"/>
                  <a:pt x="14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4"/>
          <p:cNvSpPr/>
          <p:nvPr/>
        </p:nvSpPr>
        <p:spPr>
          <a:xfrm>
            <a:off x="4335824" y="1872126"/>
            <a:ext cx="52403" cy="34633"/>
          </a:xfrm>
          <a:custGeom>
            <a:rect b="b" l="l" r="r" t="t"/>
            <a:pathLst>
              <a:path extrusionOk="0" h="382" w="578">
                <a:moveTo>
                  <a:pt x="29" y="0"/>
                </a:moveTo>
                <a:cubicBezTo>
                  <a:pt x="29" y="0"/>
                  <a:pt x="1" y="174"/>
                  <a:pt x="57" y="292"/>
                </a:cubicBezTo>
                <a:cubicBezTo>
                  <a:pt x="112" y="375"/>
                  <a:pt x="258" y="375"/>
                  <a:pt x="258" y="375"/>
                </a:cubicBezTo>
                <a:cubicBezTo>
                  <a:pt x="258" y="375"/>
                  <a:pt x="285" y="382"/>
                  <a:pt x="321" y="382"/>
                </a:cubicBezTo>
                <a:cubicBezTo>
                  <a:pt x="368" y="382"/>
                  <a:pt x="428" y="371"/>
                  <a:pt x="459" y="320"/>
                </a:cubicBezTo>
                <a:cubicBezTo>
                  <a:pt x="550" y="236"/>
                  <a:pt x="577" y="118"/>
                  <a:pt x="577" y="118"/>
                </a:cubicBezTo>
                <a:cubicBezTo>
                  <a:pt x="577" y="118"/>
                  <a:pt x="530" y="100"/>
                  <a:pt x="473" y="100"/>
                </a:cubicBezTo>
                <a:cubicBezTo>
                  <a:pt x="431" y="100"/>
                  <a:pt x="384" y="110"/>
                  <a:pt x="348" y="146"/>
                </a:cubicBezTo>
                <a:cubicBezTo>
                  <a:pt x="286" y="202"/>
                  <a:pt x="258" y="292"/>
                  <a:pt x="258" y="347"/>
                </a:cubicBezTo>
                <a:cubicBezTo>
                  <a:pt x="258" y="292"/>
                  <a:pt x="258" y="202"/>
                  <a:pt x="230" y="118"/>
                </a:cubicBezTo>
                <a:cubicBezTo>
                  <a:pt x="175" y="28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4"/>
          <p:cNvSpPr/>
          <p:nvPr/>
        </p:nvSpPr>
        <p:spPr>
          <a:xfrm>
            <a:off x="4333376" y="1867049"/>
            <a:ext cx="59837" cy="44787"/>
          </a:xfrm>
          <a:custGeom>
            <a:rect b="b" l="l" r="r" t="t"/>
            <a:pathLst>
              <a:path extrusionOk="0" h="494" w="660">
                <a:moveTo>
                  <a:pt x="537" y="202"/>
                </a:moveTo>
                <a:cubicBezTo>
                  <a:pt x="519" y="250"/>
                  <a:pt x="511" y="301"/>
                  <a:pt x="459" y="348"/>
                </a:cubicBezTo>
                <a:cubicBezTo>
                  <a:pt x="438" y="368"/>
                  <a:pt x="388" y="374"/>
                  <a:pt x="348" y="375"/>
                </a:cubicBezTo>
                <a:lnTo>
                  <a:pt x="348" y="375"/>
                </a:lnTo>
                <a:cubicBezTo>
                  <a:pt x="351" y="357"/>
                  <a:pt x="357" y="338"/>
                  <a:pt x="375" y="320"/>
                </a:cubicBezTo>
                <a:cubicBezTo>
                  <a:pt x="375" y="292"/>
                  <a:pt x="403" y="258"/>
                  <a:pt x="431" y="258"/>
                </a:cubicBezTo>
                <a:cubicBezTo>
                  <a:pt x="459" y="230"/>
                  <a:pt x="486" y="202"/>
                  <a:pt x="521" y="202"/>
                </a:cubicBezTo>
                <a:close/>
                <a:moveTo>
                  <a:pt x="111" y="147"/>
                </a:moveTo>
                <a:cubicBezTo>
                  <a:pt x="139" y="147"/>
                  <a:pt x="174" y="174"/>
                  <a:pt x="202" y="202"/>
                </a:cubicBezTo>
                <a:cubicBezTo>
                  <a:pt x="225" y="249"/>
                  <a:pt x="229" y="321"/>
                  <a:pt x="229" y="376"/>
                </a:cubicBezTo>
                <a:lnTo>
                  <a:pt x="229" y="376"/>
                </a:lnTo>
                <a:cubicBezTo>
                  <a:pt x="202" y="348"/>
                  <a:pt x="174" y="348"/>
                  <a:pt x="139" y="320"/>
                </a:cubicBezTo>
                <a:cubicBezTo>
                  <a:pt x="111" y="292"/>
                  <a:pt x="111" y="230"/>
                  <a:pt x="111" y="174"/>
                </a:cubicBezTo>
                <a:lnTo>
                  <a:pt x="111" y="147"/>
                </a:lnTo>
                <a:close/>
                <a:moveTo>
                  <a:pt x="56" y="1"/>
                </a:moveTo>
                <a:cubicBezTo>
                  <a:pt x="28" y="1"/>
                  <a:pt x="28" y="1"/>
                  <a:pt x="28" y="28"/>
                </a:cubicBezTo>
                <a:lnTo>
                  <a:pt x="0" y="28"/>
                </a:lnTo>
                <a:lnTo>
                  <a:pt x="0" y="56"/>
                </a:lnTo>
                <a:lnTo>
                  <a:pt x="0" y="174"/>
                </a:lnTo>
                <a:cubicBezTo>
                  <a:pt x="0" y="230"/>
                  <a:pt x="0" y="320"/>
                  <a:pt x="28" y="376"/>
                </a:cubicBezTo>
                <a:cubicBezTo>
                  <a:pt x="84" y="431"/>
                  <a:pt x="139" y="466"/>
                  <a:pt x="202" y="494"/>
                </a:cubicBezTo>
                <a:lnTo>
                  <a:pt x="313" y="494"/>
                </a:lnTo>
                <a:cubicBezTo>
                  <a:pt x="375" y="494"/>
                  <a:pt x="459" y="494"/>
                  <a:pt x="549" y="431"/>
                </a:cubicBezTo>
                <a:cubicBezTo>
                  <a:pt x="604" y="376"/>
                  <a:pt x="632" y="320"/>
                  <a:pt x="632" y="258"/>
                </a:cubicBezTo>
                <a:cubicBezTo>
                  <a:pt x="632" y="230"/>
                  <a:pt x="632" y="202"/>
                  <a:pt x="660" y="202"/>
                </a:cubicBezTo>
                <a:lnTo>
                  <a:pt x="660" y="174"/>
                </a:lnTo>
                <a:cubicBezTo>
                  <a:pt x="660" y="147"/>
                  <a:pt x="660" y="147"/>
                  <a:pt x="632" y="119"/>
                </a:cubicBezTo>
                <a:lnTo>
                  <a:pt x="604" y="119"/>
                </a:lnTo>
                <a:cubicBezTo>
                  <a:pt x="604" y="119"/>
                  <a:pt x="577" y="84"/>
                  <a:pt x="521" y="84"/>
                </a:cubicBezTo>
                <a:cubicBezTo>
                  <a:pt x="486" y="84"/>
                  <a:pt x="403" y="119"/>
                  <a:pt x="347" y="174"/>
                </a:cubicBezTo>
                <a:cubicBezTo>
                  <a:pt x="336" y="183"/>
                  <a:pt x="326" y="192"/>
                  <a:pt x="316" y="202"/>
                </a:cubicBezTo>
                <a:lnTo>
                  <a:pt x="316" y="202"/>
                </a:lnTo>
                <a:cubicBezTo>
                  <a:pt x="308" y="182"/>
                  <a:pt x="298" y="164"/>
                  <a:pt x="285" y="147"/>
                </a:cubicBezTo>
                <a:cubicBezTo>
                  <a:pt x="257" y="84"/>
                  <a:pt x="202" y="56"/>
                  <a:pt x="174" y="28"/>
                </a:cubicBezTo>
                <a:cubicBezTo>
                  <a:pt x="139" y="28"/>
                  <a:pt x="111" y="1"/>
                  <a:pt x="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4"/>
          <p:cNvSpPr/>
          <p:nvPr/>
        </p:nvSpPr>
        <p:spPr>
          <a:xfrm>
            <a:off x="4333376" y="1909206"/>
            <a:ext cx="52312" cy="31641"/>
          </a:xfrm>
          <a:custGeom>
            <a:rect b="b" l="l" r="r" t="t"/>
            <a:pathLst>
              <a:path extrusionOk="0" h="349" w="577">
                <a:moveTo>
                  <a:pt x="28" y="1"/>
                </a:moveTo>
                <a:cubicBezTo>
                  <a:pt x="28" y="1"/>
                  <a:pt x="0" y="175"/>
                  <a:pt x="84" y="258"/>
                </a:cubicBezTo>
                <a:cubicBezTo>
                  <a:pt x="174" y="348"/>
                  <a:pt x="285" y="348"/>
                  <a:pt x="285" y="348"/>
                </a:cubicBezTo>
                <a:cubicBezTo>
                  <a:pt x="285" y="348"/>
                  <a:pt x="431" y="313"/>
                  <a:pt x="486" y="230"/>
                </a:cubicBezTo>
                <a:cubicBezTo>
                  <a:pt x="577" y="140"/>
                  <a:pt x="577" y="1"/>
                  <a:pt x="577" y="1"/>
                </a:cubicBezTo>
                <a:lnTo>
                  <a:pt x="577" y="1"/>
                </a:lnTo>
                <a:cubicBezTo>
                  <a:pt x="577" y="1"/>
                  <a:pt x="431" y="1"/>
                  <a:pt x="347" y="84"/>
                </a:cubicBezTo>
                <a:cubicBezTo>
                  <a:pt x="313" y="140"/>
                  <a:pt x="285" y="230"/>
                  <a:pt x="285" y="286"/>
                </a:cubicBezTo>
                <a:cubicBezTo>
                  <a:pt x="285" y="230"/>
                  <a:pt x="257" y="140"/>
                  <a:pt x="229" y="84"/>
                </a:cubicBezTo>
                <a:cubicBezTo>
                  <a:pt x="139" y="1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4"/>
          <p:cNvSpPr/>
          <p:nvPr/>
        </p:nvSpPr>
        <p:spPr>
          <a:xfrm>
            <a:off x="4330203" y="1903585"/>
            <a:ext cx="66184" cy="42249"/>
          </a:xfrm>
          <a:custGeom>
            <a:rect b="b" l="l" r="r" t="t"/>
            <a:pathLst>
              <a:path extrusionOk="0" h="466" w="730">
                <a:moveTo>
                  <a:pt x="539" y="127"/>
                </a:moveTo>
                <a:cubicBezTo>
                  <a:pt x="520" y="179"/>
                  <a:pt x="516" y="242"/>
                  <a:pt x="494" y="264"/>
                </a:cubicBezTo>
                <a:cubicBezTo>
                  <a:pt x="466" y="292"/>
                  <a:pt x="438" y="320"/>
                  <a:pt x="410" y="320"/>
                </a:cubicBezTo>
                <a:cubicBezTo>
                  <a:pt x="402" y="320"/>
                  <a:pt x="392" y="323"/>
                  <a:pt x="384" y="326"/>
                </a:cubicBezTo>
                <a:lnTo>
                  <a:pt x="384" y="326"/>
                </a:lnTo>
                <a:cubicBezTo>
                  <a:pt x="390" y="278"/>
                  <a:pt x="414" y="228"/>
                  <a:pt x="438" y="174"/>
                </a:cubicBezTo>
                <a:cubicBezTo>
                  <a:pt x="456" y="156"/>
                  <a:pt x="502" y="137"/>
                  <a:pt x="539" y="127"/>
                </a:cubicBezTo>
                <a:close/>
                <a:moveTo>
                  <a:pt x="119" y="119"/>
                </a:moveTo>
                <a:cubicBezTo>
                  <a:pt x="146" y="119"/>
                  <a:pt x="174" y="146"/>
                  <a:pt x="209" y="174"/>
                </a:cubicBezTo>
                <a:cubicBezTo>
                  <a:pt x="232" y="225"/>
                  <a:pt x="254" y="290"/>
                  <a:pt x="262" y="343"/>
                </a:cubicBezTo>
                <a:lnTo>
                  <a:pt x="262" y="343"/>
                </a:lnTo>
                <a:cubicBezTo>
                  <a:pt x="256" y="339"/>
                  <a:pt x="249" y="332"/>
                  <a:pt x="237" y="320"/>
                </a:cubicBezTo>
                <a:cubicBezTo>
                  <a:pt x="209" y="320"/>
                  <a:pt x="174" y="320"/>
                  <a:pt x="174" y="292"/>
                </a:cubicBezTo>
                <a:cubicBezTo>
                  <a:pt x="146" y="264"/>
                  <a:pt x="119" y="237"/>
                  <a:pt x="119" y="174"/>
                </a:cubicBezTo>
                <a:lnTo>
                  <a:pt x="119" y="119"/>
                </a:lnTo>
                <a:close/>
                <a:moveTo>
                  <a:pt x="0" y="0"/>
                </a:moveTo>
                <a:lnTo>
                  <a:pt x="0" y="28"/>
                </a:lnTo>
                <a:lnTo>
                  <a:pt x="0" y="63"/>
                </a:lnTo>
                <a:lnTo>
                  <a:pt x="0" y="91"/>
                </a:lnTo>
                <a:lnTo>
                  <a:pt x="0" y="202"/>
                </a:lnTo>
                <a:cubicBezTo>
                  <a:pt x="0" y="264"/>
                  <a:pt x="35" y="320"/>
                  <a:pt x="91" y="348"/>
                </a:cubicBezTo>
                <a:cubicBezTo>
                  <a:pt x="119" y="410"/>
                  <a:pt x="146" y="438"/>
                  <a:pt x="209" y="438"/>
                </a:cubicBezTo>
                <a:cubicBezTo>
                  <a:pt x="237" y="466"/>
                  <a:pt x="264" y="466"/>
                  <a:pt x="292" y="466"/>
                </a:cubicBezTo>
                <a:lnTo>
                  <a:pt x="382" y="466"/>
                </a:lnTo>
                <a:cubicBezTo>
                  <a:pt x="410" y="438"/>
                  <a:pt x="521" y="410"/>
                  <a:pt x="584" y="348"/>
                </a:cubicBezTo>
                <a:cubicBezTo>
                  <a:pt x="612" y="292"/>
                  <a:pt x="639" y="202"/>
                  <a:pt x="639" y="174"/>
                </a:cubicBezTo>
                <a:cubicBezTo>
                  <a:pt x="639" y="146"/>
                  <a:pt x="667" y="119"/>
                  <a:pt x="667" y="91"/>
                </a:cubicBezTo>
                <a:lnTo>
                  <a:pt x="662" y="88"/>
                </a:lnTo>
                <a:lnTo>
                  <a:pt x="662" y="88"/>
                </a:lnTo>
                <a:lnTo>
                  <a:pt x="730" y="0"/>
                </a:lnTo>
                <a:lnTo>
                  <a:pt x="584" y="0"/>
                </a:lnTo>
                <a:cubicBezTo>
                  <a:pt x="521" y="0"/>
                  <a:pt x="410" y="28"/>
                  <a:pt x="348" y="119"/>
                </a:cubicBezTo>
                <a:cubicBezTo>
                  <a:pt x="336" y="130"/>
                  <a:pt x="326" y="144"/>
                  <a:pt x="317" y="159"/>
                </a:cubicBezTo>
                <a:lnTo>
                  <a:pt x="317" y="159"/>
                </a:lnTo>
                <a:cubicBezTo>
                  <a:pt x="309" y="145"/>
                  <a:pt x="301" y="132"/>
                  <a:pt x="292" y="119"/>
                </a:cubicBezTo>
                <a:cubicBezTo>
                  <a:pt x="264" y="63"/>
                  <a:pt x="209" y="28"/>
                  <a:pt x="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4"/>
          <p:cNvSpPr/>
          <p:nvPr/>
        </p:nvSpPr>
        <p:spPr>
          <a:xfrm>
            <a:off x="4335824" y="1937584"/>
            <a:ext cx="52403" cy="35086"/>
          </a:xfrm>
          <a:custGeom>
            <a:rect b="b" l="l" r="r" t="t"/>
            <a:pathLst>
              <a:path extrusionOk="0" h="387" w="578">
                <a:moveTo>
                  <a:pt x="550" y="0"/>
                </a:moveTo>
                <a:lnTo>
                  <a:pt x="550" y="0"/>
                </a:lnTo>
                <a:cubicBezTo>
                  <a:pt x="550" y="0"/>
                  <a:pt x="404" y="0"/>
                  <a:pt x="348" y="118"/>
                </a:cubicBezTo>
                <a:cubicBezTo>
                  <a:pt x="320" y="174"/>
                  <a:pt x="320" y="292"/>
                  <a:pt x="320" y="320"/>
                </a:cubicBezTo>
                <a:cubicBezTo>
                  <a:pt x="320" y="292"/>
                  <a:pt x="286" y="174"/>
                  <a:pt x="202" y="118"/>
                </a:cubicBezTo>
                <a:cubicBezTo>
                  <a:pt x="148" y="68"/>
                  <a:pt x="87" y="58"/>
                  <a:pt x="46" y="58"/>
                </a:cubicBezTo>
                <a:cubicBezTo>
                  <a:pt x="19" y="58"/>
                  <a:pt x="1" y="63"/>
                  <a:pt x="1" y="63"/>
                </a:cubicBezTo>
                <a:cubicBezTo>
                  <a:pt x="1" y="63"/>
                  <a:pt x="1" y="237"/>
                  <a:pt x="112" y="320"/>
                </a:cubicBezTo>
                <a:cubicBezTo>
                  <a:pt x="168" y="376"/>
                  <a:pt x="234" y="386"/>
                  <a:pt x="277" y="386"/>
                </a:cubicBezTo>
                <a:cubicBezTo>
                  <a:pt x="303" y="386"/>
                  <a:pt x="320" y="382"/>
                  <a:pt x="320" y="382"/>
                </a:cubicBezTo>
                <a:cubicBezTo>
                  <a:pt x="320" y="382"/>
                  <a:pt x="459" y="348"/>
                  <a:pt x="522" y="264"/>
                </a:cubicBezTo>
                <a:cubicBezTo>
                  <a:pt x="577" y="146"/>
                  <a:pt x="550" y="0"/>
                  <a:pt x="550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4"/>
          <p:cNvSpPr/>
          <p:nvPr/>
        </p:nvSpPr>
        <p:spPr>
          <a:xfrm>
            <a:off x="4330203" y="1932507"/>
            <a:ext cx="60563" cy="44787"/>
          </a:xfrm>
          <a:custGeom>
            <a:rect b="b" l="l" r="r" t="t"/>
            <a:pathLst>
              <a:path extrusionOk="0" h="494" w="668">
                <a:moveTo>
                  <a:pt x="556" y="147"/>
                </a:moveTo>
                <a:cubicBezTo>
                  <a:pt x="556" y="174"/>
                  <a:pt x="556" y="230"/>
                  <a:pt x="521" y="293"/>
                </a:cubicBezTo>
                <a:cubicBezTo>
                  <a:pt x="494" y="320"/>
                  <a:pt x="466" y="348"/>
                  <a:pt x="438" y="348"/>
                </a:cubicBezTo>
                <a:lnTo>
                  <a:pt x="438" y="320"/>
                </a:lnTo>
                <a:cubicBezTo>
                  <a:pt x="438" y="293"/>
                  <a:pt x="438" y="230"/>
                  <a:pt x="466" y="202"/>
                </a:cubicBezTo>
                <a:cubicBezTo>
                  <a:pt x="494" y="174"/>
                  <a:pt x="521" y="147"/>
                  <a:pt x="556" y="147"/>
                </a:cubicBezTo>
                <a:close/>
                <a:moveTo>
                  <a:pt x="120" y="175"/>
                </a:moveTo>
                <a:lnTo>
                  <a:pt x="120" y="175"/>
                </a:lnTo>
                <a:cubicBezTo>
                  <a:pt x="167" y="176"/>
                  <a:pt x="214" y="184"/>
                  <a:pt x="237" y="230"/>
                </a:cubicBezTo>
                <a:cubicBezTo>
                  <a:pt x="283" y="259"/>
                  <a:pt x="311" y="323"/>
                  <a:pt x="318" y="376"/>
                </a:cubicBezTo>
                <a:lnTo>
                  <a:pt x="318" y="376"/>
                </a:lnTo>
                <a:cubicBezTo>
                  <a:pt x="289" y="376"/>
                  <a:pt x="236" y="375"/>
                  <a:pt x="209" y="348"/>
                </a:cubicBezTo>
                <a:cubicBezTo>
                  <a:pt x="174" y="320"/>
                  <a:pt x="146" y="265"/>
                  <a:pt x="146" y="202"/>
                </a:cubicBezTo>
                <a:cubicBezTo>
                  <a:pt x="128" y="202"/>
                  <a:pt x="122" y="191"/>
                  <a:pt x="120" y="175"/>
                </a:cubicBezTo>
                <a:close/>
                <a:moveTo>
                  <a:pt x="584" y="1"/>
                </a:moveTo>
                <a:lnTo>
                  <a:pt x="584" y="12"/>
                </a:lnTo>
                <a:lnTo>
                  <a:pt x="584" y="12"/>
                </a:lnTo>
                <a:cubicBezTo>
                  <a:pt x="562" y="20"/>
                  <a:pt x="529" y="29"/>
                  <a:pt x="494" y="29"/>
                </a:cubicBezTo>
                <a:cubicBezTo>
                  <a:pt x="466" y="56"/>
                  <a:pt x="410" y="91"/>
                  <a:pt x="348" y="147"/>
                </a:cubicBezTo>
                <a:cubicBezTo>
                  <a:pt x="344" y="155"/>
                  <a:pt x="340" y="163"/>
                  <a:pt x="337" y="171"/>
                </a:cubicBezTo>
                <a:lnTo>
                  <a:pt x="337" y="171"/>
                </a:lnTo>
                <a:cubicBezTo>
                  <a:pt x="332" y="163"/>
                  <a:pt x="326" y="155"/>
                  <a:pt x="320" y="147"/>
                </a:cubicBezTo>
                <a:cubicBezTo>
                  <a:pt x="237" y="56"/>
                  <a:pt x="146" y="56"/>
                  <a:pt x="91" y="56"/>
                </a:cubicBezTo>
                <a:lnTo>
                  <a:pt x="35" y="56"/>
                </a:lnTo>
                <a:lnTo>
                  <a:pt x="35" y="91"/>
                </a:lnTo>
                <a:lnTo>
                  <a:pt x="0" y="91"/>
                </a:lnTo>
                <a:lnTo>
                  <a:pt x="0" y="119"/>
                </a:lnTo>
                <a:lnTo>
                  <a:pt x="0" y="174"/>
                </a:lnTo>
                <a:cubicBezTo>
                  <a:pt x="0" y="202"/>
                  <a:pt x="35" y="230"/>
                  <a:pt x="35" y="293"/>
                </a:cubicBezTo>
                <a:cubicBezTo>
                  <a:pt x="63" y="348"/>
                  <a:pt x="91" y="376"/>
                  <a:pt x="119" y="438"/>
                </a:cubicBezTo>
                <a:cubicBezTo>
                  <a:pt x="174" y="494"/>
                  <a:pt x="264" y="494"/>
                  <a:pt x="320" y="494"/>
                </a:cubicBezTo>
                <a:lnTo>
                  <a:pt x="438" y="494"/>
                </a:lnTo>
                <a:cubicBezTo>
                  <a:pt x="494" y="466"/>
                  <a:pt x="584" y="438"/>
                  <a:pt x="639" y="348"/>
                </a:cubicBezTo>
                <a:cubicBezTo>
                  <a:pt x="667" y="265"/>
                  <a:pt x="667" y="202"/>
                  <a:pt x="667" y="147"/>
                </a:cubicBezTo>
                <a:lnTo>
                  <a:pt x="667" y="91"/>
                </a:lnTo>
                <a:lnTo>
                  <a:pt x="667" y="56"/>
                </a:lnTo>
                <a:lnTo>
                  <a:pt x="612" y="56"/>
                </a:lnTo>
                <a:lnTo>
                  <a:pt x="612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4"/>
          <p:cNvSpPr/>
          <p:nvPr/>
        </p:nvSpPr>
        <p:spPr>
          <a:xfrm>
            <a:off x="4340901" y="1966505"/>
            <a:ext cx="52312" cy="38804"/>
          </a:xfrm>
          <a:custGeom>
            <a:rect b="b" l="l" r="r" t="t"/>
            <a:pathLst>
              <a:path extrusionOk="0" h="428" w="577">
                <a:moveTo>
                  <a:pt x="549" y="1"/>
                </a:moveTo>
                <a:cubicBezTo>
                  <a:pt x="549" y="1"/>
                  <a:pt x="403" y="29"/>
                  <a:pt x="376" y="147"/>
                </a:cubicBezTo>
                <a:cubicBezTo>
                  <a:pt x="320" y="202"/>
                  <a:pt x="348" y="320"/>
                  <a:pt x="376" y="348"/>
                </a:cubicBezTo>
                <a:cubicBezTo>
                  <a:pt x="348" y="320"/>
                  <a:pt x="292" y="237"/>
                  <a:pt x="230" y="174"/>
                </a:cubicBezTo>
                <a:cubicBezTo>
                  <a:pt x="194" y="139"/>
                  <a:pt x="147" y="129"/>
                  <a:pt x="105" y="129"/>
                </a:cubicBezTo>
                <a:cubicBezTo>
                  <a:pt x="48" y="129"/>
                  <a:pt x="1" y="147"/>
                  <a:pt x="1" y="147"/>
                </a:cubicBezTo>
                <a:cubicBezTo>
                  <a:pt x="1" y="147"/>
                  <a:pt x="56" y="320"/>
                  <a:pt x="146" y="376"/>
                </a:cubicBezTo>
                <a:cubicBezTo>
                  <a:pt x="199" y="416"/>
                  <a:pt x="251" y="427"/>
                  <a:pt x="292" y="427"/>
                </a:cubicBezTo>
                <a:cubicBezTo>
                  <a:pt x="342" y="427"/>
                  <a:pt x="376" y="411"/>
                  <a:pt x="376" y="411"/>
                </a:cubicBezTo>
                <a:cubicBezTo>
                  <a:pt x="376" y="411"/>
                  <a:pt x="494" y="348"/>
                  <a:pt x="549" y="265"/>
                </a:cubicBezTo>
                <a:cubicBezTo>
                  <a:pt x="577" y="147"/>
                  <a:pt x="549" y="1"/>
                  <a:pt x="549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4"/>
          <p:cNvSpPr/>
          <p:nvPr/>
        </p:nvSpPr>
        <p:spPr>
          <a:xfrm>
            <a:off x="4335824" y="1961519"/>
            <a:ext cx="60563" cy="47326"/>
          </a:xfrm>
          <a:custGeom>
            <a:rect b="b" l="l" r="r" t="t"/>
            <a:pathLst>
              <a:path extrusionOk="0" h="522" w="668">
                <a:moveTo>
                  <a:pt x="550" y="146"/>
                </a:moveTo>
                <a:lnTo>
                  <a:pt x="550" y="202"/>
                </a:lnTo>
                <a:lnTo>
                  <a:pt x="550" y="292"/>
                </a:lnTo>
                <a:cubicBezTo>
                  <a:pt x="522" y="320"/>
                  <a:pt x="494" y="348"/>
                  <a:pt x="459" y="375"/>
                </a:cubicBezTo>
                <a:lnTo>
                  <a:pt x="459" y="292"/>
                </a:lnTo>
                <a:lnTo>
                  <a:pt x="459" y="202"/>
                </a:lnTo>
                <a:cubicBezTo>
                  <a:pt x="494" y="174"/>
                  <a:pt x="522" y="146"/>
                  <a:pt x="550" y="146"/>
                </a:cubicBezTo>
                <a:close/>
                <a:moveTo>
                  <a:pt x="147" y="229"/>
                </a:moveTo>
                <a:cubicBezTo>
                  <a:pt x="175" y="229"/>
                  <a:pt x="230" y="257"/>
                  <a:pt x="258" y="257"/>
                </a:cubicBezTo>
                <a:cubicBezTo>
                  <a:pt x="306" y="305"/>
                  <a:pt x="333" y="365"/>
                  <a:pt x="356" y="403"/>
                </a:cubicBezTo>
                <a:lnTo>
                  <a:pt x="230" y="403"/>
                </a:lnTo>
                <a:cubicBezTo>
                  <a:pt x="202" y="375"/>
                  <a:pt x="175" y="320"/>
                  <a:pt x="147" y="257"/>
                </a:cubicBezTo>
                <a:cubicBezTo>
                  <a:pt x="147" y="243"/>
                  <a:pt x="147" y="236"/>
                  <a:pt x="143" y="230"/>
                </a:cubicBezTo>
                <a:lnTo>
                  <a:pt x="143" y="230"/>
                </a:lnTo>
                <a:cubicBezTo>
                  <a:pt x="144" y="230"/>
                  <a:pt x="145" y="229"/>
                  <a:pt x="147" y="229"/>
                </a:cubicBezTo>
                <a:close/>
                <a:moveTo>
                  <a:pt x="577" y="0"/>
                </a:moveTo>
                <a:lnTo>
                  <a:pt x="577" y="0"/>
                </a:lnTo>
                <a:lnTo>
                  <a:pt x="577" y="0"/>
                </a:lnTo>
                <a:cubicBezTo>
                  <a:pt x="577" y="1"/>
                  <a:pt x="549" y="28"/>
                  <a:pt x="494" y="28"/>
                </a:cubicBezTo>
                <a:cubicBezTo>
                  <a:pt x="459" y="56"/>
                  <a:pt x="404" y="118"/>
                  <a:pt x="376" y="174"/>
                </a:cubicBezTo>
                <a:cubicBezTo>
                  <a:pt x="368" y="182"/>
                  <a:pt x="362" y="193"/>
                  <a:pt x="358" y="205"/>
                </a:cubicBezTo>
                <a:lnTo>
                  <a:pt x="358" y="205"/>
                </a:lnTo>
                <a:cubicBezTo>
                  <a:pt x="346" y="193"/>
                  <a:pt x="334" y="183"/>
                  <a:pt x="320" y="174"/>
                </a:cubicBezTo>
                <a:cubicBezTo>
                  <a:pt x="258" y="146"/>
                  <a:pt x="202" y="118"/>
                  <a:pt x="147" y="118"/>
                </a:cubicBezTo>
                <a:lnTo>
                  <a:pt x="84" y="118"/>
                </a:lnTo>
                <a:lnTo>
                  <a:pt x="57" y="146"/>
                </a:lnTo>
                <a:lnTo>
                  <a:pt x="29" y="146"/>
                </a:lnTo>
                <a:lnTo>
                  <a:pt x="1" y="174"/>
                </a:lnTo>
                <a:lnTo>
                  <a:pt x="1" y="202"/>
                </a:lnTo>
                <a:cubicBezTo>
                  <a:pt x="1" y="202"/>
                  <a:pt x="1" y="229"/>
                  <a:pt x="29" y="229"/>
                </a:cubicBezTo>
                <a:cubicBezTo>
                  <a:pt x="29" y="292"/>
                  <a:pt x="57" y="320"/>
                  <a:pt x="57" y="375"/>
                </a:cubicBezTo>
                <a:cubicBezTo>
                  <a:pt x="84" y="403"/>
                  <a:pt x="112" y="466"/>
                  <a:pt x="175" y="493"/>
                </a:cubicBezTo>
                <a:cubicBezTo>
                  <a:pt x="230" y="521"/>
                  <a:pt x="286" y="521"/>
                  <a:pt x="320" y="521"/>
                </a:cubicBezTo>
                <a:lnTo>
                  <a:pt x="459" y="521"/>
                </a:lnTo>
                <a:cubicBezTo>
                  <a:pt x="459" y="493"/>
                  <a:pt x="494" y="493"/>
                  <a:pt x="550" y="466"/>
                </a:cubicBezTo>
                <a:cubicBezTo>
                  <a:pt x="577" y="431"/>
                  <a:pt x="633" y="375"/>
                  <a:pt x="668" y="320"/>
                </a:cubicBezTo>
                <a:lnTo>
                  <a:pt x="668" y="202"/>
                </a:lnTo>
                <a:lnTo>
                  <a:pt x="668" y="84"/>
                </a:lnTo>
                <a:lnTo>
                  <a:pt x="668" y="56"/>
                </a:lnTo>
                <a:lnTo>
                  <a:pt x="605" y="56"/>
                </a:lnTo>
                <a:lnTo>
                  <a:pt x="577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4"/>
          <p:cNvSpPr/>
          <p:nvPr/>
        </p:nvSpPr>
        <p:spPr>
          <a:xfrm>
            <a:off x="4351599" y="1995517"/>
            <a:ext cx="52312" cy="40345"/>
          </a:xfrm>
          <a:custGeom>
            <a:rect b="b" l="l" r="r" t="t"/>
            <a:pathLst>
              <a:path extrusionOk="0" h="445" w="577">
                <a:moveTo>
                  <a:pt x="521" y="0"/>
                </a:moveTo>
                <a:cubicBezTo>
                  <a:pt x="521" y="0"/>
                  <a:pt x="403" y="28"/>
                  <a:pt x="376" y="146"/>
                </a:cubicBezTo>
                <a:cubicBezTo>
                  <a:pt x="348" y="229"/>
                  <a:pt x="376" y="320"/>
                  <a:pt x="403" y="375"/>
                </a:cubicBezTo>
                <a:cubicBezTo>
                  <a:pt x="376" y="320"/>
                  <a:pt x="320" y="229"/>
                  <a:pt x="230" y="202"/>
                </a:cubicBezTo>
                <a:cubicBezTo>
                  <a:pt x="202" y="183"/>
                  <a:pt x="167" y="177"/>
                  <a:pt x="133" y="177"/>
                </a:cubicBezTo>
                <a:cubicBezTo>
                  <a:pt x="65" y="177"/>
                  <a:pt x="1" y="202"/>
                  <a:pt x="1" y="202"/>
                </a:cubicBezTo>
                <a:cubicBezTo>
                  <a:pt x="1" y="202"/>
                  <a:pt x="84" y="375"/>
                  <a:pt x="202" y="438"/>
                </a:cubicBezTo>
                <a:cubicBezTo>
                  <a:pt x="223" y="443"/>
                  <a:pt x="244" y="445"/>
                  <a:pt x="263" y="445"/>
                </a:cubicBezTo>
                <a:cubicBezTo>
                  <a:pt x="348" y="445"/>
                  <a:pt x="403" y="403"/>
                  <a:pt x="403" y="403"/>
                </a:cubicBezTo>
                <a:cubicBezTo>
                  <a:pt x="431" y="403"/>
                  <a:pt x="549" y="347"/>
                  <a:pt x="549" y="229"/>
                </a:cubicBezTo>
                <a:cubicBezTo>
                  <a:pt x="577" y="118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4"/>
          <p:cNvSpPr/>
          <p:nvPr/>
        </p:nvSpPr>
        <p:spPr>
          <a:xfrm>
            <a:off x="4345978" y="1990440"/>
            <a:ext cx="63010" cy="49864"/>
          </a:xfrm>
          <a:custGeom>
            <a:rect b="b" l="l" r="r" t="t"/>
            <a:pathLst>
              <a:path extrusionOk="0" h="550" w="695">
                <a:moveTo>
                  <a:pt x="556" y="147"/>
                </a:moveTo>
                <a:cubicBezTo>
                  <a:pt x="556" y="174"/>
                  <a:pt x="583" y="202"/>
                  <a:pt x="583" y="230"/>
                </a:cubicBezTo>
                <a:cubicBezTo>
                  <a:pt x="583" y="258"/>
                  <a:pt x="583" y="258"/>
                  <a:pt x="556" y="285"/>
                </a:cubicBezTo>
                <a:cubicBezTo>
                  <a:pt x="556" y="319"/>
                  <a:pt x="524" y="345"/>
                  <a:pt x="497" y="372"/>
                </a:cubicBezTo>
                <a:lnTo>
                  <a:pt x="497" y="372"/>
                </a:lnTo>
                <a:cubicBezTo>
                  <a:pt x="479" y="342"/>
                  <a:pt x="465" y="302"/>
                  <a:pt x="465" y="258"/>
                </a:cubicBezTo>
                <a:cubicBezTo>
                  <a:pt x="465" y="258"/>
                  <a:pt x="465" y="230"/>
                  <a:pt x="493" y="230"/>
                </a:cubicBezTo>
                <a:cubicBezTo>
                  <a:pt x="493" y="174"/>
                  <a:pt x="521" y="147"/>
                  <a:pt x="556" y="147"/>
                </a:cubicBezTo>
                <a:close/>
                <a:moveTo>
                  <a:pt x="174" y="285"/>
                </a:moveTo>
                <a:cubicBezTo>
                  <a:pt x="208" y="285"/>
                  <a:pt x="236" y="285"/>
                  <a:pt x="264" y="320"/>
                </a:cubicBezTo>
                <a:cubicBezTo>
                  <a:pt x="310" y="343"/>
                  <a:pt x="360" y="385"/>
                  <a:pt x="392" y="430"/>
                </a:cubicBezTo>
                <a:lnTo>
                  <a:pt x="392" y="430"/>
                </a:lnTo>
                <a:cubicBezTo>
                  <a:pt x="377" y="431"/>
                  <a:pt x="361" y="431"/>
                  <a:pt x="347" y="431"/>
                </a:cubicBezTo>
                <a:lnTo>
                  <a:pt x="292" y="431"/>
                </a:lnTo>
                <a:cubicBezTo>
                  <a:pt x="236" y="403"/>
                  <a:pt x="208" y="376"/>
                  <a:pt x="174" y="320"/>
                </a:cubicBezTo>
                <a:cubicBezTo>
                  <a:pt x="164" y="308"/>
                  <a:pt x="157" y="296"/>
                  <a:pt x="153" y="286"/>
                </a:cubicBezTo>
                <a:lnTo>
                  <a:pt x="153" y="286"/>
                </a:lnTo>
                <a:cubicBezTo>
                  <a:pt x="160" y="285"/>
                  <a:pt x="167" y="285"/>
                  <a:pt x="174" y="285"/>
                </a:cubicBezTo>
                <a:close/>
                <a:moveTo>
                  <a:pt x="521" y="1"/>
                </a:moveTo>
                <a:cubicBezTo>
                  <a:pt x="521" y="29"/>
                  <a:pt x="493" y="29"/>
                  <a:pt x="438" y="56"/>
                </a:cubicBezTo>
                <a:cubicBezTo>
                  <a:pt x="410" y="84"/>
                  <a:pt x="382" y="147"/>
                  <a:pt x="382" y="174"/>
                </a:cubicBezTo>
                <a:cubicBezTo>
                  <a:pt x="362" y="191"/>
                  <a:pt x="353" y="207"/>
                  <a:pt x="350" y="223"/>
                </a:cubicBezTo>
                <a:lnTo>
                  <a:pt x="350" y="223"/>
                </a:lnTo>
                <a:cubicBezTo>
                  <a:pt x="340" y="216"/>
                  <a:pt x="330" y="209"/>
                  <a:pt x="320" y="202"/>
                </a:cubicBezTo>
                <a:cubicBezTo>
                  <a:pt x="292" y="174"/>
                  <a:pt x="236" y="174"/>
                  <a:pt x="174" y="174"/>
                </a:cubicBezTo>
                <a:lnTo>
                  <a:pt x="90" y="174"/>
                </a:lnTo>
                <a:cubicBezTo>
                  <a:pt x="90" y="202"/>
                  <a:pt x="63" y="202"/>
                  <a:pt x="63" y="202"/>
                </a:cubicBezTo>
                <a:lnTo>
                  <a:pt x="35" y="202"/>
                </a:lnTo>
                <a:cubicBezTo>
                  <a:pt x="35" y="202"/>
                  <a:pt x="35" y="215"/>
                  <a:pt x="24" y="231"/>
                </a:cubicBezTo>
                <a:lnTo>
                  <a:pt x="24" y="231"/>
                </a:lnTo>
                <a:cubicBezTo>
                  <a:pt x="14" y="234"/>
                  <a:pt x="0" y="240"/>
                  <a:pt x="0" y="258"/>
                </a:cubicBezTo>
                <a:cubicBezTo>
                  <a:pt x="0" y="258"/>
                  <a:pt x="0" y="258"/>
                  <a:pt x="0" y="258"/>
                </a:cubicBezTo>
                <a:lnTo>
                  <a:pt x="0" y="258"/>
                </a:lnTo>
                <a:lnTo>
                  <a:pt x="35" y="285"/>
                </a:lnTo>
                <a:cubicBezTo>
                  <a:pt x="35" y="285"/>
                  <a:pt x="63" y="348"/>
                  <a:pt x="90" y="403"/>
                </a:cubicBezTo>
                <a:cubicBezTo>
                  <a:pt x="118" y="431"/>
                  <a:pt x="146" y="494"/>
                  <a:pt x="236" y="522"/>
                </a:cubicBezTo>
                <a:cubicBezTo>
                  <a:pt x="264" y="549"/>
                  <a:pt x="320" y="549"/>
                  <a:pt x="347" y="549"/>
                </a:cubicBezTo>
                <a:cubicBezTo>
                  <a:pt x="382" y="549"/>
                  <a:pt x="438" y="549"/>
                  <a:pt x="465" y="522"/>
                </a:cubicBezTo>
                <a:lnTo>
                  <a:pt x="493" y="522"/>
                </a:lnTo>
                <a:cubicBezTo>
                  <a:pt x="521" y="522"/>
                  <a:pt x="521" y="494"/>
                  <a:pt x="521" y="494"/>
                </a:cubicBezTo>
                <a:cubicBezTo>
                  <a:pt x="583" y="459"/>
                  <a:pt x="667" y="403"/>
                  <a:pt x="667" y="285"/>
                </a:cubicBezTo>
                <a:cubicBezTo>
                  <a:pt x="694" y="285"/>
                  <a:pt x="694" y="258"/>
                  <a:pt x="694" y="230"/>
                </a:cubicBezTo>
                <a:cubicBezTo>
                  <a:pt x="694" y="174"/>
                  <a:pt x="667" y="112"/>
                  <a:pt x="667" y="84"/>
                </a:cubicBezTo>
                <a:cubicBezTo>
                  <a:pt x="667" y="56"/>
                  <a:pt x="639" y="56"/>
                  <a:pt x="639" y="56"/>
                </a:cubicBezTo>
                <a:lnTo>
                  <a:pt x="639" y="29"/>
                </a:lnTo>
                <a:lnTo>
                  <a:pt x="583" y="56"/>
                </a:lnTo>
                <a:lnTo>
                  <a:pt x="55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4"/>
          <p:cNvSpPr/>
          <p:nvPr/>
        </p:nvSpPr>
        <p:spPr>
          <a:xfrm>
            <a:off x="4388136" y="2035136"/>
            <a:ext cx="42249" cy="49864"/>
          </a:xfrm>
          <a:custGeom>
            <a:rect b="b" l="l" r="r" t="t"/>
            <a:pathLst>
              <a:path extrusionOk="0" h="550" w="466">
                <a:moveTo>
                  <a:pt x="91" y="1"/>
                </a:moveTo>
                <a:cubicBezTo>
                  <a:pt x="56" y="1"/>
                  <a:pt x="28" y="29"/>
                  <a:pt x="0" y="56"/>
                </a:cubicBezTo>
                <a:cubicBezTo>
                  <a:pt x="118" y="230"/>
                  <a:pt x="229" y="376"/>
                  <a:pt x="403" y="549"/>
                </a:cubicBezTo>
                <a:cubicBezTo>
                  <a:pt x="403" y="522"/>
                  <a:pt x="438" y="487"/>
                  <a:pt x="466" y="459"/>
                </a:cubicBezTo>
                <a:cubicBezTo>
                  <a:pt x="320" y="313"/>
                  <a:pt x="174" y="174"/>
                  <a:pt x="9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4"/>
          <p:cNvSpPr/>
          <p:nvPr/>
        </p:nvSpPr>
        <p:spPr>
          <a:xfrm>
            <a:off x="4380611" y="2026977"/>
            <a:ext cx="57299" cy="65549"/>
          </a:xfrm>
          <a:custGeom>
            <a:rect b="b" l="l" r="r" t="t"/>
            <a:pathLst>
              <a:path extrusionOk="0" h="723" w="632">
                <a:moveTo>
                  <a:pt x="201" y="0"/>
                </a:moveTo>
                <a:lnTo>
                  <a:pt x="139" y="28"/>
                </a:lnTo>
                <a:cubicBezTo>
                  <a:pt x="111" y="56"/>
                  <a:pt x="83" y="56"/>
                  <a:pt x="56" y="91"/>
                </a:cubicBezTo>
                <a:lnTo>
                  <a:pt x="0" y="119"/>
                </a:lnTo>
                <a:lnTo>
                  <a:pt x="28" y="174"/>
                </a:lnTo>
                <a:cubicBezTo>
                  <a:pt x="139" y="348"/>
                  <a:pt x="285" y="521"/>
                  <a:pt x="431" y="667"/>
                </a:cubicBezTo>
                <a:lnTo>
                  <a:pt x="486" y="723"/>
                </a:lnTo>
                <a:lnTo>
                  <a:pt x="521" y="667"/>
                </a:lnTo>
                <a:cubicBezTo>
                  <a:pt x="549" y="639"/>
                  <a:pt x="576" y="639"/>
                  <a:pt x="576" y="612"/>
                </a:cubicBezTo>
                <a:lnTo>
                  <a:pt x="632" y="549"/>
                </a:lnTo>
                <a:lnTo>
                  <a:pt x="576" y="521"/>
                </a:lnTo>
                <a:cubicBezTo>
                  <a:pt x="431" y="375"/>
                  <a:pt x="312" y="230"/>
                  <a:pt x="229" y="56"/>
                </a:cubicBezTo>
                <a:lnTo>
                  <a:pt x="20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4"/>
          <p:cNvSpPr/>
          <p:nvPr/>
        </p:nvSpPr>
        <p:spPr>
          <a:xfrm>
            <a:off x="4805547" y="1754356"/>
            <a:ext cx="31551" cy="36628"/>
          </a:xfrm>
          <a:custGeom>
            <a:rect b="b" l="l" r="r" t="t"/>
            <a:pathLst>
              <a:path extrusionOk="0" h="404" w="348">
                <a:moveTo>
                  <a:pt x="0" y="1"/>
                </a:moveTo>
                <a:cubicBezTo>
                  <a:pt x="0" y="1"/>
                  <a:pt x="0" y="174"/>
                  <a:pt x="84" y="258"/>
                </a:cubicBezTo>
                <a:cubicBezTo>
                  <a:pt x="174" y="376"/>
                  <a:pt x="313" y="403"/>
                  <a:pt x="313" y="403"/>
                </a:cubicBezTo>
                <a:cubicBezTo>
                  <a:pt x="313" y="403"/>
                  <a:pt x="347" y="258"/>
                  <a:pt x="257" y="147"/>
                </a:cubicBezTo>
                <a:cubicBezTo>
                  <a:pt x="139" y="29"/>
                  <a:pt x="0" y="1"/>
                  <a:pt x="0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4"/>
          <p:cNvSpPr/>
          <p:nvPr/>
        </p:nvSpPr>
        <p:spPr>
          <a:xfrm>
            <a:off x="4799835" y="1748734"/>
            <a:ext cx="39801" cy="47235"/>
          </a:xfrm>
          <a:custGeom>
            <a:rect b="b" l="l" r="r" t="t"/>
            <a:pathLst>
              <a:path extrusionOk="0" h="521" w="439">
                <a:moveTo>
                  <a:pt x="147" y="146"/>
                </a:moveTo>
                <a:cubicBezTo>
                  <a:pt x="174" y="174"/>
                  <a:pt x="237" y="209"/>
                  <a:pt x="265" y="236"/>
                </a:cubicBezTo>
                <a:cubicBezTo>
                  <a:pt x="302" y="273"/>
                  <a:pt x="314" y="325"/>
                  <a:pt x="318" y="372"/>
                </a:cubicBezTo>
                <a:lnTo>
                  <a:pt x="318" y="372"/>
                </a:lnTo>
                <a:cubicBezTo>
                  <a:pt x="278" y="350"/>
                  <a:pt x="234" y="320"/>
                  <a:pt x="202" y="292"/>
                </a:cubicBezTo>
                <a:cubicBezTo>
                  <a:pt x="174" y="236"/>
                  <a:pt x="147" y="209"/>
                  <a:pt x="147" y="146"/>
                </a:cubicBezTo>
                <a:close/>
                <a:moveTo>
                  <a:pt x="63" y="0"/>
                </a:moveTo>
                <a:lnTo>
                  <a:pt x="29" y="35"/>
                </a:lnTo>
                <a:cubicBezTo>
                  <a:pt x="1" y="35"/>
                  <a:pt x="1" y="63"/>
                  <a:pt x="1" y="63"/>
                </a:cubicBezTo>
                <a:lnTo>
                  <a:pt x="1" y="90"/>
                </a:lnTo>
                <a:cubicBezTo>
                  <a:pt x="1" y="90"/>
                  <a:pt x="1" y="118"/>
                  <a:pt x="29" y="174"/>
                </a:cubicBezTo>
                <a:cubicBezTo>
                  <a:pt x="29" y="236"/>
                  <a:pt x="63" y="292"/>
                  <a:pt x="119" y="347"/>
                </a:cubicBezTo>
                <a:lnTo>
                  <a:pt x="265" y="493"/>
                </a:lnTo>
                <a:lnTo>
                  <a:pt x="348" y="493"/>
                </a:lnTo>
                <a:lnTo>
                  <a:pt x="348" y="521"/>
                </a:lnTo>
                <a:lnTo>
                  <a:pt x="376" y="521"/>
                </a:lnTo>
                <a:cubicBezTo>
                  <a:pt x="410" y="521"/>
                  <a:pt x="410" y="521"/>
                  <a:pt x="410" y="493"/>
                </a:cubicBezTo>
                <a:lnTo>
                  <a:pt x="438" y="493"/>
                </a:lnTo>
                <a:lnTo>
                  <a:pt x="438" y="465"/>
                </a:lnTo>
                <a:lnTo>
                  <a:pt x="438" y="438"/>
                </a:lnTo>
                <a:cubicBezTo>
                  <a:pt x="438" y="347"/>
                  <a:pt x="438" y="264"/>
                  <a:pt x="348" y="146"/>
                </a:cubicBezTo>
                <a:cubicBezTo>
                  <a:pt x="292" y="90"/>
                  <a:pt x="237" y="63"/>
                  <a:pt x="174" y="35"/>
                </a:cubicBezTo>
                <a:lnTo>
                  <a:pt x="91" y="35"/>
                </a:lnTo>
                <a:lnTo>
                  <a:pt x="9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4"/>
          <p:cNvSpPr/>
          <p:nvPr/>
        </p:nvSpPr>
        <p:spPr>
          <a:xfrm>
            <a:off x="4810534" y="1772669"/>
            <a:ext cx="52403" cy="45422"/>
          </a:xfrm>
          <a:custGeom>
            <a:rect b="b" l="l" r="r" t="t"/>
            <a:pathLst>
              <a:path extrusionOk="0" h="501" w="578">
                <a:moveTo>
                  <a:pt x="466" y="0"/>
                </a:moveTo>
                <a:cubicBezTo>
                  <a:pt x="466" y="0"/>
                  <a:pt x="348" y="56"/>
                  <a:pt x="348" y="201"/>
                </a:cubicBezTo>
                <a:cubicBezTo>
                  <a:pt x="320" y="291"/>
                  <a:pt x="375" y="375"/>
                  <a:pt x="403" y="403"/>
                </a:cubicBezTo>
                <a:lnTo>
                  <a:pt x="403" y="403"/>
                </a:lnTo>
                <a:cubicBezTo>
                  <a:pt x="375" y="375"/>
                  <a:pt x="320" y="292"/>
                  <a:pt x="230" y="257"/>
                </a:cubicBezTo>
                <a:cubicBezTo>
                  <a:pt x="215" y="253"/>
                  <a:pt x="200" y="252"/>
                  <a:pt x="185" y="252"/>
                </a:cubicBezTo>
                <a:cubicBezTo>
                  <a:pt x="90" y="252"/>
                  <a:pt x="1" y="320"/>
                  <a:pt x="1" y="320"/>
                </a:cubicBezTo>
                <a:cubicBezTo>
                  <a:pt x="1" y="320"/>
                  <a:pt x="84" y="431"/>
                  <a:pt x="202" y="493"/>
                </a:cubicBezTo>
                <a:cubicBezTo>
                  <a:pt x="220" y="499"/>
                  <a:pt x="239" y="501"/>
                  <a:pt x="258" y="501"/>
                </a:cubicBezTo>
                <a:cubicBezTo>
                  <a:pt x="332" y="501"/>
                  <a:pt x="404" y="465"/>
                  <a:pt x="404" y="465"/>
                </a:cubicBezTo>
                <a:cubicBezTo>
                  <a:pt x="431" y="431"/>
                  <a:pt x="549" y="403"/>
                  <a:pt x="549" y="292"/>
                </a:cubicBezTo>
                <a:cubicBezTo>
                  <a:pt x="577" y="146"/>
                  <a:pt x="466" y="0"/>
                  <a:pt x="46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4"/>
          <p:cNvSpPr/>
          <p:nvPr/>
        </p:nvSpPr>
        <p:spPr>
          <a:xfrm>
            <a:off x="4779074" y="1767592"/>
            <a:ext cx="86311" cy="54851"/>
          </a:xfrm>
          <a:custGeom>
            <a:rect b="b" l="l" r="r" t="t"/>
            <a:pathLst>
              <a:path extrusionOk="0" h="605" w="952">
                <a:moveTo>
                  <a:pt x="789" y="138"/>
                </a:moveTo>
                <a:lnTo>
                  <a:pt x="789" y="138"/>
                </a:lnTo>
                <a:cubicBezTo>
                  <a:pt x="795" y="151"/>
                  <a:pt x="802" y="163"/>
                  <a:pt x="813" y="174"/>
                </a:cubicBezTo>
                <a:cubicBezTo>
                  <a:pt x="841" y="202"/>
                  <a:pt x="841" y="257"/>
                  <a:pt x="841" y="313"/>
                </a:cubicBezTo>
                <a:cubicBezTo>
                  <a:pt x="841" y="376"/>
                  <a:pt x="813" y="403"/>
                  <a:pt x="778" y="431"/>
                </a:cubicBezTo>
                <a:cubicBezTo>
                  <a:pt x="778" y="431"/>
                  <a:pt x="778" y="429"/>
                  <a:pt x="776" y="427"/>
                </a:cubicBezTo>
                <a:lnTo>
                  <a:pt x="776" y="427"/>
                </a:lnTo>
                <a:cubicBezTo>
                  <a:pt x="769" y="373"/>
                  <a:pt x="751" y="303"/>
                  <a:pt x="751" y="257"/>
                </a:cubicBezTo>
                <a:cubicBezTo>
                  <a:pt x="751" y="202"/>
                  <a:pt x="778" y="174"/>
                  <a:pt x="778" y="139"/>
                </a:cubicBezTo>
                <a:cubicBezTo>
                  <a:pt x="782" y="139"/>
                  <a:pt x="786" y="139"/>
                  <a:pt x="789" y="138"/>
                </a:cubicBezTo>
                <a:close/>
                <a:moveTo>
                  <a:pt x="549" y="376"/>
                </a:moveTo>
                <a:cubicBezTo>
                  <a:pt x="577" y="376"/>
                  <a:pt x="605" y="403"/>
                  <a:pt x="639" y="431"/>
                </a:cubicBezTo>
                <a:lnTo>
                  <a:pt x="683" y="474"/>
                </a:lnTo>
                <a:lnTo>
                  <a:pt x="683" y="474"/>
                </a:lnTo>
                <a:cubicBezTo>
                  <a:pt x="661" y="481"/>
                  <a:pt x="634" y="487"/>
                  <a:pt x="605" y="487"/>
                </a:cubicBezTo>
                <a:lnTo>
                  <a:pt x="549" y="487"/>
                </a:lnTo>
                <a:cubicBezTo>
                  <a:pt x="521" y="459"/>
                  <a:pt x="494" y="431"/>
                  <a:pt x="466" y="403"/>
                </a:cubicBezTo>
                <a:cubicBezTo>
                  <a:pt x="458" y="397"/>
                  <a:pt x="452" y="392"/>
                  <a:pt x="447" y="388"/>
                </a:cubicBezTo>
                <a:lnTo>
                  <a:pt x="447" y="388"/>
                </a:lnTo>
                <a:cubicBezTo>
                  <a:pt x="468" y="381"/>
                  <a:pt x="496" y="376"/>
                  <a:pt x="521" y="376"/>
                </a:cubicBezTo>
                <a:close/>
                <a:moveTo>
                  <a:pt x="751" y="1"/>
                </a:moveTo>
                <a:cubicBezTo>
                  <a:pt x="751" y="28"/>
                  <a:pt x="723" y="56"/>
                  <a:pt x="695" y="84"/>
                </a:cubicBezTo>
                <a:cubicBezTo>
                  <a:pt x="667" y="112"/>
                  <a:pt x="639" y="174"/>
                  <a:pt x="639" y="230"/>
                </a:cubicBezTo>
                <a:lnTo>
                  <a:pt x="639" y="257"/>
                </a:lnTo>
                <a:cubicBezTo>
                  <a:pt x="639" y="268"/>
                  <a:pt x="640" y="278"/>
                  <a:pt x="640" y="287"/>
                </a:cubicBezTo>
                <a:lnTo>
                  <a:pt x="640" y="287"/>
                </a:lnTo>
                <a:cubicBezTo>
                  <a:pt x="621" y="277"/>
                  <a:pt x="599" y="267"/>
                  <a:pt x="577" y="257"/>
                </a:cubicBezTo>
                <a:lnTo>
                  <a:pt x="521" y="257"/>
                </a:lnTo>
                <a:cubicBezTo>
                  <a:pt x="466" y="257"/>
                  <a:pt x="403" y="285"/>
                  <a:pt x="376" y="285"/>
                </a:cubicBezTo>
                <a:cubicBezTo>
                  <a:pt x="348" y="285"/>
                  <a:pt x="348" y="313"/>
                  <a:pt x="348" y="313"/>
                </a:cubicBezTo>
                <a:lnTo>
                  <a:pt x="1" y="313"/>
                </a:lnTo>
                <a:lnTo>
                  <a:pt x="320" y="422"/>
                </a:lnTo>
                <a:lnTo>
                  <a:pt x="320" y="422"/>
                </a:lnTo>
                <a:lnTo>
                  <a:pt x="320" y="431"/>
                </a:lnTo>
                <a:cubicBezTo>
                  <a:pt x="348" y="459"/>
                  <a:pt x="431" y="549"/>
                  <a:pt x="521" y="577"/>
                </a:cubicBezTo>
                <a:cubicBezTo>
                  <a:pt x="549" y="605"/>
                  <a:pt x="577" y="605"/>
                  <a:pt x="605" y="605"/>
                </a:cubicBezTo>
                <a:cubicBezTo>
                  <a:pt x="667" y="605"/>
                  <a:pt x="695" y="605"/>
                  <a:pt x="751" y="577"/>
                </a:cubicBezTo>
                <a:lnTo>
                  <a:pt x="778" y="577"/>
                </a:lnTo>
                <a:lnTo>
                  <a:pt x="778" y="549"/>
                </a:lnTo>
                <a:lnTo>
                  <a:pt x="813" y="549"/>
                </a:lnTo>
                <a:cubicBezTo>
                  <a:pt x="841" y="521"/>
                  <a:pt x="869" y="521"/>
                  <a:pt x="896" y="487"/>
                </a:cubicBezTo>
                <a:cubicBezTo>
                  <a:pt x="924" y="431"/>
                  <a:pt x="952" y="403"/>
                  <a:pt x="952" y="348"/>
                </a:cubicBezTo>
                <a:lnTo>
                  <a:pt x="952" y="313"/>
                </a:lnTo>
                <a:cubicBezTo>
                  <a:pt x="952" y="230"/>
                  <a:pt x="924" y="174"/>
                  <a:pt x="896" y="112"/>
                </a:cubicBezTo>
                <a:cubicBezTo>
                  <a:pt x="896" y="84"/>
                  <a:pt x="869" y="56"/>
                  <a:pt x="869" y="56"/>
                </a:cubicBezTo>
                <a:lnTo>
                  <a:pt x="869" y="28"/>
                </a:lnTo>
                <a:lnTo>
                  <a:pt x="841" y="28"/>
                </a:lnTo>
                <a:lnTo>
                  <a:pt x="841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4"/>
          <p:cNvSpPr/>
          <p:nvPr/>
        </p:nvSpPr>
        <p:spPr>
          <a:xfrm>
            <a:off x="4826309" y="1804129"/>
            <a:ext cx="52312" cy="41614"/>
          </a:xfrm>
          <a:custGeom>
            <a:rect b="b" l="l" r="r" t="t"/>
            <a:pathLst>
              <a:path extrusionOk="0" h="459" w="577">
                <a:moveTo>
                  <a:pt x="493" y="0"/>
                </a:moveTo>
                <a:cubicBezTo>
                  <a:pt x="493" y="0"/>
                  <a:pt x="375" y="56"/>
                  <a:pt x="348" y="174"/>
                </a:cubicBezTo>
                <a:cubicBezTo>
                  <a:pt x="320" y="257"/>
                  <a:pt x="348" y="347"/>
                  <a:pt x="375" y="403"/>
                </a:cubicBezTo>
                <a:cubicBezTo>
                  <a:pt x="348" y="347"/>
                  <a:pt x="292" y="257"/>
                  <a:pt x="230" y="229"/>
                </a:cubicBezTo>
                <a:cubicBezTo>
                  <a:pt x="202" y="216"/>
                  <a:pt x="174" y="210"/>
                  <a:pt x="147" y="210"/>
                </a:cubicBezTo>
                <a:cubicBezTo>
                  <a:pt x="67" y="210"/>
                  <a:pt x="0" y="257"/>
                  <a:pt x="0" y="257"/>
                </a:cubicBezTo>
                <a:cubicBezTo>
                  <a:pt x="0" y="257"/>
                  <a:pt x="56" y="375"/>
                  <a:pt x="146" y="431"/>
                </a:cubicBezTo>
                <a:cubicBezTo>
                  <a:pt x="183" y="452"/>
                  <a:pt x="221" y="459"/>
                  <a:pt x="255" y="459"/>
                </a:cubicBezTo>
                <a:cubicBezTo>
                  <a:pt x="323" y="459"/>
                  <a:pt x="375" y="431"/>
                  <a:pt x="375" y="431"/>
                </a:cubicBezTo>
                <a:cubicBezTo>
                  <a:pt x="375" y="431"/>
                  <a:pt x="521" y="403"/>
                  <a:pt x="549" y="292"/>
                </a:cubicBezTo>
                <a:cubicBezTo>
                  <a:pt x="577" y="174"/>
                  <a:pt x="493" y="0"/>
                  <a:pt x="493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4"/>
          <p:cNvSpPr/>
          <p:nvPr/>
        </p:nvSpPr>
        <p:spPr>
          <a:xfrm>
            <a:off x="4805547" y="1799052"/>
            <a:ext cx="75613" cy="52403"/>
          </a:xfrm>
          <a:custGeom>
            <a:rect b="b" l="l" r="r" t="t"/>
            <a:pathLst>
              <a:path extrusionOk="0" h="578" w="834">
                <a:moveTo>
                  <a:pt x="695" y="140"/>
                </a:moveTo>
                <a:cubicBezTo>
                  <a:pt x="722" y="202"/>
                  <a:pt x="722" y="230"/>
                  <a:pt x="722" y="285"/>
                </a:cubicBezTo>
                <a:lnTo>
                  <a:pt x="722" y="313"/>
                </a:lnTo>
                <a:cubicBezTo>
                  <a:pt x="695" y="376"/>
                  <a:pt x="695" y="403"/>
                  <a:pt x="660" y="403"/>
                </a:cubicBezTo>
                <a:cubicBezTo>
                  <a:pt x="655" y="408"/>
                  <a:pt x="652" y="412"/>
                  <a:pt x="648" y="415"/>
                </a:cubicBezTo>
                <a:lnTo>
                  <a:pt x="648" y="415"/>
                </a:lnTo>
                <a:cubicBezTo>
                  <a:pt x="632" y="385"/>
                  <a:pt x="632" y="337"/>
                  <a:pt x="632" y="285"/>
                </a:cubicBezTo>
                <a:lnTo>
                  <a:pt x="632" y="230"/>
                </a:lnTo>
                <a:cubicBezTo>
                  <a:pt x="632" y="202"/>
                  <a:pt x="660" y="174"/>
                  <a:pt x="695" y="140"/>
                </a:cubicBezTo>
                <a:close/>
                <a:moveTo>
                  <a:pt x="375" y="313"/>
                </a:moveTo>
                <a:cubicBezTo>
                  <a:pt x="375" y="313"/>
                  <a:pt x="403" y="313"/>
                  <a:pt x="431" y="348"/>
                </a:cubicBezTo>
                <a:cubicBezTo>
                  <a:pt x="459" y="348"/>
                  <a:pt x="486" y="376"/>
                  <a:pt x="486" y="403"/>
                </a:cubicBezTo>
                <a:cubicBezTo>
                  <a:pt x="507" y="420"/>
                  <a:pt x="525" y="436"/>
                  <a:pt x="536" y="452"/>
                </a:cubicBezTo>
                <a:lnTo>
                  <a:pt x="536" y="452"/>
                </a:lnTo>
                <a:cubicBezTo>
                  <a:pt x="523" y="456"/>
                  <a:pt x="506" y="459"/>
                  <a:pt x="486" y="459"/>
                </a:cubicBezTo>
                <a:cubicBezTo>
                  <a:pt x="459" y="459"/>
                  <a:pt x="431" y="459"/>
                  <a:pt x="403" y="431"/>
                </a:cubicBezTo>
                <a:cubicBezTo>
                  <a:pt x="375" y="431"/>
                  <a:pt x="347" y="376"/>
                  <a:pt x="313" y="348"/>
                </a:cubicBezTo>
                <a:cubicBezTo>
                  <a:pt x="313" y="345"/>
                  <a:pt x="313" y="342"/>
                  <a:pt x="312" y="340"/>
                </a:cubicBezTo>
                <a:lnTo>
                  <a:pt x="312" y="340"/>
                </a:lnTo>
                <a:cubicBezTo>
                  <a:pt x="334" y="330"/>
                  <a:pt x="356" y="313"/>
                  <a:pt x="375" y="313"/>
                </a:cubicBezTo>
                <a:close/>
                <a:moveTo>
                  <a:pt x="695" y="1"/>
                </a:moveTo>
                <a:cubicBezTo>
                  <a:pt x="695" y="1"/>
                  <a:pt x="660" y="29"/>
                  <a:pt x="604" y="56"/>
                </a:cubicBezTo>
                <a:cubicBezTo>
                  <a:pt x="577" y="84"/>
                  <a:pt x="549" y="140"/>
                  <a:pt x="521" y="202"/>
                </a:cubicBezTo>
                <a:lnTo>
                  <a:pt x="521" y="255"/>
                </a:lnTo>
                <a:lnTo>
                  <a:pt x="521" y="255"/>
                </a:lnTo>
                <a:cubicBezTo>
                  <a:pt x="509" y="246"/>
                  <a:pt x="497" y="238"/>
                  <a:pt x="486" y="230"/>
                </a:cubicBezTo>
                <a:cubicBezTo>
                  <a:pt x="431" y="230"/>
                  <a:pt x="403" y="202"/>
                  <a:pt x="375" y="202"/>
                </a:cubicBezTo>
                <a:cubicBezTo>
                  <a:pt x="313" y="202"/>
                  <a:pt x="285" y="230"/>
                  <a:pt x="257" y="230"/>
                </a:cubicBezTo>
                <a:cubicBezTo>
                  <a:pt x="229" y="230"/>
                  <a:pt x="229" y="230"/>
                  <a:pt x="229" y="258"/>
                </a:cubicBezTo>
                <a:lnTo>
                  <a:pt x="0" y="258"/>
                </a:lnTo>
                <a:lnTo>
                  <a:pt x="185" y="341"/>
                </a:lnTo>
                <a:lnTo>
                  <a:pt x="185" y="341"/>
                </a:lnTo>
                <a:lnTo>
                  <a:pt x="174" y="348"/>
                </a:lnTo>
                <a:cubicBezTo>
                  <a:pt x="174" y="348"/>
                  <a:pt x="202" y="348"/>
                  <a:pt x="202" y="376"/>
                </a:cubicBezTo>
                <a:cubicBezTo>
                  <a:pt x="229" y="403"/>
                  <a:pt x="257" y="487"/>
                  <a:pt x="375" y="549"/>
                </a:cubicBezTo>
                <a:cubicBezTo>
                  <a:pt x="403" y="577"/>
                  <a:pt x="459" y="577"/>
                  <a:pt x="486" y="577"/>
                </a:cubicBezTo>
                <a:lnTo>
                  <a:pt x="577" y="577"/>
                </a:lnTo>
                <a:lnTo>
                  <a:pt x="604" y="549"/>
                </a:lnTo>
                <a:lnTo>
                  <a:pt x="660" y="549"/>
                </a:lnTo>
                <a:lnTo>
                  <a:pt x="660" y="535"/>
                </a:lnTo>
                <a:lnTo>
                  <a:pt x="660" y="535"/>
                </a:lnTo>
                <a:cubicBezTo>
                  <a:pt x="680" y="524"/>
                  <a:pt x="707" y="506"/>
                  <a:pt x="722" y="487"/>
                </a:cubicBezTo>
                <a:cubicBezTo>
                  <a:pt x="750" y="459"/>
                  <a:pt x="806" y="431"/>
                  <a:pt x="834" y="348"/>
                </a:cubicBezTo>
                <a:lnTo>
                  <a:pt x="834" y="285"/>
                </a:lnTo>
                <a:cubicBezTo>
                  <a:pt x="834" y="202"/>
                  <a:pt x="834" y="140"/>
                  <a:pt x="806" y="112"/>
                </a:cubicBezTo>
                <a:cubicBezTo>
                  <a:pt x="806" y="84"/>
                  <a:pt x="778" y="56"/>
                  <a:pt x="778" y="56"/>
                </a:cubicBezTo>
                <a:lnTo>
                  <a:pt x="778" y="29"/>
                </a:lnTo>
                <a:lnTo>
                  <a:pt x="750" y="29"/>
                </a:lnTo>
                <a:lnTo>
                  <a:pt x="750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4"/>
          <p:cNvSpPr/>
          <p:nvPr/>
        </p:nvSpPr>
        <p:spPr>
          <a:xfrm>
            <a:off x="4837007" y="1838127"/>
            <a:ext cx="54851" cy="37444"/>
          </a:xfrm>
          <a:custGeom>
            <a:rect b="b" l="l" r="r" t="t"/>
            <a:pathLst>
              <a:path extrusionOk="0" h="413" w="605">
                <a:moveTo>
                  <a:pt x="521" y="0"/>
                </a:moveTo>
                <a:cubicBezTo>
                  <a:pt x="521" y="0"/>
                  <a:pt x="403" y="28"/>
                  <a:pt x="348" y="146"/>
                </a:cubicBezTo>
                <a:cubicBezTo>
                  <a:pt x="313" y="229"/>
                  <a:pt x="348" y="320"/>
                  <a:pt x="348" y="375"/>
                </a:cubicBezTo>
                <a:cubicBezTo>
                  <a:pt x="348" y="320"/>
                  <a:pt x="285" y="229"/>
                  <a:pt x="230" y="174"/>
                </a:cubicBezTo>
                <a:cubicBezTo>
                  <a:pt x="200" y="155"/>
                  <a:pt x="164" y="149"/>
                  <a:pt x="130" y="149"/>
                </a:cubicBezTo>
                <a:cubicBezTo>
                  <a:pt x="62" y="149"/>
                  <a:pt x="0" y="174"/>
                  <a:pt x="0" y="174"/>
                </a:cubicBezTo>
                <a:cubicBezTo>
                  <a:pt x="0" y="174"/>
                  <a:pt x="56" y="320"/>
                  <a:pt x="139" y="375"/>
                </a:cubicBezTo>
                <a:cubicBezTo>
                  <a:pt x="182" y="405"/>
                  <a:pt x="231" y="413"/>
                  <a:pt x="271" y="413"/>
                </a:cubicBezTo>
                <a:cubicBezTo>
                  <a:pt x="315" y="413"/>
                  <a:pt x="348" y="403"/>
                  <a:pt x="348" y="403"/>
                </a:cubicBezTo>
                <a:cubicBezTo>
                  <a:pt x="375" y="403"/>
                  <a:pt x="487" y="403"/>
                  <a:pt x="549" y="292"/>
                </a:cubicBezTo>
                <a:cubicBezTo>
                  <a:pt x="605" y="174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4"/>
          <p:cNvSpPr/>
          <p:nvPr/>
        </p:nvSpPr>
        <p:spPr>
          <a:xfrm>
            <a:off x="4818149" y="1833050"/>
            <a:ext cx="73709" cy="47326"/>
          </a:xfrm>
          <a:custGeom>
            <a:rect b="b" l="l" r="r" t="t"/>
            <a:pathLst>
              <a:path extrusionOk="0" h="522" w="813">
                <a:moveTo>
                  <a:pt x="695" y="147"/>
                </a:moveTo>
                <a:lnTo>
                  <a:pt x="695" y="230"/>
                </a:lnTo>
                <a:lnTo>
                  <a:pt x="695" y="320"/>
                </a:lnTo>
                <a:cubicBezTo>
                  <a:pt x="667" y="348"/>
                  <a:pt x="639" y="376"/>
                  <a:pt x="611" y="376"/>
                </a:cubicBezTo>
                <a:lnTo>
                  <a:pt x="611" y="320"/>
                </a:lnTo>
                <a:lnTo>
                  <a:pt x="611" y="230"/>
                </a:lnTo>
                <a:cubicBezTo>
                  <a:pt x="639" y="174"/>
                  <a:pt x="667" y="147"/>
                  <a:pt x="695" y="147"/>
                </a:cubicBezTo>
                <a:close/>
                <a:moveTo>
                  <a:pt x="320" y="258"/>
                </a:moveTo>
                <a:cubicBezTo>
                  <a:pt x="347" y="258"/>
                  <a:pt x="382" y="258"/>
                  <a:pt x="410" y="285"/>
                </a:cubicBezTo>
                <a:cubicBezTo>
                  <a:pt x="438" y="285"/>
                  <a:pt x="438" y="320"/>
                  <a:pt x="465" y="348"/>
                </a:cubicBezTo>
                <a:cubicBezTo>
                  <a:pt x="480" y="363"/>
                  <a:pt x="487" y="385"/>
                  <a:pt x="490" y="403"/>
                </a:cubicBezTo>
                <a:lnTo>
                  <a:pt x="490" y="403"/>
                </a:lnTo>
                <a:cubicBezTo>
                  <a:pt x="462" y="403"/>
                  <a:pt x="409" y="403"/>
                  <a:pt x="382" y="376"/>
                </a:cubicBezTo>
                <a:cubicBezTo>
                  <a:pt x="347" y="348"/>
                  <a:pt x="320" y="320"/>
                  <a:pt x="292" y="285"/>
                </a:cubicBezTo>
                <a:cubicBezTo>
                  <a:pt x="292" y="276"/>
                  <a:pt x="292" y="266"/>
                  <a:pt x="291" y="258"/>
                </a:cubicBezTo>
                <a:close/>
                <a:moveTo>
                  <a:pt x="695" y="1"/>
                </a:moveTo>
                <a:cubicBezTo>
                  <a:pt x="695" y="1"/>
                  <a:pt x="667" y="28"/>
                  <a:pt x="611" y="56"/>
                </a:cubicBezTo>
                <a:cubicBezTo>
                  <a:pt x="583" y="84"/>
                  <a:pt x="521" y="112"/>
                  <a:pt x="521" y="174"/>
                </a:cubicBezTo>
                <a:cubicBezTo>
                  <a:pt x="513" y="191"/>
                  <a:pt x="507" y="207"/>
                  <a:pt x="503" y="223"/>
                </a:cubicBezTo>
                <a:lnTo>
                  <a:pt x="503" y="223"/>
                </a:lnTo>
                <a:cubicBezTo>
                  <a:pt x="492" y="216"/>
                  <a:pt x="479" y="209"/>
                  <a:pt x="465" y="202"/>
                </a:cubicBezTo>
                <a:cubicBezTo>
                  <a:pt x="410" y="174"/>
                  <a:pt x="382" y="147"/>
                  <a:pt x="320" y="147"/>
                </a:cubicBezTo>
                <a:cubicBezTo>
                  <a:pt x="292" y="147"/>
                  <a:pt x="264" y="147"/>
                  <a:pt x="236" y="174"/>
                </a:cubicBezTo>
                <a:lnTo>
                  <a:pt x="0" y="174"/>
                </a:lnTo>
                <a:lnTo>
                  <a:pt x="174" y="285"/>
                </a:lnTo>
                <a:cubicBezTo>
                  <a:pt x="174" y="320"/>
                  <a:pt x="236" y="403"/>
                  <a:pt x="320" y="494"/>
                </a:cubicBezTo>
                <a:cubicBezTo>
                  <a:pt x="382" y="522"/>
                  <a:pt x="438" y="522"/>
                  <a:pt x="493" y="522"/>
                </a:cubicBezTo>
                <a:lnTo>
                  <a:pt x="611" y="522"/>
                </a:lnTo>
                <a:cubicBezTo>
                  <a:pt x="639" y="522"/>
                  <a:pt x="667" y="494"/>
                  <a:pt x="695" y="459"/>
                </a:cubicBezTo>
                <a:cubicBezTo>
                  <a:pt x="729" y="459"/>
                  <a:pt x="785" y="403"/>
                  <a:pt x="785" y="376"/>
                </a:cubicBezTo>
                <a:cubicBezTo>
                  <a:pt x="813" y="320"/>
                  <a:pt x="813" y="258"/>
                  <a:pt x="813" y="230"/>
                </a:cubicBezTo>
                <a:lnTo>
                  <a:pt x="813" y="84"/>
                </a:lnTo>
                <a:cubicBezTo>
                  <a:pt x="813" y="84"/>
                  <a:pt x="813" y="56"/>
                  <a:pt x="785" y="56"/>
                </a:cubicBezTo>
                <a:lnTo>
                  <a:pt x="785" y="28"/>
                </a:lnTo>
                <a:lnTo>
                  <a:pt x="785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4"/>
          <p:cNvSpPr/>
          <p:nvPr/>
        </p:nvSpPr>
        <p:spPr>
          <a:xfrm>
            <a:off x="4844532" y="1872126"/>
            <a:ext cx="52403" cy="34633"/>
          </a:xfrm>
          <a:custGeom>
            <a:rect b="b" l="l" r="r" t="t"/>
            <a:pathLst>
              <a:path extrusionOk="0" h="382" w="578">
                <a:moveTo>
                  <a:pt x="549" y="0"/>
                </a:moveTo>
                <a:cubicBezTo>
                  <a:pt x="549" y="0"/>
                  <a:pt x="404" y="28"/>
                  <a:pt x="348" y="118"/>
                </a:cubicBezTo>
                <a:cubicBezTo>
                  <a:pt x="320" y="202"/>
                  <a:pt x="320" y="292"/>
                  <a:pt x="320" y="347"/>
                </a:cubicBezTo>
                <a:cubicBezTo>
                  <a:pt x="292" y="292"/>
                  <a:pt x="292" y="202"/>
                  <a:pt x="230" y="146"/>
                </a:cubicBezTo>
                <a:cubicBezTo>
                  <a:pt x="182" y="110"/>
                  <a:pt x="133" y="100"/>
                  <a:pt x="93" y="100"/>
                </a:cubicBezTo>
                <a:cubicBezTo>
                  <a:pt x="39" y="100"/>
                  <a:pt x="1" y="118"/>
                  <a:pt x="1" y="118"/>
                </a:cubicBezTo>
                <a:cubicBezTo>
                  <a:pt x="1" y="118"/>
                  <a:pt x="29" y="236"/>
                  <a:pt x="91" y="320"/>
                </a:cubicBezTo>
                <a:cubicBezTo>
                  <a:pt x="138" y="371"/>
                  <a:pt x="205" y="382"/>
                  <a:pt x="255" y="382"/>
                </a:cubicBezTo>
                <a:cubicBezTo>
                  <a:pt x="293" y="382"/>
                  <a:pt x="320" y="375"/>
                  <a:pt x="320" y="375"/>
                </a:cubicBezTo>
                <a:cubicBezTo>
                  <a:pt x="320" y="375"/>
                  <a:pt x="438" y="375"/>
                  <a:pt x="522" y="292"/>
                </a:cubicBezTo>
                <a:cubicBezTo>
                  <a:pt x="577" y="174"/>
                  <a:pt x="549" y="0"/>
                  <a:pt x="54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4"/>
          <p:cNvSpPr/>
          <p:nvPr/>
        </p:nvSpPr>
        <p:spPr>
          <a:xfrm>
            <a:off x="4839546" y="1867049"/>
            <a:ext cx="60472" cy="44787"/>
          </a:xfrm>
          <a:custGeom>
            <a:rect b="b" l="l" r="r" t="t"/>
            <a:pathLst>
              <a:path extrusionOk="0" h="494" w="667">
                <a:moveTo>
                  <a:pt x="121" y="202"/>
                </a:moveTo>
                <a:lnTo>
                  <a:pt x="121" y="202"/>
                </a:lnTo>
                <a:cubicBezTo>
                  <a:pt x="177" y="205"/>
                  <a:pt x="203" y="231"/>
                  <a:pt x="229" y="258"/>
                </a:cubicBezTo>
                <a:cubicBezTo>
                  <a:pt x="257" y="258"/>
                  <a:pt x="285" y="292"/>
                  <a:pt x="285" y="320"/>
                </a:cubicBezTo>
                <a:cubicBezTo>
                  <a:pt x="285" y="338"/>
                  <a:pt x="300" y="357"/>
                  <a:pt x="310" y="375"/>
                </a:cubicBezTo>
                <a:lnTo>
                  <a:pt x="310" y="375"/>
                </a:lnTo>
                <a:cubicBezTo>
                  <a:pt x="272" y="373"/>
                  <a:pt x="221" y="368"/>
                  <a:pt x="202" y="348"/>
                </a:cubicBezTo>
                <a:cubicBezTo>
                  <a:pt x="174" y="320"/>
                  <a:pt x="146" y="258"/>
                  <a:pt x="146" y="230"/>
                </a:cubicBezTo>
                <a:cubicBezTo>
                  <a:pt x="134" y="220"/>
                  <a:pt x="126" y="211"/>
                  <a:pt x="121" y="202"/>
                </a:cubicBezTo>
                <a:close/>
                <a:moveTo>
                  <a:pt x="549" y="147"/>
                </a:moveTo>
                <a:lnTo>
                  <a:pt x="549" y="174"/>
                </a:lnTo>
                <a:cubicBezTo>
                  <a:pt x="549" y="230"/>
                  <a:pt x="549" y="292"/>
                  <a:pt x="521" y="320"/>
                </a:cubicBezTo>
                <a:cubicBezTo>
                  <a:pt x="493" y="348"/>
                  <a:pt x="459" y="376"/>
                  <a:pt x="431" y="376"/>
                </a:cubicBezTo>
                <a:lnTo>
                  <a:pt x="431" y="376"/>
                </a:lnTo>
                <a:cubicBezTo>
                  <a:pt x="431" y="321"/>
                  <a:pt x="435" y="249"/>
                  <a:pt x="459" y="202"/>
                </a:cubicBezTo>
                <a:cubicBezTo>
                  <a:pt x="493" y="174"/>
                  <a:pt x="521" y="147"/>
                  <a:pt x="549" y="147"/>
                </a:cubicBezTo>
                <a:close/>
                <a:moveTo>
                  <a:pt x="577" y="1"/>
                </a:moveTo>
                <a:cubicBezTo>
                  <a:pt x="577" y="1"/>
                  <a:pt x="549" y="1"/>
                  <a:pt x="493" y="28"/>
                </a:cubicBezTo>
                <a:cubicBezTo>
                  <a:pt x="431" y="56"/>
                  <a:pt x="403" y="84"/>
                  <a:pt x="347" y="147"/>
                </a:cubicBezTo>
                <a:cubicBezTo>
                  <a:pt x="343" y="160"/>
                  <a:pt x="339" y="175"/>
                  <a:pt x="336" y="191"/>
                </a:cubicBezTo>
                <a:lnTo>
                  <a:pt x="336" y="191"/>
                </a:lnTo>
                <a:cubicBezTo>
                  <a:pt x="330" y="185"/>
                  <a:pt x="325" y="180"/>
                  <a:pt x="320" y="174"/>
                </a:cubicBezTo>
                <a:cubicBezTo>
                  <a:pt x="257" y="119"/>
                  <a:pt x="174" y="84"/>
                  <a:pt x="111" y="84"/>
                </a:cubicBezTo>
                <a:lnTo>
                  <a:pt x="56" y="84"/>
                </a:lnTo>
                <a:lnTo>
                  <a:pt x="56" y="119"/>
                </a:lnTo>
                <a:lnTo>
                  <a:pt x="28" y="119"/>
                </a:lnTo>
                <a:cubicBezTo>
                  <a:pt x="0" y="147"/>
                  <a:pt x="0" y="147"/>
                  <a:pt x="0" y="174"/>
                </a:cubicBezTo>
                <a:lnTo>
                  <a:pt x="0" y="202"/>
                </a:lnTo>
                <a:lnTo>
                  <a:pt x="3" y="202"/>
                </a:lnTo>
                <a:cubicBezTo>
                  <a:pt x="6" y="220"/>
                  <a:pt x="13" y="243"/>
                  <a:pt x="28" y="258"/>
                </a:cubicBezTo>
                <a:cubicBezTo>
                  <a:pt x="28" y="320"/>
                  <a:pt x="56" y="376"/>
                  <a:pt x="111" y="431"/>
                </a:cubicBezTo>
                <a:cubicBezTo>
                  <a:pt x="202" y="494"/>
                  <a:pt x="285" y="494"/>
                  <a:pt x="347" y="494"/>
                </a:cubicBezTo>
                <a:lnTo>
                  <a:pt x="459" y="494"/>
                </a:lnTo>
                <a:cubicBezTo>
                  <a:pt x="521" y="466"/>
                  <a:pt x="577" y="431"/>
                  <a:pt x="604" y="376"/>
                </a:cubicBezTo>
                <a:cubicBezTo>
                  <a:pt x="667" y="320"/>
                  <a:pt x="667" y="230"/>
                  <a:pt x="667" y="174"/>
                </a:cubicBezTo>
                <a:lnTo>
                  <a:pt x="667" y="84"/>
                </a:lnTo>
                <a:lnTo>
                  <a:pt x="667" y="56"/>
                </a:lnTo>
                <a:lnTo>
                  <a:pt x="667" y="28"/>
                </a:lnTo>
                <a:lnTo>
                  <a:pt x="632" y="28"/>
                </a:lnTo>
                <a:cubicBezTo>
                  <a:pt x="632" y="1"/>
                  <a:pt x="604" y="1"/>
                  <a:pt x="60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4"/>
          <p:cNvSpPr/>
          <p:nvPr/>
        </p:nvSpPr>
        <p:spPr>
          <a:xfrm>
            <a:off x="4847071" y="1909206"/>
            <a:ext cx="52947" cy="31641"/>
          </a:xfrm>
          <a:custGeom>
            <a:rect b="b" l="l" r="r" t="t"/>
            <a:pathLst>
              <a:path extrusionOk="0" h="349" w="584">
                <a:moveTo>
                  <a:pt x="1" y="1"/>
                </a:moveTo>
                <a:cubicBezTo>
                  <a:pt x="1" y="1"/>
                  <a:pt x="1" y="140"/>
                  <a:pt x="63" y="230"/>
                </a:cubicBezTo>
                <a:cubicBezTo>
                  <a:pt x="146" y="313"/>
                  <a:pt x="264" y="348"/>
                  <a:pt x="264" y="348"/>
                </a:cubicBezTo>
                <a:cubicBezTo>
                  <a:pt x="292" y="348"/>
                  <a:pt x="410" y="348"/>
                  <a:pt x="494" y="258"/>
                </a:cubicBezTo>
                <a:cubicBezTo>
                  <a:pt x="584" y="175"/>
                  <a:pt x="549" y="1"/>
                  <a:pt x="549" y="1"/>
                </a:cubicBezTo>
                <a:lnTo>
                  <a:pt x="549" y="1"/>
                </a:lnTo>
                <a:cubicBezTo>
                  <a:pt x="549" y="1"/>
                  <a:pt x="438" y="1"/>
                  <a:pt x="348" y="84"/>
                </a:cubicBezTo>
                <a:cubicBezTo>
                  <a:pt x="292" y="140"/>
                  <a:pt x="292" y="230"/>
                  <a:pt x="292" y="286"/>
                </a:cubicBezTo>
                <a:cubicBezTo>
                  <a:pt x="292" y="230"/>
                  <a:pt x="264" y="140"/>
                  <a:pt x="202" y="84"/>
                </a:cubicBezTo>
                <a:cubicBezTo>
                  <a:pt x="146" y="1"/>
                  <a:pt x="1" y="1"/>
                  <a:pt x="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4"/>
          <p:cNvSpPr/>
          <p:nvPr/>
        </p:nvSpPr>
        <p:spPr>
          <a:xfrm>
            <a:off x="4833834" y="1903585"/>
            <a:ext cx="68722" cy="42249"/>
          </a:xfrm>
          <a:custGeom>
            <a:rect b="b" l="l" r="r" t="t"/>
            <a:pathLst>
              <a:path extrusionOk="0" h="466" w="758">
                <a:moveTo>
                  <a:pt x="209" y="124"/>
                </a:moveTo>
                <a:lnTo>
                  <a:pt x="209" y="124"/>
                </a:lnTo>
                <a:cubicBezTo>
                  <a:pt x="248" y="133"/>
                  <a:pt x="300" y="153"/>
                  <a:pt x="320" y="174"/>
                </a:cubicBezTo>
                <a:cubicBezTo>
                  <a:pt x="344" y="227"/>
                  <a:pt x="373" y="276"/>
                  <a:pt x="381" y="323"/>
                </a:cubicBezTo>
                <a:lnTo>
                  <a:pt x="381" y="323"/>
                </a:lnTo>
                <a:lnTo>
                  <a:pt x="373" y="336"/>
                </a:lnTo>
                <a:lnTo>
                  <a:pt x="373" y="336"/>
                </a:lnTo>
                <a:cubicBezTo>
                  <a:pt x="365" y="332"/>
                  <a:pt x="357" y="327"/>
                  <a:pt x="348" y="320"/>
                </a:cubicBezTo>
                <a:cubicBezTo>
                  <a:pt x="320" y="320"/>
                  <a:pt x="292" y="292"/>
                  <a:pt x="265" y="264"/>
                </a:cubicBezTo>
                <a:cubicBezTo>
                  <a:pt x="237" y="237"/>
                  <a:pt x="237" y="174"/>
                  <a:pt x="209" y="146"/>
                </a:cubicBezTo>
                <a:lnTo>
                  <a:pt x="209" y="124"/>
                </a:lnTo>
                <a:close/>
                <a:moveTo>
                  <a:pt x="640" y="119"/>
                </a:moveTo>
                <a:lnTo>
                  <a:pt x="640" y="174"/>
                </a:lnTo>
                <a:cubicBezTo>
                  <a:pt x="640" y="237"/>
                  <a:pt x="612" y="264"/>
                  <a:pt x="584" y="292"/>
                </a:cubicBezTo>
                <a:cubicBezTo>
                  <a:pt x="584" y="320"/>
                  <a:pt x="556" y="320"/>
                  <a:pt x="522" y="320"/>
                </a:cubicBezTo>
                <a:cubicBezTo>
                  <a:pt x="512" y="329"/>
                  <a:pt x="503" y="336"/>
                  <a:pt x="494" y="340"/>
                </a:cubicBezTo>
                <a:lnTo>
                  <a:pt x="494" y="340"/>
                </a:lnTo>
                <a:cubicBezTo>
                  <a:pt x="496" y="288"/>
                  <a:pt x="506" y="224"/>
                  <a:pt x="556" y="174"/>
                </a:cubicBezTo>
                <a:cubicBezTo>
                  <a:pt x="584" y="146"/>
                  <a:pt x="612" y="119"/>
                  <a:pt x="640" y="119"/>
                </a:cubicBezTo>
                <a:close/>
                <a:moveTo>
                  <a:pt x="1" y="0"/>
                </a:moveTo>
                <a:lnTo>
                  <a:pt x="91" y="91"/>
                </a:lnTo>
                <a:lnTo>
                  <a:pt x="91" y="119"/>
                </a:lnTo>
                <a:cubicBezTo>
                  <a:pt x="91" y="146"/>
                  <a:pt x="119" y="264"/>
                  <a:pt x="174" y="348"/>
                </a:cubicBezTo>
                <a:cubicBezTo>
                  <a:pt x="209" y="410"/>
                  <a:pt x="265" y="438"/>
                  <a:pt x="320" y="438"/>
                </a:cubicBezTo>
                <a:cubicBezTo>
                  <a:pt x="348" y="438"/>
                  <a:pt x="383" y="438"/>
                  <a:pt x="383" y="466"/>
                </a:cubicBezTo>
                <a:lnTo>
                  <a:pt x="466" y="466"/>
                </a:lnTo>
                <a:cubicBezTo>
                  <a:pt x="494" y="466"/>
                  <a:pt x="522" y="466"/>
                  <a:pt x="556" y="438"/>
                </a:cubicBezTo>
                <a:cubicBezTo>
                  <a:pt x="612" y="438"/>
                  <a:pt x="640" y="410"/>
                  <a:pt x="667" y="348"/>
                </a:cubicBezTo>
                <a:cubicBezTo>
                  <a:pt x="730" y="320"/>
                  <a:pt x="730" y="264"/>
                  <a:pt x="758" y="202"/>
                </a:cubicBezTo>
                <a:lnTo>
                  <a:pt x="758" y="91"/>
                </a:lnTo>
                <a:lnTo>
                  <a:pt x="758" y="63"/>
                </a:lnTo>
                <a:lnTo>
                  <a:pt x="758" y="28"/>
                </a:lnTo>
                <a:lnTo>
                  <a:pt x="758" y="0"/>
                </a:lnTo>
                <a:lnTo>
                  <a:pt x="612" y="0"/>
                </a:lnTo>
                <a:cubicBezTo>
                  <a:pt x="556" y="28"/>
                  <a:pt x="494" y="63"/>
                  <a:pt x="466" y="119"/>
                </a:cubicBezTo>
                <a:cubicBezTo>
                  <a:pt x="455" y="130"/>
                  <a:pt x="445" y="141"/>
                  <a:pt x="437" y="152"/>
                </a:cubicBezTo>
                <a:lnTo>
                  <a:pt x="437" y="152"/>
                </a:lnTo>
                <a:cubicBezTo>
                  <a:pt x="429" y="140"/>
                  <a:pt x="420" y="128"/>
                  <a:pt x="410" y="119"/>
                </a:cubicBezTo>
                <a:cubicBezTo>
                  <a:pt x="320" y="28"/>
                  <a:pt x="237" y="0"/>
                  <a:pt x="17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4"/>
          <p:cNvSpPr/>
          <p:nvPr/>
        </p:nvSpPr>
        <p:spPr>
          <a:xfrm>
            <a:off x="4844532" y="1937584"/>
            <a:ext cx="52403" cy="35086"/>
          </a:xfrm>
          <a:custGeom>
            <a:rect b="b" l="l" r="r" t="t"/>
            <a:pathLst>
              <a:path extrusionOk="0" h="387" w="578">
                <a:moveTo>
                  <a:pt x="29" y="0"/>
                </a:moveTo>
                <a:cubicBezTo>
                  <a:pt x="29" y="0"/>
                  <a:pt x="1" y="146"/>
                  <a:pt x="56" y="264"/>
                </a:cubicBezTo>
                <a:cubicBezTo>
                  <a:pt x="119" y="348"/>
                  <a:pt x="230" y="382"/>
                  <a:pt x="230" y="382"/>
                </a:cubicBezTo>
                <a:cubicBezTo>
                  <a:pt x="243" y="382"/>
                  <a:pt x="268" y="386"/>
                  <a:pt x="298" y="386"/>
                </a:cubicBezTo>
                <a:cubicBezTo>
                  <a:pt x="346" y="386"/>
                  <a:pt x="410" y="376"/>
                  <a:pt x="466" y="320"/>
                </a:cubicBezTo>
                <a:cubicBezTo>
                  <a:pt x="549" y="237"/>
                  <a:pt x="577" y="63"/>
                  <a:pt x="577" y="63"/>
                </a:cubicBezTo>
                <a:cubicBezTo>
                  <a:pt x="577" y="63"/>
                  <a:pt x="555" y="58"/>
                  <a:pt x="523" y="58"/>
                </a:cubicBezTo>
                <a:cubicBezTo>
                  <a:pt x="474" y="58"/>
                  <a:pt x="402" y="68"/>
                  <a:pt x="348" y="118"/>
                </a:cubicBezTo>
                <a:cubicBezTo>
                  <a:pt x="292" y="174"/>
                  <a:pt x="265" y="292"/>
                  <a:pt x="265" y="320"/>
                </a:cubicBezTo>
                <a:cubicBezTo>
                  <a:pt x="265" y="292"/>
                  <a:pt x="265" y="174"/>
                  <a:pt x="230" y="118"/>
                </a:cubicBezTo>
                <a:cubicBezTo>
                  <a:pt x="147" y="0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4"/>
          <p:cNvSpPr/>
          <p:nvPr/>
        </p:nvSpPr>
        <p:spPr>
          <a:xfrm>
            <a:off x="4842084" y="1932507"/>
            <a:ext cx="65549" cy="44787"/>
          </a:xfrm>
          <a:custGeom>
            <a:rect b="b" l="l" r="r" t="t"/>
            <a:pathLst>
              <a:path extrusionOk="0" h="494" w="723">
                <a:moveTo>
                  <a:pt x="118" y="147"/>
                </a:moveTo>
                <a:cubicBezTo>
                  <a:pt x="146" y="147"/>
                  <a:pt x="174" y="174"/>
                  <a:pt x="201" y="202"/>
                </a:cubicBezTo>
                <a:cubicBezTo>
                  <a:pt x="229" y="230"/>
                  <a:pt x="229" y="293"/>
                  <a:pt x="229" y="320"/>
                </a:cubicBezTo>
                <a:lnTo>
                  <a:pt x="229" y="348"/>
                </a:lnTo>
                <a:cubicBezTo>
                  <a:pt x="174" y="348"/>
                  <a:pt x="146" y="320"/>
                  <a:pt x="146" y="293"/>
                </a:cubicBezTo>
                <a:cubicBezTo>
                  <a:pt x="118" y="230"/>
                  <a:pt x="118" y="174"/>
                  <a:pt x="118" y="147"/>
                </a:cubicBezTo>
                <a:close/>
                <a:moveTo>
                  <a:pt x="543" y="175"/>
                </a:moveTo>
                <a:cubicBezTo>
                  <a:pt x="539" y="190"/>
                  <a:pt x="532" y="208"/>
                  <a:pt x="521" y="230"/>
                </a:cubicBezTo>
                <a:cubicBezTo>
                  <a:pt x="521" y="265"/>
                  <a:pt x="493" y="320"/>
                  <a:pt x="465" y="348"/>
                </a:cubicBezTo>
                <a:cubicBezTo>
                  <a:pt x="431" y="375"/>
                  <a:pt x="378" y="376"/>
                  <a:pt x="349" y="376"/>
                </a:cubicBezTo>
                <a:lnTo>
                  <a:pt x="349" y="376"/>
                </a:lnTo>
                <a:cubicBezTo>
                  <a:pt x="357" y="323"/>
                  <a:pt x="384" y="259"/>
                  <a:pt x="431" y="230"/>
                </a:cubicBezTo>
                <a:cubicBezTo>
                  <a:pt x="458" y="186"/>
                  <a:pt x="499" y="177"/>
                  <a:pt x="543" y="175"/>
                </a:cubicBezTo>
                <a:close/>
                <a:moveTo>
                  <a:pt x="56" y="1"/>
                </a:moveTo>
                <a:lnTo>
                  <a:pt x="56" y="56"/>
                </a:lnTo>
                <a:lnTo>
                  <a:pt x="0" y="56"/>
                </a:lnTo>
                <a:lnTo>
                  <a:pt x="0" y="147"/>
                </a:lnTo>
                <a:cubicBezTo>
                  <a:pt x="0" y="202"/>
                  <a:pt x="0" y="265"/>
                  <a:pt x="28" y="348"/>
                </a:cubicBezTo>
                <a:cubicBezTo>
                  <a:pt x="83" y="404"/>
                  <a:pt x="118" y="438"/>
                  <a:pt x="174" y="466"/>
                </a:cubicBezTo>
                <a:cubicBezTo>
                  <a:pt x="201" y="466"/>
                  <a:pt x="229" y="466"/>
                  <a:pt x="229" y="494"/>
                </a:cubicBezTo>
                <a:lnTo>
                  <a:pt x="347" y="494"/>
                </a:lnTo>
                <a:cubicBezTo>
                  <a:pt x="403" y="494"/>
                  <a:pt x="465" y="494"/>
                  <a:pt x="521" y="438"/>
                </a:cubicBezTo>
                <a:cubicBezTo>
                  <a:pt x="576" y="376"/>
                  <a:pt x="604" y="293"/>
                  <a:pt x="639" y="230"/>
                </a:cubicBezTo>
                <a:cubicBezTo>
                  <a:pt x="639" y="202"/>
                  <a:pt x="667" y="174"/>
                  <a:pt x="667" y="174"/>
                </a:cubicBezTo>
                <a:lnTo>
                  <a:pt x="722" y="174"/>
                </a:lnTo>
                <a:lnTo>
                  <a:pt x="639" y="91"/>
                </a:lnTo>
                <a:lnTo>
                  <a:pt x="639" y="56"/>
                </a:lnTo>
                <a:lnTo>
                  <a:pt x="576" y="56"/>
                </a:lnTo>
                <a:cubicBezTo>
                  <a:pt x="521" y="56"/>
                  <a:pt x="431" y="56"/>
                  <a:pt x="347" y="147"/>
                </a:cubicBezTo>
                <a:cubicBezTo>
                  <a:pt x="336" y="157"/>
                  <a:pt x="326" y="167"/>
                  <a:pt x="317" y="178"/>
                </a:cubicBezTo>
                <a:lnTo>
                  <a:pt x="317" y="178"/>
                </a:lnTo>
                <a:cubicBezTo>
                  <a:pt x="310" y="167"/>
                  <a:pt x="302" y="157"/>
                  <a:pt x="292" y="147"/>
                </a:cubicBezTo>
                <a:cubicBezTo>
                  <a:pt x="257" y="91"/>
                  <a:pt x="201" y="29"/>
                  <a:pt x="146" y="29"/>
                </a:cubicBezTo>
                <a:cubicBezTo>
                  <a:pt x="118" y="29"/>
                  <a:pt x="83" y="29"/>
                  <a:pt x="83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4"/>
          <p:cNvSpPr/>
          <p:nvPr/>
        </p:nvSpPr>
        <p:spPr>
          <a:xfrm>
            <a:off x="4839546" y="1966505"/>
            <a:ext cx="52312" cy="38804"/>
          </a:xfrm>
          <a:custGeom>
            <a:rect b="b" l="l" r="r" t="t"/>
            <a:pathLst>
              <a:path extrusionOk="0" h="428" w="577">
                <a:moveTo>
                  <a:pt x="28" y="1"/>
                </a:moveTo>
                <a:cubicBezTo>
                  <a:pt x="28" y="1"/>
                  <a:pt x="0" y="147"/>
                  <a:pt x="28" y="265"/>
                </a:cubicBezTo>
                <a:cubicBezTo>
                  <a:pt x="56" y="348"/>
                  <a:pt x="202" y="411"/>
                  <a:pt x="202" y="411"/>
                </a:cubicBezTo>
                <a:cubicBezTo>
                  <a:pt x="202" y="411"/>
                  <a:pt x="238" y="427"/>
                  <a:pt x="288" y="427"/>
                </a:cubicBezTo>
                <a:cubicBezTo>
                  <a:pt x="330" y="427"/>
                  <a:pt x="381" y="416"/>
                  <a:pt x="431" y="376"/>
                </a:cubicBezTo>
                <a:cubicBezTo>
                  <a:pt x="521" y="320"/>
                  <a:pt x="577" y="147"/>
                  <a:pt x="577" y="147"/>
                </a:cubicBezTo>
                <a:cubicBezTo>
                  <a:pt x="577" y="147"/>
                  <a:pt x="529" y="129"/>
                  <a:pt x="473" y="129"/>
                </a:cubicBezTo>
                <a:cubicBezTo>
                  <a:pt x="430" y="129"/>
                  <a:pt x="383" y="139"/>
                  <a:pt x="347" y="174"/>
                </a:cubicBezTo>
                <a:cubicBezTo>
                  <a:pt x="257" y="237"/>
                  <a:pt x="229" y="320"/>
                  <a:pt x="202" y="348"/>
                </a:cubicBezTo>
                <a:cubicBezTo>
                  <a:pt x="229" y="320"/>
                  <a:pt x="229" y="202"/>
                  <a:pt x="202" y="147"/>
                </a:cubicBezTo>
                <a:cubicBezTo>
                  <a:pt x="174" y="29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4"/>
          <p:cNvSpPr/>
          <p:nvPr/>
        </p:nvSpPr>
        <p:spPr>
          <a:xfrm>
            <a:off x="4833834" y="1961519"/>
            <a:ext cx="66184" cy="47326"/>
          </a:xfrm>
          <a:custGeom>
            <a:rect b="b" l="l" r="r" t="t"/>
            <a:pathLst>
              <a:path extrusionOk="0" h="522" w="730">
                <a:moveTo>
                  <a:pt x="140" y="144"/>
                </a:moveTo>
                <a:cubicBezTo>
                  <a:pt x="152" y="146"/>
                  <a:pt x="163" y="146"/>
                  <a:pt x="174" y="146"/>
                </a:cubicBezTo>
                <a:cubicBezTo>
                  <a:pt x="174" y="174"/>
                  <a:pt x="209" y="202"/>
                  <a:pt x="209" y="202"/>
                </a:cubicBezTo>
                <a:cubicBezTo>
                  <a:pt x="237" y="229"/>
                  <a:pt x="237" y="257"/>
                  <a:pt x="237" y="292"/>
                </a:cubicBezTo>
                <a:cubicBezTo>
                  <a:pt x="237" y="309"/>
                  <a:pt x="237" y="335"/>
                  <a:pt x="231" y="360"/>
                </a:cubicBezTo>
                <a:lnTo>
                  <a:pt x="231" y="360"/>
                </a:lnTo>
                <a:cubicBezTo>
                  <a:pt x="228" y="366"/>
                  <a:pt x="225" y="372"/>
                  <a:pt x="222" y="377"/>
                </a:cubicBezTo>
                <a:lnTo>
                  <a:pt x="222" y="377"/>
                </a:lnTo>
                <a:cubicBezTo>
                  <a:pt x="218" y="376"/>
                  <a:pt x="213" y="375"/>
                  <a:pt x="209" y="375"/>
                </a:cubicBezTo>
                <a:cubicBezTo>
                  <a:pt x="174" y="348"/>
                  <a:pt x="147" y="320"/>
                  <a:pt x="147" y="292"/>
                </a:cubicBezTo>
                <a:cubicBezTo>
                  <a:pt x="147" y="257"/>
                  <a:pt x="119" y="229"/>
                  <a:pt x="119" y="202"/>
                </a:cubicBezTo>
                <a:cubicBezTo>
                  <a:pt x="119" y="183"/>
                  <a:pt x="132" y="163"/>
                  <a:pt x="140" y="144"/>
                </a:cubicBezTo>
                <a:close/>
                <a:moveTo>
                  <a:pt x="560" y="229"/>
                </a:moveTo>
                <a:lnTo>
                  <a:pt x="560" y="229"/>
                </a:lnTo>
                <a:cubicBezTo>
                  <a:pt x="549" y="246"/>
                  <a:pt x="536" y="266"/>
                  <a:pt x="522" y="292"/>
                </a:cubicBezTo>
                <a:cubicBezTo>
                  <a:pt x="522" y="320"/>
                  <a:pt x="494" y="375"/>
                  <a:pt x="438" y="403"/>
                </a:cubicBezTo>
                <a:lnTo>
                  <a:pt x="341" y="403"/>
                </a:lnTo>
                <a:cubicBezTo>
                  <a:pt x="365" y="365"/>
                  <a:pt x="396" y="305"/>
                  <a:pt x="438" y="257"/>
                </a:cubicBezTo>
                <a:cubicBezTo>
                  <a:pt x="466" y="257"/>
                  <a:pt x="522" y="229"/>
                  <a:pt x="556" y="229"/>
                </a:cubicBezTo>
                <a:close/>
                <a:moveTo>
                  <a:pt x="119" y="0"/>
                </a:moveTo>
                <a:lnTo>
                  <a:pt x="91" y="56"/>
                </a:lnTo>
                <a:lnTo>
                  <a:pt x="35" y="56"/>
                </a:lnTo>
                <a:lnTo>
                  <a:pt x="35" y="84"/>
                </a:lnTo>
                <a:cubicBezTo>
                  <a:pt x="35" y="118"/>
                  <a:pt x="1" y="174"/>
                  <a:pt x="1" y="202"/>
                </a:cubicBezTo>
                <a:cubicBezTo>
                  <a:pt x="1" y="229"/>
                  <a:pt x="35" y="292"/>
                  <a:pt x="35" y="320"/>
                </a:cubicBezTo>
                <a:cubicBezTo>
                  <a:pt x="63" y="403"/>
                  <a:pt x="119" y="431"/>
                  <a:pt x="147" y="466"/>
                </a:cubicBezTo>
                <a:cubicBezTo>
                  <a:pt x="174" y="493"/>
                  <a:pt x="209" y="493"/>
                  <a:pt x="209" y="493"/>
                </a:cubicBezTo>
                <a:lnTo>
                  <a:pt x="237" y="493"/>
                </a:lnTo>
                <a:lnTo>
                  <a:pt x="237" y="521"/>
                </a:lnTo>
                <a:lnTo>
                  <a:pt x="383" y="521"/>
                </a:lnTo>
                <a:cubicBezTo>
                  <a:pt x="410" y="521"/>
                  <a:pt x="466" y="521"/>
                  <a:pt x="522" y="493"/>
                </a:cubicBezTo>
                <a:cubicBezTo>
                  <a:pt x="584" y="431"/>
                  <a:pt x="612" y="375"/>
                  <a:pt x="640" y="320"/>
                </a:cubicBezTo>
                <a:cubicBezTo>
                  <a:pt x="659" y="301"/>
                  <a:pt x="665" y="278"/>
                  <a:pt x="667" y="257"/>
                </a:cubicBezTo>
                <a:lnTo>
                  <a:pt x="730" y="257"/>
                </a:lnTo>
                <a:lnTo>
                  <a:pt x="688" y="202"/>
                </a:lnTo>
                <a:lnTo>
                  <a:pt x="688" y="202"/>
                </a:lnTo>
                <a:cubicBezTo>
                  <a:pt x="690" y="202"/>
                  <a:pt x="693" y="202"/>
                  <a:pt x="695" y="202"/>
                </a:cubicBezTo>
                <a:lnTo>
                  <a:pt x="688" y="202"/>
                </a:lnTo>
                <a:lnTo>
                  <a:pt x="667" y="174"/>
                </a:lnTo>
                <a:lnTo>
                  <a:pt x="667" y="146"/>
                </a:lnTo>
                <a:lnTo>
                  <a:pt x="640" y="146"/>
                </a:lnTo>
                <a:lnTo>
                  <a:pt x="612" y="118"/>
                </a:lnTo>
                <a:lnTo>
                  <a:pt x="556" y="118"/>
                </a:lnTo>
                <a:cubicBezTo>
                  <a:pt x="494" y="118"/>
                  <a:pt x="438" y="146"/>
                  <a:pt x="383" y="174"/>
                </a:cubicBezTo>
                <a:cubicBezTo>
                  <a:pt x="367" y="183"/>
                  <a:pt x="353" y="195"/>
                  <a:pt x="339" y="207"/>
                </a:cubicBezTo>
                <a:lnTo>
                  <a:pt x="339" y="207"/>
                </a:lnTo>
                <a:cubicBezTo>
                  <a:pt x="335" y="194"/>
                  <a:pt x="329" y="183"/>
                  <a:pt x="320" y="174"/>
                </a:cubicBezTo>
                <a:cubicBezTo>
                  <a:pt x="292" y="84"/>
                  <a:pt x="237" y="56"/>
                  <a:pt x="174" y="28"/>
                </a:cubicBezTo>
                <a:cubicBezTo>
                  <a:pt x="174" y="28"/>
                  <a:pt x="147" y="28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4"/>
          <p:cNvSpPr/>
          <p:nvPr/>
        </p:nvSpPr>
        <p:spPr>
          <a:xfrm>
            <a:off x="4828847" y="1995517"/>
            <a:ext cx="49774" cy="40345"/>
          </a:xfrm>
          <a:custGeom>
            <a:rect b="b" l="l" r="r" t="t"/>
            <a:pathLst>
              <a:path extrusionOk="0" h="445" w="549">
                <a:moveTo>
                  <a:pt x="56" y="0"/>
                </a:moveTo>
                <a:cubicBezTo>
                  <a:pt x="56" y="0"/>
                  <a:pt x="0" y="118"/>
                  <a:pt x="0" y="229"/>
                </a:cubicBezTo>
                <a:cubicBezTo>
                  <a:pt x="28" y="347"/>
                  <a:pt x="146" y="403"/>
                  <a:pt x="146" y="403"/>
                </a:cubicBezTo>
                <a:cubicBezTo>
                  <a:pt x="169" y="403"/>
                  <a:pt x="233" y="445"/>
                  <a:pt x="317" y="445"/>
                </a:cubicBezTo>
                <a:cubicBezTo>
                  <a:pt x="335" y="445"/>
                  <a:pt x="355" y="443"/>
                  <a:pt x="375" y="438"/>
                </a:cubicBezTo>
                <a:cubicBezTo>
                  <a:pt x="493" y="375"/>
                  <a:pt x="549" y="202"/>
                  <a:pt x="549" y="202"/>
                </a:cubicBezTo>
                <a:cubicBezTo>
                  <a:pt x="549" y="202"/>
                  <a:pt x="499" y="177"/>
                  <a:pt x="440" y="177"/>
                </a:cubicBezTo>
                <a:cubicBezTo>
                  <a:pt x="410" y="177"/>
                  <a:pt x="378" y="183"/>
                  <a:pt x="347" y="202"/>
                </a:cubicBezTo>
                <a:cubicBezTo>
                  <a:pt x="264" y="229"/>
                  <a:pt x="202" y="320"/>
                  <a:pt x="174" y="375"/>
                </a:cubicBezTo>
                <a:cubicBezTo>
                  <a:pt x="202" y="320"/>
                  <a:pt x="229" y="229"/>
                  <a:pt x="202" y="146"/>
                </a:cubicBezTo>
                <a:cubicBezTo>
                  <a:pt x="174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4"/>
          <p:cNvSpPr/>
          <p:nvPr/>
        </p:nvSpPr>
        <p:spPr>
          <a:xfrm>
            <a:off x="4823770" y="1990440"/>
            <a:ext cx="60563" cy="49864"/>
          </a:xfrm>
          <a:custGeom>
            <a:rect b="b" l="l" r="r" t="t"/>
            <a:pathLst>
              <a:path extrusionOk="0" h="550" w="668">
                <a:moveTo>
                  <a:pt x="133" y="129"/>
                </a:moveTo>
                <a:cubicBezTo>
                  <a:pt x="145" y="138"/>
                  <a:pt x="160" y="147"/>
                  <a:pt x="174" y="147"/>
                </a:cubicBezTo>
                <a:cubicBezTo>
                  <a:pt x="174" y="174"/>
                  <a:pt x="202" y="202"/>
                  <a:pt x="202" y="230"/>
                </a:cubicBezTo>
                <a:lnTo>
                  <a:pt x="202" y="258"/>
                </a:lnTo>
                <a:cubicBezTo>
                  <a:pt x="202" y="300"/>
                  <a:pt x="202" y="339"/>
                  <a:pt x="194" y="368"/>
                </a:cubicBezTo>
                <a:lnTo>
                  <a:pt x="194" y="368"/>
                </a:lnTo>
                <a:cubicBezTo>
                  <a:pt x="190" y="374"/>
                  <a:pt x="187" y="379"/>
                  <a:pt x="184" y="385"/>
                </a:cubicBezTo>
                <a:lnTo>
                  <a:pt x="184" y="385"/>
                </a:lnTo>
                <a:cubicBezTo>
                  <a:pt x="181" y="382"/>
                  <a:pt x="178" y="379"/>
                  <a:pt x="174" y="376"/>
                </a:cubicBezTo>
                <a:cubicBezTo>
                  <a:pt x="146" y="348"/>
                  <a:pt x="146" y="320"/>
                  <a:pt x="112" y="285"/>
                </a:cubicBezTo>
                <a:lnTo>
                  <a:pt x="112" y="230"/>
                </a:lnTo>
                <a:cubicBezTo>
                  <a:pt x="112" y="206"/>
                  <a:pt x="112" y="163"/>
                  <a:pt x="133" y="129"/>
                </a:cubicBezTo>
                <a:close/>
                <a:moveTo>
                  <a:pt x="542" y="285"/>
                </a:moveTo>
                <a:cubicBezTo>
                  <a:pt x="532" y="307"/>
                  <a:pt x="513" y="329"/>
                  <a:pt x="494" y="348"/>
                </a:cubicBezTo>
                <a:cubicBezTo>
                  <a:pt x="459" y="376"/>
                  <a:pt x="431" y="403"/>
                  <a:pt x="403" y="431"/>
                </a:cubicBezTo>
                <a:lnTo>
                  <a:pt x="302" y="431"/>
                </a:lnTo>
                <a:cubicBezTo>
                  <a:pt x="330" y="386"/>
                  <a:pt x="357" y="343"/>
                  <a:pt x="403" y="320"/>
                </a:cubicBezTo>
                <a:cubicBezTo>
                  <a:pt x="431" y="285"/>
                  <a:pt x="459" y="285"/>
                  <a:pt x="494" y="285"/>
                </a:cubicBezTo>
                <a:close/>
                <a:moveTo>
                  <a:pt x="112" y="1"/>
                </a:moveTo>
                <a:lnTo>
                  <a:pt x="112" y="56"/>
                </a:lnTo>
                <a:lnTo>
                  <a:pt x="56" y="29"/>
                </a:lnTo>
                <a:cubicBezTo>
                  <a:pt x="56" y="29"/>
                  <a:pt x="28" y="56"/>
                  <a:pt x="28" y="84"/>
                </a:cubicBezTo>
                <a:cubicBezTo>
                  <a:pt x="28" y="147"/>
                  <a:pt x="1" y="174"/>
                  <a:pt x="1" y="230"/>
                </a:cubicBezTo>
                <a:lnTo>
                  <a:pt x="1" y="285"/>
                </a:lnTo>
                <a:cubicBezTo>
                  <a:pt x="28" y="376"/>
                  <a:pt x="84" y="431"/>
                  <a:pt x="112" y="459"/>
                </a:cubicBezTo>
                <a:cubicBezTo>
                  <a:pt x="112" y="494"/>
                  <a:pt x="146" y="494"/>
                  <a:pt x="174" y="494"/>
                </a:cubicBezTo>
                <a:lnTo>
                  <a:pt x="174" y="522"/>
                </a:lnTo>
                <a:cubicBezTo>
                  <a:pt x="202" y="522"/>
                  <a:pt x="258" y="549"/>
                  <a:pt x="348" y="549"/>
                </a:cubicBezTo>
                <a:cubicBezTo>
                  <a:pt x="376" y="549"/>
                  <a:pt x="431" y="549"/>
                  <a:pt x="459" y="522"/>
                </a:cubicBezTo>
                <a:cubicBezTo>
                  <a:pt x="549" y="494"/>
                  <a:pt x="577" y="431"/>
                  <a:pt x="605" y="376"/>
                </a:cubicBezTo>
                <a:cubicBezTo>
                  <a:pt x="633" y="348"/>
                  <a:pt x="633" y="320"/>
                  <a:pt x="667" y="320"/>
                </a:cubicBezTo>
                <a:lnTo>
                  <a:pt x="667" y="258"/>
                </a:lnTo>
                <a:lnTo>
                  <a:pt x="667" y="202"/>
                </a:lnTo>
                <a:lnTo>
                  <a:pt x="633" y="202"/>
                </a:lnTo>
                <a:cubicBezTo>
                  <a:pt x="633" y="202"/>
                  <a:pt x="605" y="202"/>
                  <a:pt x="605" y="174"/>
                </a:cubicBezTo>
                <a:lnTo>
                  <a:pt x="494" y="174"/>
                </a:lnTo>
                <a:cubicBezTo>
                  <a:pt x="459" y="174"/>
                  <a:pt x="403" y="174"/>
                  <a:pt x="376" y="202"/>
                </a:cubicBezTo>
                <a:cubicBezTo>
                  <a:pt x="355" y="212"/>
                  <a:pt x="337" y="222"/>
                  <a:pt x="320" y="234"/>
                </a:cubicBezTo>
                <a:lnTo>
                  <a:pt x="320" y="234"/>
                </a:lnTo>
                <a:lnTo>
                  <a:pt x="320" y="174"/>
                </a:lnTo>
                <a:cubicBezTo>
                  <a:pt x="285" y="112"/>
                  <a:pt x="258" y="56"/>
                  <a:pt x="202" y="29"/>
                </a:cubicBezTo>
                <a:cubicBezTo>
                  <a:pt x="174" y="29"/>
                  <a:pt x="174" y="1"/>
                  <a:pt x="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4"/>
          <p:cNvSpPr/>
          <p:nvPr/>
        </p:nvSpPr>
        <p:spPr>
          <a:xfrm>
            <a:off x="4802374" y="2035136"/>
            <a:ext cx="42249" cy="49864"/>
          </a:xfrm>
          <a:custGeom>
            <a:rect b="b" l="l" r="r" t="t"/>
            <a:pathLst>
              <a:path extrusionOk="0" h="550" w="466">
                <a:moveTo>
                  <a:pt x="382" y="1"/>
                </a:moveTo>
                <a:cubicBezTo>
                  <a:pt x="264" y="174"/>
                  <a:pt x="146" y="313"/>
                  <a:pt x="1" y="459"/>
                </a:cubicBezTo>
                <a:cubicBezTo>
                  <a:pt x="35" y="487"/>
                  <a:pt x="35" y="522"/>
                  <a:pt x="63" y="549"/>
                </a:cubicBezTo>
                <a:cubicBezTo>
                  <a:pt x="237" y="376"/>
                  <a:pt x="348" y="230"/>
                  <a:pt x="466" y="56"/>
                </a:cubicBezTo>
                <a:cubicBezTo>
                  <a:pt x="438" y="29"/>
                  <a:pt x="410" y="1"/>
                  <a:pt x="382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4"/>
          <p:cNvSpPr/>
          <p:nvPr/>
        </p:nvSpPr>
        <p:spPr>
          <a:xfrm>
            <a:off x="4794849" y="2026977"/>
            <a:ext cx="54851" cy="65549"/>
          </a:xfrm>
          <a:custGeom>
            <a:rect b="b" l="l" r="r" t="t"/>
            <a:pathLst>
              <a:path extrusionOk="0" h="723" w="605">
                <a:moveTo>
                  <a:pt x="431" y="0"/>
                </a:moveTo>
                <a:lnTo>
                  <a:pt x="403" y="56"/>
                </a:lnTo>
                <a:cubicBezTo>
                  <a:pt x="320" y="230"/>
                  <a:pt x="174" y="375"/>
                  <a:pt x="56" y="521"/>
                </a:cubicBezTo>
                <a:lnTo>
                  <a:pt x="0" y="549"/>
                </a:lnTo>
                <a:lnTo>
                  <a:pt x="56" y="612"/>
                </a:lnTo>
                <a:cubicBezTo>
                  <a:pt x="56" y="639"/>
                  <a:pt x="84" y="639"/>
                  <a:pt x="118" y="667"/>
                </a:cubicBezTo>
                <a:lnTo>
                  <a:pt x="146" y="723"/>
                </a:lnTo>
                <a:lnTo>
                  <a:pt x="202" y="667"/>
                </a:lnTo>
                <a:cubicBezTo>
                  <a:pt x="347" y="521"/>
                  <a:pt x="493" y="348"/>
                  <a:pt x="577" y="174"/>
                </a:cubicBezTo>
                <a:lnTo>
                  <a:pt x="604" y="119"/>
                </a:lnTo>
                <a:lnTo>
                  <a:pt x="577" y="91"/>
                </a:lnTo>
                <a:cubicBezTo>
                  <a:pt x="549" y="56"/>
                  <a:pt x="521" y="56"/>
                  <a:pt x="493" y="28"/>
                </a:cubicBezTo>
                <a:lnTo>
                  <a:pt x="43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4"/>
          <p:cNvSpPr/>
          <p:nvPr/>
        </p:nvSpPr>
        <p:spPr>
          <a:xfrm>
            <a:off x="4498291" y="1691436"/>
            <a:ext cx="202177" cy="443249"/>
          </a:xfrm>
          <a:custGeom>
            <a:rect b="b" l="l" r="r" t="t"/>
            <a:pathLst>
              <a:path extrusionOk="0" h="4889" w="2230">
                <a:moveTo>
                  <a:pt x="959" y="0"/>
                </a:moveTo>
                <a:lnTo>
                  <a:pt x="959" y="604"/>
                </a:lnTo>
                <a:cubicBezTo>
                  <a:pt x="403" y="695"/>
                  <a:pt x="56" y="1070"/>
                  <a:pt x="56" y="1563"/>
                </a:cubicBezTo>
                <a:cubicBezTo>
                  <a:pt x="56" y="2084"/>
                  <a:pt x="438" y="2340"/>
                  <a:pt x="1042" y="2604"/>
                </a:cubicBezTo>
                <a:cubicBezTo>
                  <a:pt x="1480" y="2778"/>
                  <a:pt x="1709" y="2979"/>
                  <a:pt x="1709" y="3299"/>
                </a:cubicBezTo>
                <a:cubicBezTo>
                  <a:pt x="1709" y="3646"/>
                  <a:pt x="1445" y="3875"/>
                  <a:pt x="1014" y="3875"/>
                </a:cubicBezTo>
                <a:cubicBezTo>
                  <a:pt x="667" y="3875"/>
                  <a:pt x="376" y="3757"/>
                  <a:pt x="146" y="3646"/>
                </a:cubicBezTo>
                <a:lnTo>
                  <a:pt x="1" y="4021"/>
                </a:lnTo>
                <a:cubicBezTo>
                  <a:pt x="202" y="4167"/>
                  <a:pt x="577" y="4278"/>
                  <a:pt x="924" y="4278"/>
                </a:cubicBezTo>
                <a:lnTo>
                  <a:pt x="924" y="4889"/>
                </a:lnTo>
                <a:lnTo>
                  <a:pt x="1306" y="4889"/>
                </a:lnTo>
                <a:lnTo>
                  <a:pt x="1306" y="4278"/>
                </a:lnTo>
                <a:cubicBezTo>
                  <a:pt x="1910" y="4167"/>
                  <a:pt x="2230" y="3729"/>
                  <a:pt x="2230" y="3271"/>
                </a:cubicBezTo>
                <a:cubicBezTo>
                  <a:pt x="2230" y="2715"/>
                  <a:pt x="1938" y="2431"/>
                  <a:pt x="1306" y="2167"/>
                </a:cubicBezTo>
                <a:cubicBezTo>
                  <a:pt x="785" y="1965"/>
                  <a:pt x="577" y="1792"/>
                  <a:pt x="577" y="1472"/>
                </a:cubicBezTo>
                <a:cubicBezTo>
                  <a:pt x="577" y="1243"/>
                  <a:pt x="751" y="979"/>
                  <a:pt x="1216" y="979"/>
                </a:cubicBezTo>
                <a:cubicBezTo>
                  <a:pt x="1591" y="979"/>
                  <a:pt x="1827" y="1097"/>
                  <a:pt x="1966" y="1188"/>
                </a:cubicBezTo>
                <a:lnTo>
                  <a:pt x="2112" y="778"/>
                </a:lnTo>
                <a:cubicBezTo>
                  <a:pt x="1938" y="695"/>
                  <a:pt x="1681" y="577"/>
                  <a:pt x="1334" y="577"/>
                </a:cubicBezTo>
                <a:lnTo>
                  <a:pt x="1334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4"/>
          <p:cNvSpPr/>
          <p:nvPr/>
        </p:nvSpPr>
        <p:spPr>
          <a:xfrm>
            <a:off x="4493305" y="1685724"/>
            <a:ext cx="212241" cy="454038"/>
          </a:xfrm>
          <a:custGeom>
            <a:rect b="b" l="l" r="r" t="t"/>
            <a:pathLst>
              <a:path extrusionOk="0" h="5008" w="2341">
                <a:moveTo>
                  <a:pt x="1326" y="119"/>
                </a:moveTo>
                <a:lnTo>
                  <a:pt x="1326" y="695"/>
                </a:lnTo>
                <a:lnTo>
                  <a:pt x="1389" y="695"/>
                </a:lnTo>
                <a:cubicBezTo>
                  <a:pt x="1703" y="695"/>
                  <a:pt x="1921" y="792"/>
                  <a:pt x="2088" y="877"/>
                </a:cubicBezTo>
                <a:lnTo>
                  <a:pt x="2088" y="877"/>
                </a:lnTo>
                <a:lnTo>
                  <a:pt x="1986" y="1160"/>
                </a:lnTo>
                <a:lnTo>
                  <a:pt x="1986" y="1160"/>
                </a:lnTo>
                <a:cubicBezTo>
                  <a:pt x="1832" y="1094"/>
                  <a:pt x="1592" y="987"/>
                  <a:pt x="1271" y="987"/>
                </a:cubicBezTo>
                <a:cubicBezTo>
                  <a:pt x="1014" y="987"/>
                  <a:pt x="840" y="1042"/>
                  <a:pt x="722" y="1160"/>
                </a:cubicBezTo>
                <a:cubicBezTo>
                  <a:pt x="632" y="1279"/>
                  <a:pt x="576" y="1424"/>
                  <a:pt x="576" y="1535"/>
                </a:cubicBezTo>
                <a:cubicBezTo>
                  <a:pt x="576" y="1626"/>
                  <a:pt x="576" y="1709"/>
                  <a:pt x="604" y="1772"/>
                </a:cubicBezTo>
                <a:cubicBezTo>
                  <a:pt x="667" y="1883"/>
                  <a:pt x="750" y="1973"/>
                  <a:pt x="868" y="2056"/>
                </a:cubicBezTo>
                <a:cubicBezTo>
                  <a:pt x="979" y="2147"/>
                  <a:pt x="1153" y="2202"/>
                  <a:pt x="1361" y="2292"/>
                </a:cubicBezTo>
                <a:cubicBezTo>
                  <a:pt x="1646" y="2403"/>
                  <a:pt x="1882" y="2549"/>
                  <a:pt x="2021" y="2723"/>
                </a:cubicBezTo>
                <a:cubicBezTo>
                  <a:pt x="2167" y="2869"/>
                  <a:pt x="2229" y="3070"/>
                  <a:pt x="2229" y="3334"/>
                </a:cubicBezTo>
                <a:cubicBezTo>
                  <a:pt x="2229" y="3535"/>
                  <a:pt x="2167" y="3764"/>
                  <a:pt x="2021" y="3938"/>
                </a:cubicBezTo>
                <a:cubicBezTo>
                  <a:pt x="1847" y="4112"/>
                  <a:pt x="1646" y="4230"/>
                  <a:pt x="1326" y="4285"/>
                </a:cubicBezTo>
                <a:lnTo>
                  <a:pt x="1299" y="4285"/>
                </a:lnTo>
                <a:lnTo>
                  <a:pt x="1299" y="4896"/>
                </a:lnTo>
                <a:lnTo>
                  <a:pt x="1042" y="4896"/>
                </a:lnTo>
                <a:lnTo>
                  <a:pt x="1042" y="4285"/>
                </a:lnTo>
                <a:lnTo>
                  <a:pt x="979" y="4285"/>
                </a:lnTo>
                <a:cubicBezTo>
                  <a:pt x="653" y="4285"/>
                  <a:pt x="327" y="4212"/>
                  <a:pt x="122" y="4082"/>
                </a:cubicBezTo>
                <a:lnTo>
                  <a:pt x="122" y="4082"/>
                </a:lnTo>
                <a:lnTo>
                  <a:pt x="234" y="3773"/>
                </a:lnTo>
                <a:lnTo>
                  <a:pt x="234" y="3773"/>
                </a:lnTo>
                <a:cubicBezTo>
                  <a:pt x="457" y="3901"/>
                  <a:pt x="752" y="3994"/>
                  <a:pt x="1069" y="3994"/>
                </a:cubicBezTo>
                <a:cubicBezTo>
                  <a:pt x="1299" y="3994"/>
                  <a:pt x="1472" y="3938"/>
                  <a:pt x="1618" y="3820"/>
                </a:cubicBezTo>
                <a:cubicBezTo>
                  <a:pt x="1764" y="3709"/>
                  <a:pt x="1819" y="3563"/>
                  <a:pt x="1819" y="3362"/>
                </a:cubicBezTo>
                <a:cubicBezTo>
                  <a:pt x="1819" y="3188"/>
                  <a:pt x="1764" y="3042"/>
                  <a:pt x="1646" y="2924"/>
                </a:cubicBezTo>
                <a:cubicBezTo>
                  <a:pt x="1535" y="2778"/>
                  <a:pt x="1361" y="2695"/>
                  <a:pt x="1125" y="2605"/>
                </a:cubicBezTo>
                <a:cubicBezTo>
                  <a:pt x="806" y="2494"/>
                  <a:pt x="576" y="2348"/>
                  <a:pt x="431" y="2202"/>
                </a:cubicBezTo>
                <a:cubicBezTo>
                  <a:pt x="257" y="2056"/>
                  <a:pt x="174" y="1855"/>
                  <a:pt x="174" y="1626"/>
                </a:cubicBezTo>
                <a:cubicBezTo>
                  <a:pt x="174" y="1390"/>
                  <a:pt x="257" y="1188"/>
                  <a:pt x="403" y="1015"/>
                </a:cubicBezTo>
                <a:cubicBezTo>
                  <a:pt x="549" y="869"/>
                  <a:pt x="750" y="758"/>
                  <a:pt x="1042" y="730"/>
                </a:cubicBezTo>
                <a:lnTo>
                  <a:pt x="1069" y="695"/>
                </a:lnTo>
                <a:lnTo>
                  <a:pt x="1069" y="119"/>
                </a:lnTo>
                <a:close/>
                <a:moveTo>
                  <a:pt x="951" y="1"/>
                </a:moveTo>
                <a:lnTo>
                  <a:pt x="951" y="620"/>
                </a:lnTo>
                <a:lnTo>
                  <a:pt x="951" y="620"/>
                </a:lnTo>
                <a:cubicBezTo>
                  <a:pt x="689" y="661"/>
                  <a:pt x="480" y="798"/>
                  <a:pt x="319" y="959"/>
                </a:cubicBezTo>
                <a:cubicBezTo>
                  <a:pt x="146" y="1133"/>
                  <a:pt x="56" y="1362"/>
                  <a:pt x="56" y="1626"/>
                </a:cubicBezTo>
                <a:cubicBezTo>
                  <a:pt x="56" y="1883"/>
                  <a:pt x="174" y="2119"/>
                  <a:pt x="347" y="2292"/>
                </a:cubicBezTo>
                <a:cubicBezTo>
                  <a:pt x="521" y="2466"/>
                  <a:pt x="778" y="2577"/>
                  <a:pt x="1069" y="2695"/>
                </a:cubicBezTo>
                <a:cubicBezTo>
                  <a:pt x="1299" y="2813"/>
                  <a:pt x="1444" y="2896"/>
                  <a:pt x="1562" y="2987"/>
                </a:cubicBezTo>
                <a:cubicBezTo>
                  <a:pt x="1674" y="3098"/>
                  <a:pt x="1708" y="3216"/>
                  <a:pt x="1708" y="3362"/>
                </a:cubicBezTo>
                <a:cubicBezTo>
                  <a:pt x="1708" y="3508"/>
                  <a:pt x="1646" y="3646"/>
                  <a:pt x="1535" y="3737"/>
                </a:cubicBezTo>
                <a:cubicBezTo>
                  <a:pt x="1417" y="3820"/>
                  <a:pt x="1271" y="3883"/>
                  <a:pt x="1069" y="3883"/>
                </a:cubicBezTo>
                <a:cubicBezTo>
                  <a:pt x="750" y="3883"/>
                  <a:pt x="431" y="3792"/>
                  <a:pt x="229" y="3646"/>
                </a:cubicBezTo>
                <a:lnTo>
                  <a:pt x="174" y="3591"/>
                </a:lnTo>
                <a:lnTo>
                  <a:pt x="0" y="4112"/>
                </a:lnTo>
                <a:lnTo>
                  <a:pt x="28" y="4139"/>
                </a:lnTo>
                <a:cubicBezTo>
                  <a:pt x="246" y="4278"/>
                  <a:pt x="570" y="4392"/>
                  <a:pt x="924" y="4402"/>
                </a:cubicBezTo>
                <a:lnTo>
                  <a:pt x="924" y="4402"/>
                </a:lnTo>
                <a:lnTo>
                  <a:pt x="924" y="5007"/>
                </a:lnTo>
                <a:lnTo>
                  <a:pt x="1417" y="5007"/>
                </a:lnTo>
                <a:lnTo>
                  <a:pt x="1417" y="4391"/>
                </a:lnTo>
                <a:lnTo>
                  <a:pt x="1417" y="4391"/>
                </a:lnTo>
                <a:cubicBezTo>
                  <a:pt x="1705" y="4324"/>
                  <a:pt x="1948" y="4190"/>
                  <a:pt x="2111" y="3994"/>
                </a:cubicBezTo>
                <a:cubicBezTo>
                  <a:pt x="2257" y="3820"/>
                  <a:pt x="2340" y="3563"/>
                  <a:pt x="2340" y="3334"/>
                </a:cubicBezTo>
                <a:cubicBezTo>
                  <a:pt x="2340" y="3042"/>
                  <a:pt x="2285" y="2813"/>
                  <a:pt x="2111" y="2640"/>
                </a:cubicBezTo>
                <a:cubicBezTo>
                  <a:pt x="1937" y="2466"/>
                  <a:pt x="1708" y="2320"/>
                  <a:pt x="1389" y="2174"/>
                </a:cubicBezTo>
                <a:cubicBezTo>
                  <a:pt x="1125" y="2056"/>
                  <a:pt x="951" y="1973"/>
                  <a:pt x="840" y="1883"/>
                </a:cubicBezTo>
                <a:cubicBezTo>
                  <a:pt x="778" y="1827"/>
                  <a:pt x="750" y="1799"/>
                  <a:pt x="722" y="1737"/>
                </a:cubicBezTo>
                <a:cubicBezTo>
                  <a:pt x="694" y="1681"/>
                  <a:pt x="694" y="1626"/>
                  <a:pt x="694" y="1535"/>
                </a:cubicBezTo>
                <a:cubicBezTo>
                  <a:pt x="694" y="1452"/>
                  <a:pt x="722" y="1334"/>
                  <a:pt x="806" y="1251"/>
                </a:cubicBezTo>
                <a:cubicBezTo>
                  <a:pt x="896" y="1160"/>
                  <a:pt x="1042" y="1105"/>
                  <a:pt x="1271" y="1105"/>
                </a:cubicBezTo>
                <a:cubicBezTo>
                  <a:pt x="1618" y="1105"/>
                  <a:pt x="1847" y="1216"/>
                  <a:pt x="1993" y="1306"/>
                </a:cubicBezTo>
                <a:lnTo>
                  <a:pt x="2055" y="1334"/>
                </a:lnTo>
                <a:lnTo>
                  <a:pt x="2229" y="813"/>
                </a:lnTo>
                <a:lnTo>
                  <a:pt x="2194" y="785"/>
                </a:lnTo>
                <a:cubicBezTo>
                  <a:pt x="2029" y="700"/>
                  <a:pt x="1789" y="595"/>
                  <a:pt x="1444" y="585"/>
                </a:cubicBezTo>
                <a:lnTo>
                  <a:pt x="1444" y="585"/>
                </a:lnTo>
                <a:lnTo>
                  <a:pt x="144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4"/>
          <p:cNvSpPr/>
          <p:nvPr/>
        </p:nvSpPr>
        <p:spPr>
          <a:xfrm>
            <a:off x="4613524" y="2255536"/>
            <a:ext cx="5712" cy="28377"/>
          </a:xfrm>
          <a:custGeom>
            <a:rect b="b" l="l" r="r" t="t"/>
            <a:pathLst>
              <a:path extrusionOk="0" h="313" w="63">
                <a:moveTo>
                  <a:pt x="35" y="0"/>
                </a:moveTo>
                <a:cubicBezTo>
                  <a:pt x="0" y="0"/>
                  <a:pt x="0" y="0"/>
                  <a:pt x="0" y="28"/>
                </a:cubicBezTo>
                <a:lnTo>
                  <a:pt x="0" y="285"/>
                </a:lnTo>
                <a:cubicBezTo>
                  <a:pt x="0" y="313"/>
                  <a:pt x="0" y="313"/>
                  <a:pt x="35" y="313"/>
                </a:cubicBezTo>
                <a:cubicBezTo>
                  <a:pt x="35" y="313"/>
                  <a:pt x="63" y="313"/>
                  <a:pt x="63" y="285"/>
                </a:cubicBezTo>
                <a:lnTo>
                  <a:pt x="63" y="28"/>
                </a:lnTo>
                <a:cubicBezTo>
                  <a:pt x="63" y="0"/>
                  <a:pt x="35" y="0"/>
                  <a:pt x="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4"/>
          <p:cNvSpPr/>
          <p:nvPr/>
        </p:nvSpPr>
        <p:spPr>
          <a:xfrm>
            <a:off x="4862846" y="1630964"/>
            <a:ext cx="24026" cy="23391"/>
          </a:xfrm>
          <a:custGeom>
            <a:rect b="b" l="l" r="r" t="t"/>
            <a:pathLst>
              <a:path extrusionOk="0" h="258" w="265">
                <a:moveTo>
                  <a:pt x="202" y="1"/>
                </a:moveTo>
                <a:lnTo>
                  <a:pt x="0" y="202"/>
                </a:lnTo>
                <a:lnTo>
                  <a:pt x="0" y="258"/>
                </a:lnTo>
                <a:lnTo>
                  <a:pt x="63" y="258"/>
                </a:lnTo>
                <a:lnTo>
                  <a:pt x="264" y="56"/>
                </a:lnTo>
                <a:lnTo>
                  <a:pt x="26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4"/>
          <p:cNvSpPr/>
          <p:nvPr/>
        </p:nvSpPr>
        <p:spPr>
          <a:xfrm>
            <a:off x="4343439" y="2148464"/>
            <a:ext cx="26473" cy="24660"/>
          </a:xfrm>
          <a:custGeom>
            <a:rect b="b" l="l" r="r" t="t"/>
            <a:pathLst>
              <a:path extrusionOk="0" h="272" w="292">
                <a:moveTo>
                  <a:pt x="250" y="1"/>
                </a:moveTo>
                <a:cubicBezTo>
                  <a:pt x="243" y="1"/>
                  <a:pt x="236" y="8"/>
                  <a:pt x="236" y="22"/>
                </a:cubicBezTo>
                <a:lnTo>
                  <a:pt x="28" y="223"/>
                </a:lnTo>
                <a:cubicBezTo>
                  <a:pt x="0" y="223"/>
                  <a:pt x="0" y="251"/>
                  <a:pt x="28" y="251"/>
                </a:cubicBezTo>
                <a:cubicBezTo>
                  <a:pt x="28" y="265"/>
                  <a:pt x="37" y="272"/>
                  <a:pt x="45" y="272"/>
                </a:cubicBezTo>
                <a:cubicBezTo>
                  <a:pt x="54" y="272"/>
                  <a:pt x="63" y="265"/>
                  <a:pt x="63" y="251"/>
                </a:cubicBezTo>
                <a:lnTo>
                  <a:pt x="264" y="49"/>
                </a:lnTo>
                <a:cubicBezTo>
                  <a:pt x="292" y="49"/>
                  <a:pt x="292" y="22"/>
                  <a:pt x="264" y="22"/>
                </a:cubicBezTo>
                <a:cubicBezTo>
                  <a:pt x="264" y="8"/>
                  <a:pt x="257" y="1"/>
                  <a:pt x="250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4"/>
          <p:cNvSpPr/>
          <p:nvPr/>
        </p:nvSpPr>
        <p:spPr>
          <a:xfrm>
            <a:off x="4967924" y="1901047"/>
            <a:ext cx="29103" cy="5168"/>
          </a:xfrm>
          <a:custGeom>
            <a:rect b="b" l="l" r="r" t="t"/>
            <a:pathLst>
              <a:path extrusionOk="0" h="57" w="321">
                <a:moveTo>
                  <a:pt x="29" y="1"/>
                </a:moveTo>
                <a:cubicBezTo>
                  <a:pt x="1" y="1"/>
                  <a:pt x="1" y="1"/>
                  <a:pt x="1" y="28"/>
                </a:cubicBezTo>
                <a:cubicBezTo>
                  <a:pt x="1" y="28"/>
                  <a:pt x="1" y="56"/>
                  <a:pt x="29" y="56"/>
                </a:cubicBezTo>
                <a:lnTo>
                  <a:pt x="293" y="56"/>
                </a:lnTo>
                <a:lnTo>
                  <a:pt x="320" y="28"/>
                </a:lnTo>
                <a:cubicBezTo>
                  <a:pt x="320" y="1"/>
                  <a:pt x="293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4"/>
          <p:cNvSpPr/>
          <p:nvPr/>
        </p:nvSpPr>
        <p:spPr>
          <a:xfrm>
            <a:off x="4233284" y="1899959"/>
            <a:ext cx="31551" cy="6256"/>
          </a:xfrm>
          <a:custGeom>
            <a:rect b="b" l="l" r="r" t="t"/>
            <a:pathLst>
              <a:path extrusionOk="0" h="69" w="348">
                <a:moveTo>
                  <a:pt x="327" y="0"/>
                </a:moveTo>
                <a:cubicBezTo>
                  <a:pt x="323" y="0"/>
                  <a:pt x="320" y="3"/>
                  <a:pt x="320" y="13"/>
                </a:cubicBezTo>
                <a:lnTo>
                  <a:pt x="28" y="13"/>
                </a:lnTo>
                <a:cubicBezTo>
                  <a:pt x="28" y="13"/>
                  <a:pt x="0" y="13"/>
                  <a:pt x="0" y="40"/>
                </a:cubicBezTo>
                <a:lnTo>
                  <a:pt x="28" y="68"/>
                </a:lnTo>
                <a:lnTo>
                  <a:pt x="28" y="40"/>
                </a:lnTo>
                <a:lnTo>
                  <a:pt x="320" y="40"/>
                </a:lnTo>
                <a:cubicBezTo>
                  <a:pt x="320" y="40"/>
                  <a:pt x="347" y="40"/>
                  <a:pt x="347" y="13"/>
                </a:cubicBezTo>
                <a:cubicBezTo>
                  <a:pt x="347" y="13"/>
                  <a:pt x="335" y="0"/>
                  <a:pt x="32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4"/>
          <p:cNvSpPr/>
          <p:nvPr/>
        </p:nvSpPr>
        <p:spPr>
          <a:xfrm>
            <a:off x="4862846" y="2150368"/>
            <a:ext cx="24026" cy="23391"/>
          </a:xfrm>
          <a:custGeom>
            <a:rect b="b" l="l" r="r" t="t"/>
            <a:pathLst>
              <a:path extrusionOk="0" h="258" w="265">
                <a:moveTo>
                  <a:pt x="0" y="1"/>
                </a:moveTo>
                <a:lnTo>
                  <a:pt x="0" y="56"/>
                </a:lnTo>
                <a:lnTo>
                  <a:pt x="202" y="257"/>
                </a:lnTo>
                <a:lnTo>
                  <a:pt x="264" y="257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4"/>
          <p:cNvSpPr/>
          <p:nvPr/>
        </p:nvSpPr>
        <p:spPr>
          <a:xfrm>
            <a:off x="4343439" y="1630964"/>
            <a:ext cx="24026" cy="23391"/>
          </a:xfrm>
          <a:custGeom>
            <a:rect b="b" l="l" r="r" t="t"/>
            <a:pathLst>
              <a:path extrusionOk="0" h="258" w="265">
                <a:moveTo>
                  <a:pt x="0" y="1"/>
                </a:moveTo>
                <a:lnTo>
                  <a:pt x="0" y="56"/>
                </a:lnTo>
                <a:lnTo>
                  <a:pt x="202" y="258"/>
                </a:lnTo>
                <a:lnTo>
                  <a:pt x="264" y="258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4"/>
          <p:cNvSpPr/>
          <p:nvPr/>
        </p:nvSpPr>
        <p:spPr>
          <a:xfrm>
            <a:off x="4789772" y="2205128"/>
            <a:ext cx="18404" cy="29103"/>
          </a:xfrm>
          <a:custGeom>
            <a:rect b="b" l="l" r="r" t="t"/>
            <a:pathLst>
              <a:path extrusionOk="0" h="321" w="203">
                <a:moveTo>
                  <a:pt x="28" y="1"/>
                </a:moveTo>
                <a:cubicBezTo>
                  <a:pt x="1" y="1"/>
                  <a:pt x="1" y="35"/>
                  <a:pt x="1" y="63"/>
                </a:cubicBezTo>
                <a:lnTo>
                  <a:pt x="140" y="292"/>
                </a:lnTo>
                <a:cubicBezTo>
                  <a:pt x="140" y="320"/>
                  <a:pt x="174" y="320"/>
                  <a:pt x="174" y="320"/>
                </a:cubicBezTo>
                <a:cubicBezTo>
                  <a:pt x="202" y="320"/>
                  <a:pt x="202" y="292"/>
                  <a:pt x="202" y="265"/>
                </a:cubicBezTo>
                <a:lnTo>
                  <a:pt x="56" y="35"/>
                </a:lnTo>
                <a:cubicBezTo>
                  <a:pt x="56" y="1"/>
                  <a:pt x="28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4"/>
          <p:cNvSpPr/>
          <p:nvPr/>
        </p:nvSpPr>
        <p:spPr>
          <a:xfrm>
            <a:off x="4514067" y="2239761"/>
            <a:ext cx="13237" cy="31551"/>
          </a:xfrm>
          <a:custGeom>
            <a:rect b="b" l="l" r="r" t="t"/>
            <a:pathLst>
              <a:path extrusionOk="0" h="348" w="146">
                <a:moveTo>
                  <a:pt x="118" y="1"/>
                </a:moveTo>
                <a:cubicBezTo>
                  <a:pt x="90" y="1"/>
                  <a:pt x="56" y="28"/>
                  <a:pt x="56" y="28"/>
                </a:cubicBezTo>
                <a:lnTo>
                  <a:pt x="0" y="313"/>
                </a:lnTo>
                <a:cubicBezTo>
                  <a:pt x="0" y="313"/>
                  <a:pt x="0" y="348"/>
                  <a:pt x="28" y="348"/>
                </a:cubicBezTo>
                <a:cubicBezTo>
                  <a:pt x="28" y="348"/>
                  <a:pt x="56" y="348"/>
                  <a:pt x="56" y="313"/>
                </a:cubicBezTo>
                <a:lnTo>
                  <a:pt x="146" y="56"/>
                </a:lnTo>
                <a:cubicBezTo>
                  <a:pt x="146" y="28"/>
                  <a:pt x="118" y="1"/>
                  <a:pt x="11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4"/>
          <p:cNvSpPr/>
          <p:nvPr/>
        </p:nvSpPr>
        <p:spPr>
          <a:xfrm>
            <a:off x="4918241" y="1708571"/>
            <a:ext cx="31551" cy="19492"/>
          </a:xfrm>
          <a:custGeom>
            <a:rect b="b" l="l" r="r" t="t"/>
            <a:pathLst>
              <a:path extrusionOk="0" h="215" w="348">
                <a:moveTo>
                  <a:pt x="294" y="0"/>
                </a:moveTo>
                <a:cubicBezTo>
                  <a:pt x="289" y="0"/>
                  <a:pt x="285" y="3"/>
                  <a:pt x="285" y="13"/>
                </a:cubicBezTo>
                <a:lnTo>
                  <a:pt x="28" y="159"/>
                </a:lnTo>
                <a:cubicBezTo>
                  <a:pt x="28" y="159"/>
                  <a:pt x="0" y="186"/>
                  <a:pt x="28" y="186"/>
                </a:cubicBezTo>
                <a:cubicBezTo>
                  <a:pt x="28" y="214"/>
                  <a:pt x="56" y="214"/>
                  <a:pt x="56" y="214"/>
                </a:cubicBezTo>
                <a:lnTo>
                  <a:pt x="320" y="68"/>
                </a:lnTo>
                <a:cubicBezTo>
                  <a:pt x="320" y="68"/>
                  <a:pt x="347" y="40"/>
                  <a:pt x="320" y="13"/>
                </a:cubicBezTo>
                <a:cubicBezTo>
                  <a:pt x="320" y="13"/>
                  <a:pt x="304" y="0"/>
                  <a:pt x="294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4"/>
          <p:cNvSpPr/>
          <p:nvPr/>
        </p:nvSpPr>
        <p:spPr>
          <a:xfrm>
            <a:off x="4282967" y="2075572"/>
            <a:ext cx="29103" cy="19492"/>
          </a:xfrm>
          <a:custGeom>
            <a:rect b="b" l="l" r="r" t="t"/>
            <a:pathLst>
              <a:path extrusionOk="0" h="215" w="321">
                <a:moveTo>
                  <a:pt x="291" y="1"/>
                </a:moveTo>
                <a:cubicBezTo>
                  <a:pt x="283" y="1"/>
                  <a:pt x="274" y="4"/>
                  <a:pt x="265" y="13"/>
                </a:cubicBezTo>
                <a:lnTo>
                  <a:pt x="35" y="159"/>
                </a:lnTo>
                <a:cubicBezTo>
                  <a:pt x="35" y="159"/>
                  <a:pt x="1" y="187"/>
                  <a:pt x="35" y="187"/>
                </a:cubicBezTo>
                <a:cubicBezTo>
                  <a:pt x="35" y="214"/>
                  <a:pt x="63" y="214"/>
                  <a:pt x="63" y="214"/>
                </a:cubicBezTo>
                <a:lnTo>
                  <a:pt x="292" y="76"/>
                </a:lnTo>
                <a:cubicBezTo>
                  <a:pt x="320" y="76"/>
                  <a:pt x="320" y="41"/>
                  <a:pt x="320" y="13"/>
                </a:cubicBezTo>
                <a:cubicBezTo>
                  <a:pt x="320" y="13"/>
                  <a:pt x="308" y="1"/>
                  <a:pt x="291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4"/>
          <p:cNvSpPr/>
          <p:nvPr/>
        </p:nvSpPr>
        <p:spPr>
          <a:xfrm>
            <a:off x="4954778" y="1990440"/>
            <a:ext cx="29012" cy="13327"/>
          </a:xfrm>
          <a:custGeom>
            <a:rect b="b" l="l" r="r" t="t"/>
            <a:pathLst>
              <a:path extrusionOk="0" h="147" w="320">
                <a:moveTo>
                  <a:pt x="28" y="1"/>
                </a:moveTo>
                <a:cubicBezTo>
                  <a:pt x="28" y="1"/>
                  <a:pt x="0" y="1"/>
                  <a:pt x="0" y="29"/>
                </a:cubicBezTo>
                <a:cubicBezTo>
                  <a:pt x="0" y="29"/>
                  <a:pt x="0" y="56"/>
                  <a:pt x="28" y="56"/>
                </a:cubicBezTo>
                <a:lnTo>
                  <a:pt x="292" y="147"/>
                </a:lnTo>
                <a:lnTo>
                  <a:pt x="319" y="112"/>
                </a:lnTo>
                <a:cubicBezTo>
                  <a:pt x="319" y="84"/>
                  <a:pt x="319" y="56"/>
                  <a:pt x="292" y="56"/>
                </a:cubicBezTo>
                <a:lnTo>
                  <a:pt x="28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4"/>
          <p:cNvSpPr/>
          <p:nvPr/>
        </p:nvSpPr>
        <p:spPr>
          <a:xfrm>
            <a:off x="4246430" y="1799052"/>
            <a:ext cx="31641" cy="12693"/>
          </a:xfrm>
          <a:custGeom>
            <a:rect b="b" l="l" r="r" t="t"/>
            <a:pathLst>
              <a:path extrusionOk="0" h="140" w="349">
                <a:moveTo>
                  <a:pt x="29" y="1"/>
                </a:moveTo>
                <a:lnTo>
                  <a:pt x="1" y="29"/>
                </a:lnTo>
                <a:cubicBezTo>
                  <a:pt x="1" y="56"/>
                  <a:pt x="1" y="84"/>
                  <a:pt x="29" y="84"/>
                </a:cubicBezTo>
                <a:lnTo>
                  <a:pt x="293" y="140"/>
                </a:lnTo>
                <a:cubicBezTo>
                  <a:pt x="320" y="140"/>
                  <a:pt x="348" y="140"/>
                  <a:pt x="348" y="112"/>
                </a:cubicBezTo>
                <a:lnTo>
                  <a:pt x="320" y="84"/>
                </a:lnTo>
                <a:lnTo>
                  <a:pt x="29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4"/>
          <p:cNvSpPr/>
          <p:nvPr/>
        </p:nvSpPr>
        <p:spPr>
          <a:xfrm>
            <a:off x="4282967" y="1708571"/>
            <a:ext cx="29103" cy="19492"/>
          </a:xfrm>
          <a:custGeom>
            <a:rect b="b" l="l" r="r" t="t"/>
            <a:pathLst>
              <a:path extrusionOk="0" h="215" w="321">
                <a:moveTo>
                  <a:pt x="56" y="0"/>
                </a:moveTo>
                <a:cubicBezTo>
                  <a:pt x="48" y="0"/>
                  <a:pt x="35" y="13"/>
                  <a:pt x="35" y="13"/>
                </a:cubicBezTo>
                <a:cubicBezTo>
                  <a:pt x="1" y="40"/>
                  <a:pt x="35" y="40"/>
                  <a:pt x="35" y="68"/>
                </a:cubicBezTo>
                <a:lnTo>
                  <a:pt x="265" y="214"/>
                </a:lnTo>
                <a:cubicBezTo>
                  <a:pt x="292" y="214"/>
                  <a:pt x="292" y="214"/>
                  <a:pt x="320" y="186"/>
                </a:cubicBezTo>
                <a:cubicBezTo>
                  <a:pt x="320" y="186"/>
                  <a:pt x="320" y="159"/>
                  <a:pt x="292" y="159"/>
                </a:cubicBezTo>
                <a:lnTo>
                  <a:pt x="63" y="13"/>
                </a:lnTo>
                <a:cubicBezTo>
                  <a:pt x="63" y="3"/>
                  <a:pt x="60" y="0"/>
                  <a:pt x="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4"/>
          <p:cNvSpPr/>
          <p:nvPr/>
        </p:nvSpPr>
        <p:spPr>
          <a:xfrm>
            <a:off x="4918241" y="2075572"/>
            <a:ext cx="31551" cy="19492"/>
          </a:xfrm>
          <a:custGeom>
            <a:rect b="b" l="l" r="r" t="t"/>
            <a:pathLst>
              <a:path extrusionOk="0" h="215" w="348">
                <a:moveTo>
                  <a:pt x="49" y="1"/>
                </a:moveTo>
                <a:cubicBezTo>
                  <a:pt x="40" y="1"/>
                  <a:pt x="28" y="13"/>
                  <a:pt x="28" y="13"/>
                </a:cubicBezTo>
                <a:cubicBezTo>
                  <a:pt x="0" y="41"/>
                  <a:pt x="28" y="41"/>
                  <a:pt x="28" y="76"/>
                </a:cubicBezTo>
                <a:lnTo>
                  <a:pt x="285" y="214"/>
                </a:lnTo>
                <a:cubicBezTo>
                  <a:pt x="285" y="214"/>
                  <a:pt x="320" y="214"/>
                  <a:pt x="320" y="187"/>
                </a:cubicBezTo>
                <a:cubicBezTo>
                  <a:pt x="347" y="187"/>
                  <a:pt x="320" y="159"/>
                  <a:pt x="320" y="159"/>
                </a:cubicBezTo>
                <a:lnTo>
                  <a:pt x="56" y="13"/>
                </a:lnTo>
                <a:cubicBezTo>
                  <a:pt x="56" y="4"/>
                  <a:pt x="53" y="1"/>
                  <a:pt x="49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4"/>
          <p:cNvSpPr/>
          <p:nvPr/>
        </p:nvSpPr>
        <p:spPr>
          <a:xfrm>
            <a:off x="4702917" y="2239761"/>
            <a:ext cx="13327" cy="31551"/>
          </a:xfrm>
          <a:custGeom>
            <a:rect b="b" l="l" r="r" t="t"/>
            <a:pathLst>
              <a:path extrusionOk="0" h="348" w="147">
                <a:moveTo>
                  <a:pt x="28" y="1"/>
                </a:moveTo>
                <a:cubicBezTo>
                  <a:pt x="0" y="1"/>
                  <a:pt x="0" y="28"/>
                  <a:pt x="0" y="56"/>
                </a:cubicBezTo>
                <a:lnTo>
                  <a:pt x="91" y="313"/>
                </a:lnTo>
                <a:cubicBezTo>
                  <a:pt x="91" y="348"/>
                  <a:pt x="118" y="348"/>
                  <a:pt x="118" y="348"/>
                </a:cubicBezTo>
                <a:cubicBezTo>
                  <a:pt x="146" y="348"/>
                  <a:pt x="146" y="313"/>
                  <a:pt x="146" y="313"/>
                </a:cubicBezTo>
                <a:lnTo>
                  <a:pt x="91" y="28"/>
                </a:lnTo>
                <a:cubicBezTo>
                  <a:pt x="91" y="1"/>
                  <a:pt x="56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4"/>
          <p:cNvSpPr/>
          <p:nvPr/>
        </p:nvSpPr>
        <p:spPr>
          <a:xfrm>
            <a:off x="4422135" y="2205128"/>
            <a:ext cx="21487" cy="29103"/>
          </a:xfrm>
          <a:custGeom>
            <a:rect b="b" l="l" r="r" t="t"/>
            <a:pathLst>
              <a:path extrusionOk="0" h="321" w="237">
                <a:moveTo>
                  <a:pt x="202" y="1"/>
                </a:moveTo>
                <a:cubicBezTo>
                  <a:pt x="174" y="1"/>
                  <a:pt x="174" y="1"/>
                  <a:pt x="146" y="35"/>
                </a:cubicBezTo>
                <a:lnTo>
                  <a:pt x="0" y="265"/>
                </a:lnTo>
                <a:cubicBezTo>
                  <a:pt x="0" y="292"/>
                  <a:pt x="0" y="292"/>
                  <a:pt x="28" y="320"/>
                </a:cubicBezTo>
                <a:cubicBezTo>
                  <a:pt x="28" y="320"/>
                  <a:pt x="63" y="320"/>
                  <a:pt x="63" y="292"/>
                </a:cubicBezTo>
                <a:lnTo>
                  <a:pt x="202" y="63"/>
                </a:lnTo>
                <a:cubicBezTo>
                  <a:pt x="236" y="35"/>
                  <a:pt x="202" y="35"/>
                  <a:pt x="20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4"/>
          <p:cNvSpPr/>
          <p:nvPr/>
        </p:nvSpPr>
        <p:spPr>
          <a:xfrm>
            <a:off x="4954778" y="1799052"/>
            <a:ext cx="29012" cy="12693"/>
          </a:xfrm>
          <a:custGeom>
            <a:rect b="b" l="l" r="r" t="t"/>
            <a:pathLst>
              <a:path extrusionOk="0" h="140" w="320">
                <a:moveTo>
                  <a:pt x="292" y="1"/>
                </a:moveTo>
                <a:lnTo>
                  <a:pt x="28" y="84"/>
                </a:lnTo>
                <a:cubicBezTo>
                  <a:pt x="0" y="84"/>
                  <a:pt x="0" y="112"/>
                  <a:pt x="0" y="112"/>
                </a:cubicBezTo>
                <a:cubicBezTo>
                  <a:pt x="0" y="140"/>
                  <a:pt x="28" y="140"/>
                  <a:pt x="28" y="140"/>
                </a:cubicBezTo>
                <a:lnTo>
                  <a:pt x="292" y="84"/>
                </a:lnTo>
                <a:cubicBezTo>
                  <a:pt x="319" y="84"/>
                  <a:pt x="319" y="56"/>
                  <a:pt x="319" y="29"/>
                </a:cubicBezTo>
                <a:cubicBezTo>
                  <a:pt x="319" y="1"/>
                  <a:pt x="292" y="1"/>
                  <a:pt x="29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4"/>
          <p:cNvSpPr/>
          <p:nvPr/>
        </p:nvSpPr>
        <p:spPr>
          <a:xfrm>
            <a:off x="4246430" y="1990440"/>
            <a:ext cx="31641" cy="13327"/>
          </a:xfrm>
          <a:custGeom>
            <a:rect b="b" l="l" r="r" t="t"/>
            <a:pathLst>
              <a:path extrusionOk="0" h="147" w="349">
                <a:moveTo>
                  <a:pt x="293" y="1"/>
                </a:moveTo>
                <a:lnTo>
                  <a:pt x="29" y="56"/>
                </a:lnTo>
                <a:cubicBezTo>
                  <a:pt x="1" y="56"/>
                  <a:pt x="1" y="84"/>
                  <a:pt x="1" y="112"/>
                </a:cubicBezTo>
                <a:cubicBezTo>
                  <a:pt x="1" y="147"/>
                  <a:pt x="29" y="147"/>
                  <a:pt x="29" y="147"/>
                </a:cubicBezTo>
                <a:lnTo>
                  <a:pt x="320" y="56"/>
                </a:lnTo>
                <a:cubicBezTo>
                  <a:pt x="348" y="56"/>
                  <a:pt x="348" y="29"/>
                  <a:pt x="348" y="29"/>
                </a:cubicBezTo>
                <a:cubicBezTo>
                  <a:pt x="348" y="1"/>
                  <a:pt x="320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4"/>
          <p:cNvSpPr txBox="1"/>
          <p:nvPr/>
        </p:nvSpPr>
        <p:spPr>
          <a:xfrm>
            <a:off x="561000" y="2727888"/>
            <a:ext cx="1186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 Business Questions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0" name="Google Shape;1430;p14"/>
          <p:cNvSpPr txBox="1"/>
          <p:nvPr/>
        </p:nvSpPr>
        <p:spPr>
          <a:xfrm>
            <a:off x="481800" y="1907700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 </a:t>
            </a: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Exclusive</a:t>
            </a: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Summary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1" name="Google Shape;1431;p14"/>
          <p:cNvSpPr txBox="1"/>
          <p:nvPr/>
        </p:nvSpPr>
        <p:spPr>
          <a:xfrm>
            <a:off x="6625200" y="1815975"/>
            <a:ext cx="1903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 Data Source &amp; Data Prep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2" name="Google Shape;1432;p14"/>
          <p:cNvSpPr txBox="1"/>
          <p:nvPr/>
        </p:nvSpPr>
        <p:spPr>
          <a:xfrm>
            <a:off x="561000" y="3364875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 Hypothesis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3" name="Google Shape;1433;p14"/>
          <p:cNvSpPr txBox="1"/>
          <p:nvPr/>
        </p:nvSpPr>
        <p:spPr>
          <a:xfrm>
            <a:off x="411750" y="1337075"/>
            <a:ext cx="206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</a:t>
            </a: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Overview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4" name="Google Shape;1434;p14"/>
          <p:cNvSpPr txBox="1"/>
          <p:nvPr/>
        </p:nvSpPr>
        <p:spPr>
          <a:xfrm>
            <a:off x="6546300" y="2628400"/>
            <a:ext cx="206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 Analysis </a:t>
            </a: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Method Explorations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5" name="Google Shape;1435;p14"/>
          <p:cNvSpPr/>
          <p:nvPr/>
        </p:nvSpPr>
        <p:spPr>
          <a:xfrm>
            <a:off x="6327600" y="3958250"/>
            <a:ext cx="2359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1C2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 </a:t>
            </a:r>
            <a:r>
              <a:rPr lang="en" sz="1700">
                <a:solidFill>
                  <a:srgbClr val="F1C2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Conclusions Recommendations</a:t>
            </a:r>
            <a:endParaRPr sz="1700">
              <a:solidFill>
                <a:srgbClr val="F1C23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6" name="Google Shape;1436;p14"/>
          <p:cNvSpPr txBox="1"/>
          <p:nvPr/>
        </p:nvSpPr>
        <p:spPr>
          <a:xfrm>
            <a:off x="7070700" y="3364863"/>
            <a:ext cx="1512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1C2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7. </a:t>
            </a:r>
            <a:r>
              <a:rPr lang="en" sz="1700">
                <a:solidFill>
                  <a:srgbClr val="F1C2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Visualization</a:t>
            </a:r>
            <a:endParaRPr sz="1700">
              <a:solidFill>
                <a:srgbClr val="F1C23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437" name="Google Shape;14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62" y="1586349"/>
            <a:ext cx="647875" cy="6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5"/>
          <p:cNvSpPr txBox="1"/>
          <p:nvPr>
            <p:ph type="title"/>
          </p:nvPr>
        </p:nvSpPr>
        <p:spPr>
          <a:xfrm>
            <a:off x="180000" y="2965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Key Findings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 b="0"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43" name="Google Shape;1443;p15"/>
          <p:cNvGrpSpPr/>
          <p:nvPr/>
        </p:nvGrpSpPr>
        <p:grpSpPr>
          <a:xfrm>
            <a:off x="833356" y="1518946"/>
            <a:ext cx="3802316" cy="2557193"/>
            <a:chOff x="1312650" y="1518944"/>
            <a:chExt cx="3740964" cy="2557193"/>
          </a:xfrm>
        </p:grpSpPr>
        <p:sp>
          <p:nvSpPr>
            <p:cNvPr id="1444" name="Google Shape;1444;p15"/>
            <p:cNvSpPr/>
            <p:nvPr/>
          </p:nvSpPr>
          <p:spPr>
            <a:xfrm>
              <a:off x="2404565" y="3692446"/>
              <a:ext cx="786293" cy="183519"/>
            </a:xfrm>
            <a:custGeom>
              <a:rect b="b" l="l" r="r" t="t"/>
              <a:pathLst>
                <a:path extrusionOk="0" h="1216" w="5210">
                  <a:moveTo>
                    <a:pt x="2605" y="1"/>
                  </a:moveTo>
                  <a:cubicBezTo>
                    <a:pt x="1154" y="1"/>
                    <a:pt x="1" y="258"/>
                    <a:pt x="1" y="605"/>
                  </a:cubicBezTo>
                  <a:cubicBezTo>
                    <a:pt x="1" y="952"/>
                    <a:pt x="1154" y="1216"/>
                    <a:pt x="2605" y="1216"/>
                  </a:cubicBezTo>
                  <a:cubicBezTo>
                    <a:pt x="4049" y="1216"/>
                    <a:pt x="5209" y="952"/>
                    <a:pt x="5209" y="605"/>
                  </a:cubicBezTo>
                  <a:cubicBezTo>
                    <a:pt x="5209" y="258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3059714" y="3692446"/>
              <a:ext cx="786142" cy="183519"/>
            </a:xfrm>
            <a:custGeom>
              <a:rect b="b" l="l" r="r" t="t"/>
              <a:pathLst>
                <a:path extrusionOk="0" h="1216" w="5209">
                  <a:moveTo>
                    <a:pt x="2604" y="1"/>
                  </a:moveTo>
                  <a:cubicBezTo>
                    <a:pt x="1153" y="1"/>
                    <a:pt x="0" y="258"/>
                    <a:pt x="0" y="605"/>
                  </a:cubicBezTo>
                  <a:cubicBezTo>
                    <a:pt x="0" y="952"/>
                    <a:pt x="1153" y="1216"/>
                    <a:pt x="2604" y="1216"/>
                  </a:cubicBezTo>
                  <a:cubicBezTo>
                    <a:pt x="4048" y="1216"/>
                    <a:pt x="5208" y="952"/>
                    <a:pt x="5208" y="605"/>
                  </a:cubicBezTo>
                  <a:cubicBezTo>
                    <a:pt x="5208" y="258"/>
                    <a:pt x="4048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1312650" y="3692446"/>
              <a:ext cx="1392841" cy="332477"/>
            </a:xfrm>
            <a:custGeom>
              <a:rect b="b" l="l" r="r" t="t"/>
              <a:pathLst>
                <a:path extrusionOk="0" h="2203" w="9229">
                  <a:moveTo>
                    <a:pt x="4597" y="1"/>
                  </a:moveTo>
                  <a:cubicBezTo>
                    <a:pt x="2056" y="1"/>
                    <a:pt x="0" y="494"/>
                    <a:pt x="0" y="1098"/>
                  </a:cubicBezTo>
                  <a:cubicBezTo>
                    <a:pt x="0" y="1709"/>
                    <a:pt x="2056" y="2202"/>
                    <a:pt x="4597" y="2202"/>
                  </a:cubicBezTo>
                  <a:cubicBezTo>
                    <a:pt x="7146" y="2202"/>
                    <a:pt x="9229" y="1709"/>
                    <a:pt x="9229" y="1098"/>
                  </a:cubicBezTo>
                  <a:cubicBezTo>
                    <a:pt x="9229" y="494"/>
                    <a:pt x="7146" y="1"/>
                    <a:pt x="4597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1312650" y="2600534"/>
              <a:ext cx="554480" cy="485359"/>
            </a:xfrm>
            <a:custGeom>
              <a:rect b="b" l="l" r="r" t="t"/>
              <a:pathLst>
                <a:path extrusionOk="0" h="3216" w="3674">
                  <a:moveTo>
                    <a:pt x="896" y="0"/>
                  </a:moveTo>
                  <a:lnTo>
                    <a:pt x="0" y="1451"/>
                  </a:lnTo>
                  <a:lnTo>
                    <a:pt x="2778" y="3215"/>
                  </a:lnTo>
                  <a:lnTo>
                    <a:pt x="3674" y="173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1622793" y="2963046"/>
              <a:ext cx="87232" cy="66254"/>
            </a:xfrm>
            <a:custGeom>
              <a:rect b="b" l="l" r="r" t="t"/>
              <a:pathLst>
                <a:path extrusionOk="0" h="439" w="578">
                  <a:moveTo>
                    <a:pt x="56" y="1"/>
                  </a:moveTo>
                  <a:lnTo>
                    <a:pt x="1" y="119"/>
                  </a:lnTo>
                  <a:lnTo>
                    <a:pt x="521" y="438"/>
                  </a:lnTo>
                  <a:lnTo>
                    <a:pt x="577" y="3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675163" y="2967272"/>
              <a:ext cx="43163" cy="35768"/>
            </a:xfrm>
            <a:custGeom>
              <a:rect b="b" l="l" r="r" t="t"/>
              <a:pathLst>
                <a:path extrusionOk="0" h="237" w="286">
                  <a:moveTo>
                    <a:pt x="29" y="0"/>
                  </a:moveTo>
                  <a:lnTo>
                    <a:pt x="1" y="63"/>
                  </a:lnTo>
                  <a:lnTo>
                    <a:pt x="258" y="237"/>
                  </a:lnTo>
                  <a:lnTo>
                    <a:pt x="286" y="17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1697197" y="2967272"/>
              <a:ext cx="30637" cy="22185"/>
            </a:xfrm>
            <a:custGeom>
              <a:rect b="b" l="l" r="r" t="t"/>
              <a:pathLst>
                <a:path extrusionOk="0" h="147" w="203">
                  <a:moveTo>
                    <a:pt x="1" y="0"/>
                  </a:moveTo>
                  <a:lnTo>
                    <a:pt x="1" y="63"/>
                  </a:lnTo>
                  <a:lnTo>
                    <a:pt x="174" y="146"/>
                  </a:lnTo>
                  <a:lnTo>
                    <a:pt x="20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1683614" y="2894528"/>
              <a:ext cx="74554" cy="57802"/>
            </a:xfrm>
            <a:custGeom>
              <a:rect b="b" l="l" r="r" t="t"/>
              <a:pathLst>
                <a:path extrusionOk="0" h="383" w="494">
                  <a:moveTo>
                    <a:pt x="85" y="1"/>
                  </a:moveTo>
                  <a:cubicBezTo>
                    <a:pt x="62" y="1"/>
                    <a:pt x="44" y="16"/>
                    <a:pt x="28" y="52"/>
                  </a:cubicBezTo>
                  <a:lnTo>
                    <a:pt x="0" y="80"/>
                  </a:lnTo>
                  <a:cubicBezTo>
                    <a:pt x="0" y="107"/>
                    <a:pt x="0" y="163"/>
                    <a:pt x="28" y="163"/>
                  </a:cubicBezTo>
                  <a:lnTo>
                    <a:pt x="348" y="371"/>
                  </a:lnTo>
                  <a:cubicBezTo>
                    <a:pt x="356" y="379"/>
                    <a:pt x="364" y="383"/>
                    <a:pt x="372" y="383"/>
                  </a:cubicBezTo>
                  <a:cubicBezTo>
                    <a:pt x="392" y="383"/>
                    <a:pt x="413" y="361"/>
                    <a:pt x="438" y="337"/>
                  </a:cubicBezTo>
                  <a:lnTo>
                    <a:pt x="466" y="309"/>
                  </a:lnTo>
                  <a:cubicBezTo>
                    <a:pt x="493" y="281"/>
                    <a:pt x="466" y="226"/>
                    <a:pt x="438" y="198"/>
                  </a:cubicBezTo>
                  <a:lnTo>
                    <a:pt x="146" y="24"/>
                  </a:lnTo>
                  <a:cubicBezTo>
                    <a:pt x="123" y="9"/>
                    <a:pt x="10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1473985" y="2666486"/>
              <a:ext cx="44220" cy="30486"/>
            </a:xfrm>
            <a:custGeom>
              <a:rect b="b" l="l" r="r" t="t"/>
              <a:pathLst>
                <a:path extrusionOk="0" h="202" w="293">
                  <a:moveTo>
                    <a:pt x="28" y="1"/>
                  </a:moveTo>
                  <a:lnTo>
                    <a:pt x="1" y="28"/>
                  </a:lnTo>
                  <a:lnTo>
                    <a:pt x="264" y="202"/>
                  </a:lnTo>
                  <a:lnTo>
                    <a:pt x="292" y="17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1465684" y="2674938"/>
              <a:ext cx="30486" cy="22034"/>
            </a:xfrm>
            <a:custGeom>
              <a:rect b="b" l="l" r="r" t="t"/>
              <a:pathLst>
                <a:path extrusionOk="0" h="146" w="202">
                  <a:moveTo>
                    <a:pt x="28" y="0"/>
                  </a:moveTo>
                  <a:lnTo>
                    <a:pt x="0" y="28"/>
                  </a:lnTo>
                  <a:lnTo>
                    <a:pt x="174" y="146"/>
                  </a:lnTo>
                  <a:lnTo>
                    <a:pt x="201" y="1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1342985" y="2630869"/>
              <a:ext cx="493810" cy="419407"/>
            </a:xfrm>
            <a:custGeom>
              <a:rect b="b" l="l" r="r" t="t"/>
              <a:pathLst>
                <a:path extrusionOk="0" h="2779" w="3272">
                  <a:moveTo>
                    <a:pt x="841" y="63"/>
                  </a:moveTo>
                  <a:lnTo>
                    <a:pt x="3181" y="1507"/>
                  </a:lnTo>
                  <a:cubicBezTo>
                    <a:pt x="3125" y="1563"/>
                    <a:pt x="3153" y="1681"/>
                    <a:pt x="3216" y="1736"/>
                  </a:cubicBezTo>
                  <a:lnTo>
                    <a:pt x="2632" y="2695"/>
                  </a:lnTo>
                  <a:cubicBezTo>
                    <a:pt x="2603" y="2675"/>
                    <a:pt x="2573" y="2666"/>
                    <a:pt x="2543" y="2666"/>
                  </a:cubicBezTo>
                  <a:cubicBezTo>
                    <a:pt x="2489" y="2666"/>
                    <a:pt x="2439" y="2696"/>
                    <a:pt x="2403" y="2750"/>
                  </a:cubicBezTo>
                  <a:lnTo>
                    <a:pt x="91" y="1278"/>
                  </a:lnTo>
                  <a:cubicBezTo>
                    <a:pt x="119" y="1216"/>
                    <a:pt x="91" y="1132"/>
                    <a:pt x="56" y="1105"/>
                  </a:cubicBezTo>
                  <a:lnTo>
                    <a:pt x="667" y="118"/>
                  </a:lnTo>
                  <a:cubicBezTo>
                    <a:pt x="723" y="118"/>
                    <a:pt x="813" y="118"/>
                    <a:pt x="841" y="63"/>
                  </a:cubicBezTo>
                  <a:close/>
                  <a:moveTo>
                    <a:pt x="841" y="0"/>
                  </a:moveTo>
                  <a:cubicBezTo>
                    <a:pt x="800" y="46"/>
                    <a:pt x="755" y="74"/>
                    <a:pt x="712" y="74"/>
                  </a:cubicBezTo>
                  <a:cubicBezTo>
                    <a:pt x="697" y="74"/>
                    <a:pt x="682" y="70"/>
                    <a:pt x="667" y="63"/>
                  </a:cubicBezTo>
                  <a:lnTo>
                    <a:pt x="639" y="63"/>
                  </a:lnTo>
                  <a:lnTo>
                    <a:pt x="1" y="1105"/>
                  </a:lnTo>
                  <a:lnTo>
                    <a:pt x="28" y="1105"/>
                  </a:lnTo>
                  <a:cubicBezTo>
                    <a:pt x="56" y="1160"/>
                    <a:pt x="56" y="1216"/>
                    <a:pt x="28" y="1278"/>
                  </a:cubicBezTo>
                  <a:lnTo>
                    <a:pt x="28" y="1306"/>
                  </a:lnTo>
                  <a:lnTo>
                    <a:pt x="2403" y="2778"/>
                  </a:lnTo>
                  <a:cubicBezTo>
                    <a:pt x="2438" y="2725"/>
                    <a:pt x="2488" y="2706"/>
                    <a:pt x="2533" y="2706"/>
                  </a:cubicBezTo>
                  <a:cubicBezTo>
                    <a:pt x="2559" y="2706"/>
                    <a:pt x="2584" y="2712"/>
                    <a:pt x="2605" y="2722"/>
                  </a:cubicBezTo>
                  <a:lnTo>
                    <a:pt x="2632" y="2722"/>
                  </a:lnTo>
                  <a:lnTo>
                    <a:pt x="3271" y="1709"/>
                  </a:lnTo>
                  <a:lnTo>
                    <a:pt x="3244" y="1709"/>
                  </a:lnTo>
                  <a:cubicBezTo>
                    <a:pt x="3181" y="1653"/>
                    <a:pt x="3153" y="1563"/>
                    <a:pt x="3216" y="1507"/>
                  </a:cubicBezTo>
                  <a:lnTo>
                    <a:pt x="3216" y="147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1526354" y="2785714"/>
              <a:ext cx="127075" cy="112586"/>
            </a:xfrm>
            <a:custGeom>
              <a:rect b="b" l="l" r="r" t="t"/>
              <a:pathLst>
                <a:path extrusionOk="0" h="746" w="842">
                  <a:moveTo>
                    <a:pt x="413" y="0"/>
                  </a:moveTo>
                  <a:cubicBezTo>
                    <a:pt x="286" y="0"/>
                    <a:pt x="172" y="52"/>
                    <a:pt x="119" y="162"/>
                  </a:cubicBezTo>
                  <a:cubicBezTo>
                    <a:pt x="1" y="363"/>
                    <a:pt x="56" y="599"/>
                    <a:pt x="230" y="683"/>
                  </a:cubicBezTo>
                  <a:cubicBezTo>
                    <a:pt x="293" y="725"/>
                    <a:pt x="363" y="745"/>
                    <a:pt x="434" y="745"/>
                  </a:cubicBezTo>
                  <a:cubicBezTo>
                    <a:pt x="558" y="745"/>
                    <a:pt x="680" y="683"/>
                    <a:pt x="751" y="572"/>
                  </a:cubicBezTo>
                  <a:cubicBezTo>
                    <a:pt x="841" y="398"/>
                    <a:pt x="813" y="162"/>
                    <a:pt x="640" y="51"/>
                  </a:cubicBezTo>
                  <a:cubicBezTo>
                    <a:pt x="566" y="18"/>
                    <a:pt x="487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1560915" y="2814238"/>
              <a:ext cx="57802" cy="62028"/>
            </a:xfrm>
            <a:custGeom>
              <a:rect b="b" l="l" r="r" t="t"/>
              <a:pathLst>
                <a:path extrusionOk="0" h="411" w="383">
                  <a:moveTo>
                    <a:pt x="237" y="91"/>
                  </a:moveTo>
                  <a:lnTo>
                    <a:pt x="209" y="146"/>
                  </a:lnTo>
                  <a:cubicBezTo>
                    <a:pt x="209" y="119"/>
                    <a:pt x="175" y="119"/>
                    <a:pt x="209" y="91"/>
                  </a:cubicBezTo>
                  <a:close/>
                  <a:moveTo>
                    <a:pt x="175" y="237"/>
                  </a:moveTo>
                  <a:cubicBezTo>
                    <a:pt x="209" y="264"/>
                    <a:pt x="209" y="292"/>
                    <a:pt x="209" y="292"/>
                  </a:cubicBezTo>
                  <a:cubicBezTo>
                    <a:pt x="175" y="320"/>
                    <a:pt x="175" y="320"/>
                    <a:pt x="147" y="320"/>
                  </a:cubicBezTo>
                  <a:lnTo>
                    <a:pt x="175" y="237"/>
                  </a:lnTo>
                  <a:close/>
                  <a:moveTo>
                    <a:pt x="293" y="1"/>
                  </a:moveTo>
                  <a:lnTo>
                    <a:pt x="293" y="35"/>
                  </a:lnTo>
                  <a:cubicBezTo>
                    <a:pt x="257" y="21"/>
                    <a:pt x="225" y="12"/>
                    <a:pt x="198" y="12"/>
                  </a:cubicBezTo>
                  <a:cubicBezTo>
                    <a:pt x="162" y="12"/>
                    <a:pt x="135" y="27"/>
                    <a:pt x="119" y="63"/>
                  </a:cubicBezTo>
                  <a:cubicBezTo>
                    <a:pt x="63" y="119"/>
                    <a:pt x="119" y="174"/>
                    <a:pt x="147" y="209"/>
                  </a:cubicBezTo>
                  <a:lnTo>
                    <a:pt x="119" y="292"/>
                  </a:lnTo>
                  <a:cubicBezTo>
                    <a:pt x="119" y="264"/>
                    <a:pt x="91" y="264"/>
                    <a:pt x="119" y="237"/>
                  </a:cubicBezTo>
                  <a:lnTo>
                    <a:pt x="36" y="174"/>
                  </a:lnTo>
                  <a:lnTo>
                    <a:pt x="36" y="174"/>
                  </a:lnTo>
                  <a:cubicBezTo>
                    <a:pt x="1" y="237"/>
                    <a:pt x="36" y="292"/>
                    <a:pt x="91" y="348"/>
                  </a:cubicBezTo>
                  <a:lnTo>
                    <a:pt x="63" y="383"/>
                  </a:lnTo>
                  <a:lnTo>
                    <a:pt x="91" y="410"/>
                  </a:lnTo>
                  <a:lnTo>
                    <a:pt x="119" y="383"/>
                  </a:lnTo>
                  <a:cubicBezTo>
                    <a:pt x="135" y="390"/>
                    <a:pt x="151" y="394"/>
                    <a:pt x="167" y="394"/>
                  </a:cubicBezTo>
                  <a:cubicBezTo>
                    <a:pt x="207" y="394"/>
                    <a:pt x="245" y="373"/>
                    <a:pt x="265" y="348"/>
                  </a:cubicBezTo>
                  <a:cubicBezTo>
                    <a:pt x="320" y="264"/>
                    <a:pt x="265" y="237"/>
                    <a:pt x="237" y="174"/>
                  </a:cubicBezTo>
                  <a:lnTo>
                    <a:pt x="265" y="119"/>
                  </a:lnTo>
                  <a:cubicBezTo>
                    <a:pt x="293" y="119"/>
                    <a:pt x="293" y="146"/>
                    <a:pt x="265" y="146"/>
                  </a:cubicBezTo>
                  <a:lnTo>
                    <a:pt x="348" y="209"/>
                  </a:lnTo>
                  <a:cubicBezTo>
                    <a:pt x="383" y="146"/>
                    <a:pt x="383" y="91"/>
                    <a:pt x="320" y="35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1461458" y="2394980"/>
              <a:ext cx="532446" cy="533653"/>
            </a:xfrm>
            <a:custGeom>
              <a:rect b="b" l="l" r="r" t="t"/>
              <a:pathLst>
                <a:path extrusionOk="0" h="3536" w="3528">
                  <a:moveTo>
                    <a:pt x="1216" y="1"/>
                  </a:moveTo>
                  <a:lnTo>
                    <a:pt x="0" y="1216"/>
                  </a:lnTo>
                  <a:lnTo>
                    <a:pt x="2313" y="3536"/>
                  </a:lnTo>
                  <a:lnTo>
                    <a:pt x="3528" y="232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1731758" y="2793260"/>
              <a:ext cx="74554" cy="73498"/>
            </a:xfrm>
            <a:custGeom>
              <a:rect b="b" l="l" r="r" t="t"/>
              <a:pathLst>
                <a:path extrusionOk="0" h="487" w="494">
                  <a:moveTo>
                    <a:pt x="56" y="1"/>
                  </a:moveTo>
                  <a:lnTo>
                    <a:pt x="1" y="56"/>
                  </a:lnTo>
                  <a:lnTo>
                    <a:pt x="404" y="487"/>
                  </a:lnTo>
                  <a:lnTo>
                    <a:pt x="494" y="40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1780053" y="2805937"/>
              <a:ext cx="38937" cy="39843"/>
            </a:xfrm>
            <a:custGeom>
              <a:rect b="b" l="l" r="r" t="t"/>
              <a:pathLst>
                <a:path extrusionOk="0" h="264" w="258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1802088" y="2810012"/>
              <a:ext cx="26260" cy="26411"/>
            </a:xfrm>
            <a:custGeom>
              <a:rect b="b" l="l" r="r" t="t"/>
              <a:pathLst>
                <a:path extrusionOk="0" h="175" w="174">
                  <a:moveTo>
                    <a:pt x="28" y="1"/>
                  </a:moveTo>
                  <a:lnTo>
                    <a:pt x="0" y="29"/>
                  </a:lnTo>
                  <a:lnTo>
                    <a:pt x="139" y="174"/>
                  </a:lnTo>
                  <a:lnTo>
                    <a:pt x="174" y="14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1802088" y="2736966"/>
              <a:ext cx="69272" cy="64896"/>
            </a:xfrm>
            <a:custGeom>
              <a:rect b="b" l="l" r="r" t="t"/>
              <a:pathLst>
                <a:path extrusionOk="0" h="430" w="459">
                  <a:moveTo>
                    <a:pt x="112" y="0"/>
                  </a:moveTo>
                  <a:cubicBezTo>
                    <a:pt x="90" y="0"/>
                    <a:pt x="70" y="9"/>
                    <a:pt x="56" y="27"/>
                  </a:cubicBezTo>
                  <a:lnTo>
                    <a:pt x="28" y="54"/>
                  </a:lnTo>
                  <a:cubicBezTo>
                    <a:pt x="0" y="82"/>
                    <a:pt x="0" y="138"/>
                    <a:pt x="28" y="165"/>
                  </a:cubicBezTo>
                  <a:lnTo>
                    <a:pt x="285" y="429"/>
                  </a:lnTo>
                  <a:lnTo>
                    <a:pt x="403" y="429"/>
                  </a:lnTo>
                  <a:lnTo>
                    <a:pt x="431" y="374"/>
                  </a:lnTo>
                  <a:cubicBezTo>
                    <a:pt x="458" y="339"/>
                    <a:pt x="458" y="311"/>
                    <a:pt x="431" y="283"/>
                  </a:cubicBezTo>
                  <a:lnTo>
                    <a:pt x="174" y="27"/>
                  </a:lnTo>
                  <a:cubicBezTo>
                    <a:pt x="156" y="9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1653279" y="2465309"/>
              <a:ext cx="38786" cy="39994"/>
            </a:xfrm>
            <a:custGeom>
              <a:rect b="b" l="l" r="r" t="t"/>
              <a:pathLst>
                <a:path extrusionOk="0" h="265" w="257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1644828" y="2469535"/>
              <a:ext cx="26411" cy="30486"/>
            </a:xfrm>
            <a:custGeom>
              <a:rect b="b" l="l" r="r" t="t"/>
              <a:pathLst>
                <a:path extrusionOk="0" h="202" w="175">
                  <a:moveTo>
                    <a:pt x="28" y="0"/>
                  </a:moveTo>
                  <a:lnTo>
                    <a:pt x="1" y="63"/>
                  </a:lnTo>
                  <a:lnTo>
                    <a:pt x="139" y="201"/>
                  </a:lnTo>
                  <a:lnTo>
                    <a:pt x="174" y="17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1496019" y="2430748"/>
              <a:ext cx="463324" cy="462268"/>
            </a:xfrm>
            <a:custGeom>
              <a:rect b="b" l="l" r="r" t="t"/>
              <a:pathLst>
                <a:path extrusionOk="0" h="3063" w="3070">
                  <a:moveTo>
                    <a:pt x="1070" y="28"/>
                  </a:moveTo>
                  <a:lnTo>
                    <a:pt x="3007" y="1965"/>
                  </a:lnTo>
                  <a:cubicBezTo>
                    <a:pt x="2952" y="2056"/>
                    <a:pt x="2952" y="2139"/>
                    <a:pt x="3007" y="2194"/>
                  </a:cubicBezTo>
                  <a:lnTo>
                    <a:pt x="2202" y="3007"/>
                  </a:lnTo>
                  <a:cubicBezTo>
                    <a:pt x="2170" y="2979"/>
                    <a:pt x="2134" y="2965"/>
                    <a:pt x="2094" y="2965"/>
                  </a:cubicBezTo>
                  <a:cubicBezTo>
                    <a:pt x="2054" y="2965"/>
                    <a:pt x="2011" y="2979"/>
                    <a:pt x="1966" y="3007"/>
                  </a:cubicBezTo>
                  <a:lnTo>
                    <a:pt x="28" y="1069"/>
                  </a:lnTo>
                  <a:cubicBezTo>
                    <a:pt x="84" y="1014"/>
                    <a:pt x="84" y="924"/>
                    <a:pt x="56" y="868"/>
                  </a:cubicBezTo>
                  <a:lnTo>
                    <a:pt x="868" y="56"/>
                  </a:lnTo>
                  <a:cubicBezTo>
                    <a:pt x="903" y="67"/>
                    <a:pt x="934" y="74"/>
                    <a:pt x="962" y="74"/>
                  </a:cubicBezTo>
                  <a:cubicBezTo>
                    <a:pt x="1002" y="74"/>
                    <a:pt x="1037" y="60"/>
                    <a:pt x="1070" y="28"/>
                  </a:cubicBezTo>
                  <a:close/>
                  <a:moveTo>
                    <a:pt x="868" y="0"/>
                  </a:moveTo>
                  <a:lnTo>
                    <a:pt x="28" y="868"/>
                  </a:lnTo>
                  <a:cubicBezTo>
                    <a:pt x="56" y="924"/>
                    <a:pt x="56" y="1014"/>
                    <a:pt x="0" y="1042"/>
                  </a:cubicBezTo>
                  <a:lnTo>
                    <a:pt x="0" y="1069"/>
                  </a:lnTo>
                  <a:lnTo>
                    <a:pt x="1966" y="3062"/>
                  </a:lnTo>
                  <a:lnTo>
                    <a:pt x="1993" y="3035"/>
                  </a:lnTo>
                  <a:cubicBezTo>
                    <a:pt x="2025" y="3007"/>
                    <a:pt x="2061" y="2993"/>
                    <a:pt x="2098" y="2993"/>
                  </a:cubicBezTo>
                  <a:cubicBezTo>
                    <a:pt x="2134" y="2993"/>
                    <a:pt x="2170" y="3007"/>
                    <a:pt x="2202" y="3035"/>
                  </a:cubicBezTo>
                  <a:lnTo>
                    <a:pt x="2202" y="3062"/>
                  </a:lnTo>
                  <a:lnTo>
                    <a:pt x="3070" y="2194"/>
                  </a:lnTo>
                  <a:lnTo>
                    <a:pt x="3035" y="2194"/>
                  </a:lnTo>
                  <a:cubicBezTo>
                    <a:pt x="2979" y="2139"/>
                    <a:pt x="2979" y="2056"/>
                    <a:pt x="3035" y="1993"/>
                  </a:cubicBezTo>
                  <a:lnTo>
                    <a:pt x="3070" y="1965"/>
                  </a:lnTo>
                  <a:lnTo>
                    <a:pt x="1070" y="0"/>
                  </a:lnTo>
                  <a:cubicBezTo>
                    <a:pt x="1037" y="33"/>
                    <a:pt x="993" y="46"/>
                    <a:pt x="956" y="46"/>
                  </a:cubicBezTo>
                  <a:cubicBezTo>
                    <a:pt x="930" y="46"/>
                    <a:pt x="908" y="39"/>
                    <a:pt x="896" y="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1665806" y="2605967"/>
              <a:ext cx="126924" cy="111832"/>
            </a:xfrm>
            <a:custGeom>
              <a:rect b="b" l="l" r="r" t="t"/>
              <a:pathLst>
                <a:path extrusionOk="0" h="741" w="841">
                  <a:moveTo>
                    <a:pt x="407" y="0"/>
                  </a:moveTo>
                  <a:cubicBezTo>
                    <a:pt x="313" y="0"/>
                    <a:pt x="219" y="37"/>
                    <a:pt x="146" y="110"/>
                  </a:cubicBezTo>
                  <a:cubicBezTo>
                    <a:pt x="0" y="256"/>
                    <a:pt x="0" y="485"/>
                    <a:pt x="146" y="631"/>
                  </a:cubicBezTo>
                  <a:cubicBezTo>
                    <a:pt x="219" y="704"/>
                    <a:pt x="313" y="740"/>
                    <a:pt x="407" y="740"/>
                  </a:cubicBezTo>
                  <a:cubicBezTo>
                    <a:pt x="500" y="740"/>
                    <a:pt x="594" y="704"/>
                    <a:pt x="667" y="631"/>
                  </a:cubicBezTo>
                  <a:cubicBezTo>
                    <a:pt x="841" y="485"/>
                    <a:pt x="841" y="256"/>
                    <a:pt x="667" y="110"/>
                  </a:cubicBezTo>
                  <a:cubicBezTo>
                    <a:pt x="594" y="37"/>
                    <a:pt x="500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1697197" y="2634944"/>
              <a:ext cx="60972" cy="56444"/>
            </a:xfrm>
            <a:custGeom>
              <a:rect b="b" l="l" r="r" t="t"/>
              <a:pathLst>
                <a:path extrusionOk="0" h="374" w="404">
                  <a:moveTo>
                    <a:pt x="285" y="91"/>
                  </a:moveTo>
                  <a:lnTo>
                    <a:pt x="230" y="147"/>
                  </a:lnTo>
                  <a:lnTo>
                    <a:pt x="230" y="91"/>
                  </a:lnTo>
                  <a:close/>
                  <a:moveTo>
                    <a:pt x="202" y="237"/>
                  </a:moveTo>
                  <a:cubicBezTo>
                    <a:pt x="202" y="265"/>
                    <a:pt x="202" y="265"/>
                    <a:pt x="174" y="293"/>
                  </a:cubicBezTo>
                  <a:lnTo>
                    <a:pt x="140" y="293"/>
                  </a:lnTo>
                  <a:lnTo>
                    <a:pt x="202" y="237"/>
                  </a:lnTo>
                  <a:close/>
                  <a:moveTo>
                    <a:pt x="229" y="1"/>
                  </a:moveTo>
                  <a:cubicBezTo>
                    <a:pt x="207" y="1"/>
                    <a:pt x="186" y="10"/>
                    <a:pt x="174" y="36"/>
                  </a:cubicBezTo>
                  <a:cubicBezTo>
                    <a:pt x="112" y="91"/>
                    <a:pt x="140" y="147"/>
                    <a:pt x="174" y="210"/>
                  </a:cubicBezTo>
                  <a:lnTo>
                    <a:pt x="112" y="265"/>
                  </a:lnTo>
                  <a:lnTo>
                    <a:pt x="112" y="210"/>
                  </a:lnTo>
                  <a:lnTo>
                    <a:pt x="56" y="147"/>
                  </a:lnTo>
                  <a:cubicBezTo>
                    <a:pt x="1" y="182"/>
                    <a:pt x="1" y="265"/>
                    <a:pt x="56" y="321"/>
                  </a:cubicBezTo>
                  <a:lnTo>
                    <a:pt x="28" y="355"/>
                  </a:lnTo>
                  <a:lnTo>
                    <a:pt x="56" y="355"/>
                  </a:lnTo>
                  <a:lnTo>
                    <a:pt x="84" y="321"/>
                  </a:lnTo>
                  <a:cubicBezTo>
                    <a:pt x="117" y="358"/>
                    <a:pt x="153" y="373"/>
                    <a:pt x="189" y="373"/>
                  </a:cubicBezTo>
                  <a:cubicBezTo>
                    <a:pt x="212" y="373"/>
                    <a:pt x="235" y="366"/>
                    <a:pt x="258" y="355"/>
                  </a:cubicBezTo>
                  <a:cubicBezTo>
                    <a:pt x="313" y="293"/>
                    <a:pt x="258" y="237"/>
                    <a:pt x="230" y="182"/>
                  </a:cubicBezTo>
                  <a:lnTo>
                    <a:pt x="285" y="119"/>
                  </a:lnTo>
                  <a:cubicBezTo>
                    <a:pt x="313" y="119"/>
                    <a:pt x="313" y="147"/>
                    <a:pt x="285" y="147"/>
                  </a:cubicBezTo>
                  <a:lnTo>
                    <a:pt x="376" y="237"/>
                  </a:lnTo>
                  <a:cubicBezTo>
                    <a:pt x="403" y="182"/>
                    <a:pt x="403" y="119"/>
                    <a:pt x="348" y="64"/>
                  </a:cubicBezTo>
                  <a:lnTo>
                    <a:pt x="376" y="36"/>
                  </a:lnTo>
                  <a:lnTo>
                    <a:pt x="348" y="8"/>
                  </a:lnTo>
                  <a:lnTo>
                    <a:pt x="313" y="36"/>
                  </a:lnTo>
                  <a:cubicBezTo>
                    <a:pt x="297" y="20"/>
                    <a:pt x="261" y="1"/>
                    <a:pt x="229" y="1"/>
                  </a:cubicBezTo>
                  <a:close/>
                </a:path>
              </a:pathLst>
            </a:custGeom>
            <a:solidFill>
              <a:srgbClr val="33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1836649" y="2033524"/>
              <a:ext cx="340777" cy="340777"/>
            </a:xfrm>
            <a:custGeom>
              <a:rect b="b" l="l" r="r" t="t"/>
              <a:pathLst>
                <a:path extrusionOk="0" h="2258" w="2258">
                  <a:moveTo>
                    <a:pt x="1125" y="0"/>
                  </a:moveTo>
                  <a:cubicBezTo>
                    <a:pt x="521" y="0"/>
                    <a:pt x="0" y="521"/>
                    <a:pt x="0" y="1125"/>
                  </a:cubicBezTo>
                  <a:cubicBezTo>
                    <a:pt x="0" y="1764"/>
                    <a:pt x="521" y="2257"/>
                    <a:pt x="1125" y="2257"/>
                  </a:cubicBezTo>
                  <a:cubicBezTo>
                    <a:pt x="1764" y="2257"/>
                    <a:pt x="2257" y="1764"/>
                    <a:pt x="2257" y="1125"/>
                  </a:cubicBezTo>
                  <a:cubicBezTo>
                    <a:pt x="2257" y="521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1828197" y="2024016"/>
              <a:ext cx="357529" cy="358586"/>
            </a:xfrm>
            <a:custGeom>
              <a:rect b="b" l="l" r="r" t="t"/>
              <a:pathLst>
                <a:path extrusionOk="0" h="2376" w="2369">
                  <a:moveTo>
                    <a:pt x="1181" y="119"/>
                  </a:moveTo>
                  <a:cubicBezTo>
                    <a:pt x="1473" y="119"/>
                    <a:pt x="1765" y="237"/>
                    <a:pt x="1966" y="438"/>
                  </a:cubicBezTo>
                  <a:cubicBezTo>
                    <a:pt x="2140" y="640"/>
                    <a:pt x="2258" y="897"/>
                    <a:pt x="2258" y="1188"/>
                  </a:cubicBezTo>
                  <a:cubicBezTo>
                    <a:pt x="2258" y="1508"/>
                    <a:pt x="2140" y="1765"/>
                    <a:pt x="1966" y="1973"/>
                  </a:cubicBezTo>
                  <a:cubicBezTo>
                    <a:pt x="1765" y="2147"/>
                    <a:pt x="1473" y="2258"/>
                    <a:pt x="1181" y="2258"/>
                  </a:cubicBezTo>
                  <a:cubicBezTo>
                    <a:pt x="897" y="2258"/>
                    <a:pt x="633" y="2147"/>
                    <a:pt x="431" y="1973"/>
                  </a:cubicBezTo>
                  <a:cubicBezTo>
                    <a:pt x="230" y="1765"/>
                    <a:pt x="112" y="1508"/>
                    <a:pt x="112" y="1188"/>
                  </a:cubicBezTo>
                  <a:cubicBezTo>
                    <a:pt x="112" y="897"/>
                    <a:pt x="230" y="640"/>
                    <a:pt x="431" y="438"/>
                  </a:cubicBezTo>
                  <a:cubicBezTo>
                    <a:pt x="633" y="237"/>
                    <a:pt x="897" y="119"/>
                    <a:pt x="1181" y="119"/>
                  </a:cubicBezTo>
                  <a:close/>
                  <a:moveTo>
                    <a:pt x="1181" y="1"/>
                  </a:moveTo>
                  <a:cubicBezTo>
                    <a:pt x="522" y="1"/>
                    <a:pt x="1" y="522"/>
                    <a:pt x="1" y="1188"/>
                  </a:cubicBezTo>
                  <a:cubicBezTo>
                    <a:pt x="1" y="1855"/>
                    <a:pt x="522" y="2376"/>
                    <a:pt x="1181" y="2376"/>
                  </a:cubicBezTo>
                  <a:cubicBezTo>
                    <a:pt x="1848" y="2376"/>
                    <a:pt x="2369" y="1855"/>
                    <a:pt x="2369" y="1188"/>
                  </a:cubicBezTo>
                  <a:cubicBezTo>
                    <a:pt x="2369" y="522"/>
                    <a:pt x="1848" y="1"/>
                    <a:pt x="118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871210" y="2072311"/>
              <a:ext cx="271505" cy="266374"/>
            </a:xfrm>
            <a:custGeom>
              <a:rect b="b" l="l" r="r" t="t"/>
              <a:pathLst>
                <a:path extrusionOk="0" h="1765" w="1799">
                  <a:moveTo>
                    <a:pt x="896" y="0"/>
                  </a:moveTo>
                  <a:cubicBezTo>
                    <a:pt x="410" y="0"/>
                    <a:pt x="0" y="375"/>
                    <a:pt x="0" y="868"/>
                  </a:cubicBezTo>
                  <a:cubicBezTo>
                    <a:pt x="0" y="1361"/>
                    <a:pt x="410" y="1764"/>
                    <a:pt x="896" y="1764"/>
                  </a:cubicBezTo>
                  <a:cubicBezTo>
                    <a:pt x="1389" y="1764"/>
                    <a:pt x="1799" y="1361"/>
                    <a:pt x="1799" y="868"/>
                  </a:cubicBezTo>
                  <a:cubicBezTo>
                    <a:pt x="1799" y="375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1884792" y="2080612"/>
              <a:ext cx="248565" cy="249622"/>
            </a:xfrm>
            <a:custGeom>
              <a:rect b="b" l="l" r="r" t="t"/>
              <a:pathLst>
                <a:path extrusionOk="0" h="1654" w="1647">
                  <a:moveTo>
                    <a:pt x="806" y="1"/>
                  </a:moveTo>
                  <a:cubicBezTo>
                    <a:pt x="348" y="1"/>
                    <a:pt x="1" y="348"/>
                    <a:pt x="1" y="813"/>
                  </a:cubicBezTo>
                  <a:cubicBezTo>
                    <a:pt x="1" y="1278"/>
                    <a:pt x="348" y="1653"/>
                    <a:pt x="806" y="1653"/>
                  </a:cubicBezTo>
                  <a:cubicBezTo>
                    <a:pt x="1271" y="1653"/>
                    <a:pt x="1646" y="1278"/>
                    <a:pt x="1646" y="813"/>
                  </a:cubicBezTo>
                  <a:cubicBezTo>
                    <a:pt x="1646" y="348"/>
                    <a:pt x="1271" y="1"/>
                    <a:pt x="80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1968705" y="2118342"/>
              <a:ext cx="92363" cy="154240"/>
            </a:xfrm>
            <a:custGeom>
              <a:rect b="b" l="l" r="r" t="t"/>
              <a:pathLst>
                <a:path extrusionOk="0" h="1022" w="612">
                  <a:moveTo>
                    <a:pt x="278" y="258"/>
                  </a:moveTo>
                  <a:lnTo>
                    <a:pt x="278" y="417"/>
                  </a:lnTo>
                  <a:cubicBezTo>
                    <a:pt x="229" y="397"/>
                    <a:pt x="209" y="369"/>
                    <a:pt x="209" y="327"/>
                  </a:cubicBezTo>
                  <a:cubicBezTo>
                    <a:pt x="209" y="285"/>
                    <a:pt x="229" y="265"/>
                    <a:pt x="278" y="258"/>
                  </a:cubicBezTo>
                  <a:close/>
                  <a:moveTo>
                    <a:pt x="347" y="612"/>
                  </a:moveTo>
                  <a:cubicBezTo>
                    <a:pt x="382" y="626"/>
                    <a:pt x="403" y="654"/>
                    <a:pt x="403" y="695"/>
                  </a:cubicBezTo>
                  <a:cubicBezTo>
                    <a:pt x="403" y="730"/>
                    <a:pt x="382" y="758"/>
                    <a:pt x="347" y="765"/>
                  </a:cubicBezTo>
                  <a:lnTo>
                    <a:pt x="347" y="612"/>
                  </a:lnTo>
                  <a:close/>
                  <a:moveTo>
                    <a:pt x="278" y="1"/>
                  </a:moveTo>
                  <a:lnTo>
                    <a:pt x="278" y="98"/>
                  </a:lnTo>
                  <a:cubicBezTo>
                    <a:pt x="195" y="105"/>
                    <a:pt x="132" y="133"/>
                    <a:pt x="77" y="174"/>
                  </a:cubicBezTo>
                  <a:cubicBezTo>
                    <a:pt x="28" y="216"/>
                    <a:pt x="0" y="272"/>
                    <a:pt x="0" y="348"/>
                  </a:cubicBezTo>
                  <a:cubicBezTo>
                    <a:pt x="0" y="390"/>
                    <a:pt x="7" y="417"/>
                    <a:pt x="21" y="445"/>
                  </a:cubicBezTo>
                  <a:cubicBezTo>
                    <a:pt x="28" y="459"/>
                    <a:pt x="35" y="466"/>
                    <a:pt x="42" y="480"/>
                  </a:cubicBezTo>
                  <a:cubicBezTo>
                    <a:pt x="56" y="487"/>
                    <a:pt x="63" y="501"/>
                    <a:pt x="77" y="508"/>
                  </a:cubicBezTo>
                  <a:cubicBezTo>
                    <a:pt x="91" y="515"/>
                    <a:pt x="104" y="522"/>
                    <a:pt x="111" y="529"/>
                  </a:cubicBezTo>
                  <a:cubicBezTo>
                    <a:pt x="118" y="535"/>
                    <a:pt x="139" y="542"/>
                    <a:pt x="174" y="556"/>
                  </a:cubicBezTo>
                  <a:cubicBezTo>
                    <a:pt x="209" y="563"/>
                    <a:pt x="243" y="577"/>
                    <a:pt x="278" y="584"/>
                  </a:cubicBezTo>
                  <a:lnTo>
                    <a:pt x="278" y="765"/>
                  </a:lnTo>
                  <a:cubicBezTo>
                    <a:pt x="236" y="758"/>
                    <a:pt x="216" y="723"/>
                    <a:pt x="209" y="674"/>
                  </a:cubicBezTo>
                  <a:lnTo>
                    <a:pt x="0" y="674"/>
                  </a:lnTo>
                  <a:cubicBezTo>
                    <a:pt x="0" y="751"/>
                    <a:pt x="28" y="806"/>
                    <a:pt x="77" y="855"/>
                  </a:cubicBezTo>
                  <a:cubicBezTo>
                    <a:pt x="125" y="897"/>
                    <a:pt x="195" y="917"/>
                    <a:pt x="278" y="924"/>
                  </a:cubicBezTo>
                  <a:lnTo>
                    <a:pt x="278" y="1022"/>
                  </a:lnTo>
                  <a:lnTo>
                    <a:pt x="347" y="1022"/>
                  </a:lnTo>
                  <a:lnTo>
                    <a:pt x="347" y="924"/>
                  </a:lnTo>
                  <a:cubicBezTo>
                    <a:pt x="424" y="917"/>
                    <a:pt x="486" y="890"/>
                    <a:pt x="535" y="841"/>
                  </a:cubicBezTo>
                  <a:cubicBezTo>
                    <a:pt x="584" y="799"/>
                    <a:pt x="611" y="744"/>
                    <a:pt x="611" y="674"/>
                  </a:cubicBezTo>
                  <a:cubicBezTo>
                    <a:pt x="611" y="591"/>
                    <a:pt x="570" y="529"/>
                    <a:pt x="493" y="487"/>
                  </a:cubicBezTo>
                  <a:cubicBezTo>
                    <a:pt x="472" y="480"/>
                    <a:pt x="424" y="459"/>
                    <a:pt x="347" y="438"/>
                  </a:cubicBezTo>
                  <a:lnTo>
                    <a:pt x="347" y="258"/>
                  </a:lnTo>
                  <a:cubicBezTo>
                    <a:pt x="382" y="272"/>
                    <a:pt x="403" y="299"/>
                    <a:pt x="410" y="341"/>
                  </a:cubicBezTo>
                  <a:lnTo>
                    <a:pt x="611" y="341"/>
                  </a:lnTo>
                  <a:cubicBezTo>
                    <a:pt x="604" y="265"/>
                    <a:pt x="584" y="202"/>
                    <a:pt x="535" y="160"/>
                  </a:cubicBezTo>
                  <a:cubicBezTo>
                    <a:pt x="486" y="126"/>
                    <a:pt x="424" y="98"/>
                    <a:pt x="347" y="9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2259983" y="2330084"/>
              <a:ext cx="288408" cy="288408"/>
            </a:xfrm>
            <a:custGeom>
              <a:rect b="b" l="l" r="r" t="t"/>
              <a:pathLst>
                <a:path extrusionOk="0" h="1911" w="1911">
                  <a:moveTo>
                    <a:pt x="959" y="0"/>
                  </a:moveTo>
                  <a:cubicBezTo>
                    <a:pt x="438" y="0"/>
                    <a:pt x="1" y="431"/>
                    <a:pt x="1" y="952"/>
                  </a:cubicBezTo>
                  <a:cubicBezTo>
                    <a:pt x="1" y="1507"/>
                    <a:pt x="438" y="1910"/>
                    <a:pt x="959" y="1910"/>
                  </a:cubicBezTo>
                  <a:cubicBezTo>
                    <a:pt x="1480" y="1910"/>
                    <a:pt x="1910" y="1507"/>
                    <a:pt x="1910" y="952"/>
                  </a:cubicBezTo>
                  <a:cubicBezTo>
                    <a:pt x="1910" y="431"/>
                    <a:pt x="1480" y="0"/>
                    <a:pt x="959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2251682" y="2321632"/>
              <a:ext cx="305009" cy="305160"/>
            </a:xfrm>
            <a:custGeom>
              <a:rect b="b" l="l" r="r" t="t"/>
              <a:pathLst>
                <a:path extrusionOk="0" h="2022" w="2021">
                  <a:moveTo>
                    <a:pt x="1014" y="112"/>
                  </a:moveTo>
                  <a:cubicBezTo>
                    <a:pt x="1271" y="112"/>
                    <a:pt x="1472" y="202"/>
                    <a:pt x="1646" y="376"/>
                  </a:cubicBezTo>
                  <a:cubicBezTo>
                    <a:pt x="1820" y="549"/>
                    <a:pt x="1910" y="751"/>
                    <a:pt x="1910" y="1008"/>
                  </a:cubicBezTo>
                  <a:cubicBezTo>
                    <a:pt x="1910" y="1272"/>
                    <a:pt x="1820" y="1501"/>
                    <a:pt x="1646" y="1647"/>
                  </a:cubicBezTo>
                  <a:cubicBezTo>
                    <a:pt x="1472" y="1820"/>
                    <a:pt x="1271" y="1911"/>
                    <a:pt x="1014" y="1911"/>
                  </a:cubicBezTo>
                  <a:cubicBezTo>
                    <a:pt x="750" y="1911"/>
                    <a:pt x="549" y="1820"/>
                    <a:pt x="375" y="1647"/>
                  </a:cubicBezTo>
                  <a:cubicBezTo>
                    <a:pt x="202" y="1501"/>
                    <a:pt x="111" y="1272"/>
                    <a:pt x="111" y="1008"/>
                  </a:cubicBezTo>
                  <a:cubicBezTo>
                    <a:pt x="111" y="751"/>
                    <a:pt x="202" y="549"/>
                    <a:pt x="375" y="376"/>
                  </a:cubicBezTo>
                  <a:cubicBezTo>
                    <a:pt x="549" y="202"/>
                    <a:pt x="750" y="112"/>
                    <a:pt x="1014" y="112"/>
                  </a:cubicBezTo>
                  <a:close/>
                  <a:moveTo>
                    <a:pt x="1014" y="1"/>
                  </a:moveTo>
                  <a:cubicBezTo>
                    <a:pt x="431" y="1"/>
                    <a:pt x="0" y="459"/>
                    <a:pt x="0" y="1008"/>
                  </a:cubicBezTo>
                  <a:cubicBezTo>
                    <a:pt x="0" y="1591"/>
                    <a:pt x="431" y="2022"/>
                    <a:pt x="1014" y="2022"/>
                  </a:cubicBezTo>
                  <a:cubicBezTo>
                    <a:pt x="1590" y="2022"/>
                    <a:pt x="2021" y="1591"/>
                    <a:pt x="2021" y="1008"/>
                  </a:cubicBezTo>
                  <a:cubicBezTo>
                    <a:pt x="2021" y="459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2290469" y="2360419"/>
              <a:ext cx="227436" cy="227587"/>
            </a:xfrm>
            <a:custGeom>
              <a:rect b="b" l="l" r="r" t="t"/>
              <a:pathLst>
                <a:path extrusionOk="0" h="1508" w="1507">
                  <a:moveTo>
                    <a:pt x="757" y="1"/>
                  </a:moveTo>
                  <a:cubicBezTo>
                    <a:pt x="347" y="1"/>
                    <a:pt x="0" y="348"/>
                    <a:pt x="0" y="751"/>
                  </a:cubicBezTo>
                  <a:cubicBezTo>
                    <a:pt x="0" y="1188"/>
                    <a:pt x="347" y="1508"/>
                    <a:pt x="757" y="1508"/>
                  </a:cubicBezTo>
                  <a:cubicBezTo>
                    <a:pt x="1160" y="1508"/>
                    <a:pt x="1507" y="1188"/>
                    <a:pt x="1507" y="751"/>
                  </a:cubicBezTo>
                  <a:cubicBezTo>
                    <a:pt x="1507" y="348"/>
                    <a:pt x="1160" y="1"/>
                    <a:pt x="75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2299826" y="2368870"/>
              <a:ext cx="209779" cy="209779"/>
            </a:xfrm>
            <a:custGeom>
              <a:rect b="b" l="l" r="r" t="t"/>
              <a:pathLst>
                <a:path extrusionOk="0" h="1390" w="1390">
                  <a:moveTo>
                    <a:pt x="695" y="0"/>
                  </a:moveTo>
                  <a:cubicBezTo>
                    <a:pt x="313" y="0"/>
                    <a:pt x="1" y="320"/>
                    <a:pt x="1" y="695"/>
                  </a:cubicBezTo>
                  <a:cubicBezTo>
                    <a:pt x="1" y="1105"/>
                    <a:pt x="313" y="1389"/>
                    <a:pt x="695" y="1389"/>
                  </a:cubicBezTo>
                  <a:cubicBezTo>
                    <a:pt x="1070" y="1389"/>
                    <a:pt x="1389" y="1105"/>
                    <a:pt x="1389" y="695"/>
                  </a:cubicBezTo>
                  <a:cubicBezTo>
                    <a:pt x="1389" y="320"/>
                    <a:pt x="1070" y="0"/>
                    <a:pt x="69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371061" y="2408714"/>
              <a:ext cx="73498" cy="122698"/>
            </a:xfrm>
            <a:custGeom>
              <a:rect b="b" l="l" r="r" t="t"/>
              <a:pathLst>
                <a:path extrusionOk="0" h="813" w="487">
                  <a:moveTo>
                    <a:pt x="216" y="202"/>
                  </a:moveTo>
                  <a:lnTo>
                    <a:pt x="216" y="327"/>
                  </a:lnTo>
                  <a:cubicBezTo>
                    <a:pt x="181" y="313"/>
                    <a:pt x="167" y="292"/>
                    <a:pt x="167" y="257"/>
                  </a:cubicBezTo>
                  <a:cubicBezTo>
                    <a:pt x="167" y="229"/>
                    <a:pt x="181" y="209"/>
                    <a:pt x="216" y="202"/>
                  </a:cubicBezTo>
                  <a:close/>
                  <a:moveTo>
                    <a:pt x="272" y="486"/>
                  </a:moveTo>
                  <a:cubicBezTo>
                    <a:pt x="306" y="500"/>
                    <a:pt x="320" y="521"/>
                    <a:pt x="320" y="549"/>
                  </a:cubicBezTo>
                  <a:cubicBezTo>
                    <a:pt x="320" y="584"/>
                    <a:pt x="306" y="604"/>
                    <a:pt x="272" y="611"/>
                  </a:cubicBezTo>
                  <a:lnTo>
                    <a:pt x="272" y="486"/>
                  </a:lnTo>
                  <a:close/>
                  <a:moveTo>
                    <a:pt x="216" y="0"/>
                  </a:moveTo>
                  <a:lnTo>
                    <a:pt x="216" y="70"/>
                  </a:lnTo>
                  <a:cubicBezTo>
                    <a:pt x="154" y="77"/>
                    <a:pt x="105" y="97"/>
                    <a:pt x="63" y="132"/>
                  </a:cubicBezTo>
                  <a:cubicBezTo>
                    <a:pt x="22" y="167"/>
                    <a:pt x="1" y="216"/>
                    <a:pt x="1" y="271"/>
                  </a:cubicBezTo>
                  <a:cubicBezTo>
                    <a:pt x="1" y="306"/>
                    <a:pt x="1" y="334"/>
                    <a:pt x="15" y="347"/>
                  </a:cubicBezTo>
                  <a:cubicBezTo>
                    <a:pt x="22" y="361"/>
                    <a:pt x="29" y="368"/>
                    <a:pt x="35" y="382"/>
                  </a:cubicBezTo>
                  <a:cubicBezTo>
                    <a:pt x="42" y="389"/>
                    <a:pt x="49" y="396"/>
                    <a:pt x="56" y="403"/>
                  </a:cubicBezTo>
                  <a:cubicBezTo>
                    <a:pt x="70" y="410"/>
                    <a:pt x="77" y="417"/>
                    <a:pt x="84" y="417"/>
                  </a:cubicBezTo>
                  <a:cubicBezTo>
                    <a:pt x="91" y="424"/>
                    <a:pt x="112" y="431"/>
                    <a:pt x="133" y="438"/>
                  </a:cubicBezTo>
                  <a:cubicBezTo>
                    <a:pt x="160" y="452"/>
                    <a:pt x="188" y="459"/>
                    <a:pt x="216" y="466"/>
                  </a:cubicBezTo>
                  <a:lnTo>
                    <a:pt x="216" y="611"/>
                  </a:lnTo>
                  <a:cubicBezTo>
                    <a:pt x="188" y="604"/>
                    <a:pt x="167" y="577"/>
                    <a:pt x="167" y="535"/>
                  </a:cubicBezTo>
                  <a:lnTo>
                    <a:pt x="1" y="535"/>
                  </a:lnTo>
                  <a:cubicBezTo>
                    <a:pt x="1" y="597"/>
                    <a:pt x="15" y="646"/>
                    <a:pt x="56" y="681"/>
                  </a:cubicBezTo>
                  <a:cubicBezTo>
                    <a:pt x="98" y="716"/>
                    <a:pt x="154" y="736"/>
                    <a:pt x="216" y="736"/>
                  </a:cubicBezTo>
                  <a:lnTo>
                    <a:pt x="216" y="813"/>
                  </a:lnTo>
                  <a:lnTo>
                    <a:pt x="272" y="813"/>
                  </a:lnTo>
                  <a:lnTo>
                    <a:pt x="272" y="736"/>
                  </a:lnTo>
                  <a:cubicBezTo>
                    <a:pt x="334" y="729"/>
                    <a:pt x="390" y="709"/>
                    <a:pt x="424" y="674"/>
                  </a:cubicBezTo>
                  <a:cubicBezTo>
                    <a:pt x="466" y="632"/>
                    <a:pt x="487" y="591"/>
                    <a:pt x="487" y="535"/>
                  </a:cubicBezTo>
                  <a:cubicBezTo>
                    <a:pt x="487" y="472"/>
                    <a:pt x="459" y="417"/>
                    <a:pt x="397" y="389"/>
                  </a:cubicBezTo>
                  <a:cubicBezTo>
                    <a:pt x="376" y="382"/>
                    <a:pt x="334" y="368"/>
                    <a:pt x="272" y="347"/>
                  </a:cubicBezTo>
                  <a:lnTo>
                    <a:pt x="272" y="202"/>
                  </a:lnTo>
                  <a:cubicBezTo>
                    <a:pt x="306" y="216"/>
                    <a:pt x="320" y="236"/>
                    <a:pt x="320" y="271"/>
                  </a:cubicBezTo>
                  <a:lnTo>
                    <a:pt x="487" y="271"/>
                  </a:lnTo>
                  <a:cubicBezTo>
                    <a:pt x="487" y="209"/>
                    <a:pt x="466" y="160"/>
                    <a:pt x="424" y="125"/>
                  </a:cubicBezTo>
                  <a:cubicBezTo>
                    <a:pt x="390" y="97"/>
                    <a:pt x="341" y="77"/>
                    <a:pt x="272" y="70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2259983" y="1959120"/>
              <a:ext cx="218230" cy="222305"/>
            </a:xfrm>
            <a:custGeom>
              <a:rect b="b" l="l" r="r" t="t"/>
              <a:pathLst>
                <a:path extrusionOk="0" h="1473" w="1446">
                  <a:moveTo>
                    <a:pt x="723" y="0"/>
                  </a:moveTo>
                  <a:cubicBezTo>
                    <a:pt x="320" y="0"/>
                    <a:pt x="1" y="320"/>
                    <a:pt x="1" y="750"/>
                  </a:cubicBezTo>
                  <a:cubicBezTo>
                    <a:pt x="1" y="1153"/>
                    <a:pt x="320" y="1472"/>
                    <a:pt x="723" y="1472"/>
                  </a:cubicBezTo>
                  <a:cubicBezTo>
                    <a:pt x="1133" y="1472"/>
                    <a:pt x="1445" y="1153"/>
                    <a:pt x="1445" y="750"/>
                  </a:cubicBezTo>
                  <a:cubicBezTo>
                    <a:pt x="1445" y="320"/>
                    <a:pt x="1133" y="0"/>
                    <a:pt x="72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2251682" y="1949612"/>
              <a:ext cx="235888" cy="241170"/>
            </a:xfrm>
            <a:custGeom>
              <a:rect b="b" l="l" r="r" t="t"/>
              <a:pathLst>
                <a:path extrusionOk="0" h="1598" w="1563">
                  <a:moveTo>
                    <a:pt x="778" y="119"/>
                  </a:moveTo>
                  <a:cubicBezTo>
                    <a:pt x="979" y="119"/>
                    <a:pt x="1125" y="209"/>
                    <a:pt x="1271" y="320"/>
                  </a:cubicBezTo>
                  <a:cubicBezTo>
                    <a:pt x="1389" y="438"/>
                    <a:pt x="1445" y="612"/>
                    <a:pt x="1445" y="813"/>
                  </a:cubicBezTo>
                  <a:cubicBezTo>
                    <a:pt x="1445" y="987"/>
                    <a:pt x="1389" y="1160"/>
                    <a:pt x="1271" y="1278"/>
                  </a:cubicBezTo>
                  <a:cubicBezTo>
                    <a:pt x="1125" y="1390"/>
                    <a:pt x="979" y="1480"/>
                    <a:pt x="778" y="1480"/>
                  </a:cubicBezTo>
                  <a:cubicBezTo>
                    <a:pt x="604" y="1480"/>
                    <a:pt x="431" y="1390"/>
                    <a:pt x="320" y="1278"/>
                  </a:cubicBezTo>
                  <a:cubicBezTo>
                    <a:pt x="174" y="1160"/>
                    <a:pt x="111" y="987"/>
                    <a:pt x="111" y="813"/>
                  </a:cubicBezTo>
                  <a:cubicBezTo>
                    <a:pt x="111" y="612"/>
                    <a:pt x="174" y="438"/>
                    <a:pt x="320" y="320"/>
                  </a:cubicBezTo>
                  <a:cubicBezTo>
                    <a:pt x="431" y="209"/>
                    <a:pt x="604" y="119"/>
                    <a:pt x="778" y="119"/>
                  </a:cubicBezTo>
                  <a:close/>
                  <a:moveTo>
                    <a:pt x="778" y="1"/>
                  </a:moveTo>
                  <a:cubicBezTo>
                    <a:pt x="347" y="1"/>
                    <a:pt x="0" y="348"/>
                    <a:pt x="0" y="813"/>
                  </a:cubicBezTo>
                  <a:cubicBezTo>
                    <a:pt x="0" y="1251"/>
                    <a:pt x="347" y="1598"/>
                    <a:pt x="778" y="1598"/>
                  </a:cubicBezTo>
                  <a:cubicBezTo>
                    <a:pt x="1215" y="1598"/>
                    <a:pt x="1563" y="1251"/>
                    <a:pt x="1563" y="813"/>
                  </a:cubicBezTo>
                  <a:cubicBezTo>
                    <a:pt x="1563" y="348"/>
                    <a:pt x="1215" y="1"/>
                    <a:pt x="778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2282017" y="1985230"/>
              <a:ext cx="175218" cy="169936"/>
            </a:xfrm>
            <a:custGeom>
              <a:rect b="b" l="l" r="r" t="t"/>
              <a:pathLst>
                <a:path extrusionOk="0" h="1126" w="1161">
                  <a:moveTo>
                    <a:pt x="577" y="1"/>
                  </a:moveTo>
                  <a:cubicBezTo>
                    <a:pt x="257" y="1"/>
                    <a:pt x="1" y="258"/>
                    <a:pt x="1" y="577"/>
                  </a:cubicBezTo>
                  <a:cubicBezTo>
                    <a:pt x="1" y="869"/>
                    <a:pt x="257" y="1126"/>
                    <a:pt x="577" y="1126"/>
                  </a:cubicBezTo>
                  <a:cubicBezTo>
                    <a:pt x="896" y="1126"/>
                    <a:pt x="1160" y="869"/>
                    <a:pt x="1160" y="577"/>
                  </a:cubicBezTo>
                  <a:cubicBezTo>
                    <a:pt x="1160" y="258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2290469" y="1989455"/>
              <a:ext cx="161484" cy="161635"/>
            </a:xfrm>
            <a:custGeom>
              <a:rect b="b" l="l" r="r" t="t"/>
              <a:pathLst>
                <a:path extrusionOk="0" h="1071" w="1070">
                  <a:moveTo>
                    <a:pt x="521" y="1"/>
                  </a:moveTo>
                  <a:cubicBezTo>
                    <a:pt x="236" y="1"/>
                    <a:pt x="0" y="230"/>
                    <a:pt x="0" y="549"/>
                  </a:cubicBezTo>
                  <a:cubicBezTo>
                    <a:pt x="0" y="841"/>
                    <a:pt x="236" y="1070"/>
                    <a:pt x="521" y="1070"/>
                  </a:cubicBezTo>
                  <a:cubicBezTo>
                    <a:pt x="813" y="1070"/>
                    <a:pt x="1069" y="841"/>
                    <a:pt x="1069" y="549"/>
                  </a:cubicBezTo>
                  <a:cubicBezTo>
                    <a:pt x="1069" y="230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2343895" y="2020847"/>
              <a:ext cx="55689" cy="92514"/>
            </a:xfrm>
            <a:custGeom>
              <a:rect b="b" l="l" r="r" t="t"/>
              <a:pathLst>
                <a:path extrusionOk="0" h="613" w="369">
                  <a:moveTo>
                    <a:pt x="167" y="154"/>
                  </a:moveTo>
                  <a:lnTo>
                    <a:pt x="167" y="251"/>
                  </a:lnTo>
                  <a:cubicBezTo>
                    <a:pt x="139" y="237"/>
                    <a:pt x="125" y="223"/>
                    <a:pt x="125" y="195"/>
                  </a:cubicBezTo>
                  <a:cubicBezTo>
                    <a:pt x="125" y="175"/>
                    <a:pt x="139" y="161"/>
                    <a:pt x="167" y="154"/>
                  </a:cubicBezTo>
                  <a:close/>
                  <a:moveTo>
                    <a:pt x="209" y="369"/>
                  </a:moveTo>
                  <a:cubicBezTo>
                    <a:pt x="229" y="376"/>
                    <a:pt x="243" y="397"/>
                    <a:pt x="243" y="418"/>
                  </a:cubicBezTo>
                  <a:cubicBezTo>
                    <a:pt x="243" y="438"/>
                    <a:pt x="229" y="452"/>
                    <a:pt x="209" y="459"/>
                  </a:cubicBezTo>
                  <a:lnTo>
                    <a:pt x="209" y="369"/>
                  </a:lnTo>
                  <a:close/>
                  <a:moveTo>
                    <a:pt x="167" y="1"/>
                  </a:moveTo>
                  <a:lnTo>
                    <a:pt x="167" y="57"/>
                  </a:lnTo>
                  <a:cubicBezTo>
                    <a:pt x="118" y="63"/>
                    <a:pt x="77" y="77"/>
                    <a:pt x="49" y="105"/>
                  </a:cubicBezTo>
                  <a:cubicBezTo>
                    <a:pt x="14" y="133"/>
                    <a:pt x="0" y="168"/>
                    <a:pt x="0" y="209"/>
                  </a:cubicBezTo>
                  <a:cubicBezTo>
                    <a:pt x="0" y="230"/>
                    <a:pt x="7" y="251"/>
                    <a:pt x="14" y="265"/>
                  </a:cubicBezTo>
                  <a:cubicBezTo>
                    <a:pt x="14" y="272"/>
                    <a:pt x="21" y="279"/>
                    <a:pt x="28" y="286"/>
                  </a:cubicBezTo>
                  <a:cubicBezTo>
                    <a:pt x="28" y="293"/>
                    <a:pt x="35" y="300"/>
                    <a:pt x="49" y="307"/>
                  </a:cubicBezTo>
                  <a:cubicBezTo>
                    <a:pt x="56" y="313"/>
                    <a:pt x="63" y="313"/>
                    <a:pt x="70" y="320"/>
                  </a:cubicBezTo>
                  <a:cubicBezTo>
                    <a:pt x="70" y="320"/>
                    <a:pt x="84" y="327"/>
                    <a:pt x="104" y="334"/>
                  </a:cubicBezTo>
                  <a:cubicBezTo>
                    <a:pt x="125" y="341"/>
                    <a:pt x="146" y="348"/>
                    <a:pt x="167" y="348"/>
                  </a:cubicBezTo>
                  <a:lnTo>
                    <a:pt x="167" y="459"/>
                  </a:lnTo>
                  <a:cubicBezTo>
                    <a:pt x="139" y="452"/>
                    <a:pt x="132" y="438"/>
                    <a:pt x="125" y="404"/>
                  </a:cubicBezTo>
                  <a:lnTo>
                    <a:pt x="0" y="404"/>
                  </a:lnTo>
                  <a:cubicBezTo>
                    <a:pt x="0" y="452"/>
                    <a:pt x="14" y="487"/>
                    <a:pt x="42" y="515"/>
                  </a:cubicBezTo>
                  <a:cubicBezTo>
                    <a:pt x="77" y="536"/>
                    <a:pt x="111" y="556"/>
                    <a:pt x="167" y="556"/>
                  </a:cubicBezTo>
                  <a:lnTo>
                    <a:pt x="167" y="612"/>
                  </a:lnTo>
                  <a:lnTo>
                    <a:pt x="209" y="612"/>
                  </a:lnTo>
                  <a:lnTo>
                    <a:pt x="209" y="556"/>
                  </a:lnTo>
                  <a:cubicBezTo>
                    <a:pt x="250" y="550"/>
                    <a:pt x="292" y="536"/>
                    <a:pt x="320" y="508"/>
                  </a:cubicBezTo>
                  <a:cubicBezTo>
                    <a:pt x="354" y="480"/>
                    <a:pt x="368" y="445"/>
                    <a:pt x="368" y="404"/>
                  </a:cubicBezTo>
                  <a:cubicBezTo>
                    <a:pt x="368" y="355"/>
                    <a:pt x="340" y="320"/>
                    <a:pt x="299" y="293"/>
                  </a:cubicBezTo>
                  <a:cubicBezTo>
                    <a:pt x="285" y="286"/>
                    <a:pt x="250" y="279"/>
                    <a:pt x="209" y="265"/>
                  </a:cubicBezTo>
                  <a:lnTo>
                    <a:pt x="209" y="154"/>
                  </a:lnTo>
                  <a:cubicBezTo>
                    <a:pt x="229" y="161"/>
                    <a:pt x="243" y="182"/>
                    <a:pt x="243" y="209"/>
                  </a:cubicBezTo>
                  <a:lnTo>
                    <a:pt x="368" y="209"/>
                  </a:lnTo>
                  <a:cubicBezTo>
                    <a:pt x="361" y="161"/>
                    <a:pt x="347" y="119"/>
                    <a:pt x="320" y="98"/>
                  </a:cubicBezTo>
                  <a:cubicBezTo>
                    <a:pt x="292" y="77"/>
                    <a:pt x="257" y="63"/>
                    <a:pt x="209" y="5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1749567" y="2247228"/>
              <a:ext cx="519014" cy="383790"/>
            </a:xfrm>
            <a:custGeom>
              <a:rect b="b" l="l" r="r" t="t"/>
              <a:pathLst>
                <a:path extrusionOk="0" h="2543" w="3439">
                  <a:moveTo>
                    <a:pt x="1" y="1"/>
                  </a:moveTo>
                  <a:lnTo>
                    <a:pt x="1043" y="2542"/>
                  </a:lnTo>
                  <a:lnTo>
                    <a:pt x="2369" y="2542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1365020" y="2630869"/>
              <a:ext cx="1288102" cy="1245090"/>
            </a:xfrm>
            <a:custGeom>
              <a:rect b="b" l="l" r="r" t="t"/>
              <a:pathLst>
                <a:path extrusionOk="0" h="8250" w="8535">
                  <a:moveTo>
                    <a:pt x="3591" y="0"/>
                  </a:moveTo>
                  <a:cubicBezTo>
                    <a:pt x="3591" y="0"/>
                    <a:pt x="0" y="1854"/>
                    <a:pt x="0" y="5097"/>
                  </a:cubicBezTo>
                  <a:cubicBezTo>
                    <a:pt x="0" y="7931"/>
                    <a:pt x="3181" y="8250"/>
                    <a:pt x="4250" y="8250"/>
                  </a:cubicBezTo>
                  <a:cubicBezTo>
                    <a:pt x="5327" y="8250"/>
                    <a:pt x="8535" y="7931"/>
                    <a:pt x="8535" y="5097"/>
                  </a:cubicBezTo>
                  <a:cubicBezTo>
                    <a:pt x="8535" y="1854"/>
                    <a:pt x="4917" y="0"/>
                    <a:pt x="4917" y="0"/>
                  </a:cubicBez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1762244" y="3037450"/>
              <a:ext cx="489584" cy="489584"/>
            </a:xfrm>
            <a:custGeom>
              <a:rect b="b" l="l" r="r" t="t"/>
              <a:pathLst>
                <a:path extrusionOk="0" h="3244" w="3244">
                  <a:moveTo>
                    <a:pt x="1618" y="1"/>
                  </a:moveTo>
                  <a:cubicBezTo>
                    <a:pt x="722" y="1"/>
                    <a:pt x="0" y="723"/>
                    <a:pt x="0" y="1619"/>
                  </a:cubicBezTo>
                  <a:cubicBezTo>
                    <a:pt x="0" y="2514"/>
                    <a:pt x="722" y="3244"/>
                    <a:pt x="1618" y="3244"/>
                  </a:cubicBezTo>
                  <a:cubicBezTo>
                    <a:pt x="2521" y="3244"/>
                    <a:pt x="3243" y="2514"/>
                    <a:pt x="3243" y="1619"/>
                  </a:cubicBezTo>
                  <a:cubicBezTo>
                    <a:pt x="3243" y="723"/>
                    <a:pt x="2521" y="1"/>
                    <a:pt x="1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1818840" y="2600534"/>
              <a:ext cx="380469" cy="61877"/>
            </a:xfrm>
            <a:custGeom>
              <a:rect b="b" l="l" r="r" t="t"/>
              <a:pathLst>
                <a:path extrusionOk="0" h="410" w="2521">
                  <a:moveTo>
                    <a:pt x="174" y="0"/>
                  </a:moveTo>
                  <a:cubicBezTo>
                    <a:pt x="91" y="0"/>
                    <a:pt x="0" y="90"/>
                    <a:pt x="0" y="201"/>
                  </a:cubicBezTo>
                  <a:cubicBezTo>
                    <a:pt x="0" y="319"/>
                    <a:pt x="91" y="410"/>
                    <a:pt x="174" y="410"/>
                  </a:cubicBezTo>
                  <a:lnTo>
                    <a:pt x="2320" y="410"/>
                  </a:lnTo>
                  <a:cubicBezTo>
                    <a:pt x="2431" y="410"/>
                    <a:pt x="2521" y="319"/>
                    <a:pt x="2521" y="201"/>
                  </a:cubicBezTo>
                  <a:cubicBezTo>
                    <a:pt x="2521" y="90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195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1818840" y="2539713"/>
              <a:ext cx="380469" cy="60972"/>
            </a:xfrm>
            <a:custGeom>
              <a:rect b="b" l="l" r="r" t="t"/>
              <a:pathLst>
                <a:path extrusionOk="0" h="404" w="2521">
                  <a:moveTo>
                    <a:pt x="174" y="0"/>
                  </a:moveTo>
                  <a:cubicBezTo>
                    <a:pt x="91" y="0"/>
                    <a:pt x="0" y="118"/>
                    <a:pt x="0" y="202"/>
                  </a:cubicBezTo>
                  <a:cubicBezTo>
                    <a:pt x="0" y="320"/>
                    <a:pt x="91" y="403"/>
                    <a:pt x="174" y="403"/>
                  </a:cubicBezTo>
                  <a:lnTo>
                    <a:pt x="2320" y="403"/>
                  </a:lnTo>
                  <a:cubicBezTo>
                    <a:pt x="2431" y="403"/>
                    <a:pt x="2521" y="320"/>
                    <a:pt x="2521" y="202"/>
                  </a:cubicBezTo>
                  <a:cubicBezTo>
                    <a:pt x="2521" y="118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2469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1926749" y="3146415"/>
              <a:ext cx="165710" cy="275882"/>
            </a:xfrm>
            <a:custGeom>
              <a:rect b="b" l="l" r="r" t="t"/>
              <a:pathLst>
                <a:path extrusionOk="0" h="1828" w="1098">
                  <a:moveTo>
                    <a:pt x="494" y="452"/>
                  </a:moveTo>
                  <a:lnTo>
                    <a:pt x="494" y="744"/>
                  </a:lnTo>
                  <a:cubicBezTo>
                    <a:pt x="417" y="709"/>
                    <a:pt x="375" y="654"/>
                    <a:pt x="375" y="584"/>
                  </a:cubicBezTo>
                  <a:cubicBezTo>
                    <a:pt x="375" y="515"/>
                    <a:pt x="417" y="466"/>
                    <a:pt x="494" y="452"/>
                  </a:cubicBezTo>
                  <a:close/>
                  <a:moveTo>
                    <a:pt x="618" y="1091"/>
                  </a:moveTo>
                  <a:cubicBezTo>
                    <a:pt x="688" y="1126"/>
                    <a:pt x="723" y="1174"/>
                    <a:pt x="723" y="1244"/>
                  </a:cubicBezTo>
                  <a:cubicBezTo>
                    <a:pt x="723" y="1313"/>
                    <a:pt x="688" y="1355"/>
                    <a:pt x="618" y="1376"/>
                  </a:cubicBezTo>
                  <a:lnTo>
                    <a:pt x="618" y="1091"/>
                  </a:lnTo>
                  <a:close/>
                  <a:moveTo>
                    <a:pt x="494" y="1"/>
                  </a:moveTo>
                  <a:lnTo>
                    <a:pt x="494" y="168"/>
                  </a:lnTo>
                  <a:cubicBezTo>
                    <a:pt x="355" y="181"/>
                    <a:pt x="237" y="223"/>
                    <a:pt x="139" y="306"/>
                  </a:cubicBezTo>
                  <a:cubicBezTo>
                    <a:pt x="49" y="383"/>
                    <a:pt x="0" y="487"/>
                    <a:pt x="0" y="612"/>
                  </a:cubicBezTo>
                  <a:cubicBezTo>
                    <a:pt x="0" y="688"/>
                    <a:pt x="14" y="751"/>
                    <a:pt x="35" y="793"/>
                  </a:cubicBezTo>
                  <a:cubicBezTo>
                    <a:pt x="56" y="813"/>
                    <a:pt x="70" y="834"/>
                    <a:pt x="77" y="855"/>
                  </a:cubicBezTo>
                  <a:cubicBezTo>
                    <a:pt x="91" y="876"/>
                    <a:pt x="112" y="890"/>
                    <a:pt x="139" y="904"/>
                  </a:cubicBezTo>
                  <a:cubicBezTo>
                    <a:pt x="167" y="924"/>
                    <a:pt x="188" y="938"/>
                    <a:pt x="202" y="945"/>
                  </a:cubicBezTo>
                  <a:cubicBezTo>
                    <a:pt x="216" y="959"/>
                    <a:pt x="250" y="973"/>
                    <a:pt x="313" y="994"/>
                  </a:cubicBezTo>
                  <a:cubicBezTo>
                    <a:pt x="369" y="1015"/>
                    <a:pt x="431" y="1029"/>
                    <a:pt x="494" y="1049"/>
                  </a:cubicBezTo>
                  <a:lnTo>
                    <a:pt x="494" y="1376"/>
                  </a:lnTo>
                  <a:cubicBezTo>
                    <a:pt x="424" y="1355"/>
                    <a:pt x="389" y="1299"/>
                    <a:pt x="382" y="1209"/>
                  </a:cubicBezTo>
                  <a:lnTo>
                    <a:pt x="0" y="1209"/>
                  </a:lnTo>
                  <a:cubicBezTo>
                    <a:pt x="0" y="1341"/>
                    <a:pt x="42" y="1452"/>
                    <a:pt x="132" y="1529"/>
                  </a:cubicBezTo>
                  <a:cubicBezTo>
                    <a:pt x="223" y="1605"/>
                    <a:pt x="341" y="1654"/>
                    <a:pt x="494" y="1661"/>
                  </a:cubicBezTo>
                  <a:lnTo>
                    <a:pt x="494" y="1827"/>
                  </a:lnTo>
                  <a:lnTo>
                    <a:pt x="618" y="1827"/>
                  </a:lnTo>
                  <a:lnTo>
                    <a:pt x="618" y="1661"/>
                  </a:lnTo>
                  <a:cubicBezTo>
                    <a:pt x="757" y="1647"/>
                    <a:pt x="875" y="1598"/>
                    <a:pt x="966" y="1515"/>
                  </a:cubicBezTo>
                  <a:cubicBezTo>
                    <a:pt x="1056" y="1431"/>
                    <a:pt x="1098" y="1327"/>
                    <a:pt x="1098" y="1216"/>
                  </a:cubicBezTo>
                  <a:cubicBezTo>
                    <a:pt x="1098" y="1056"/>
                    <a:pt x="1028" y="945"/>
                    <a:pt x="889" y="876"/>
                  </a:cubicBezTo>
                  <a:cubicBezTo>
                    <a:pt x="848" y="855"/>
                    <a:pt x="757" y="827"/>
                    <a:pt x="618" y="786"/>
                  </a:cubicBezTo>
                  <a:lnTo>
                    <a:pt x="618" y="459"/>
                  </a:lnTo>
                  <a:cubicBezTo>
                    <a:pt x="688" y="480"/>
                    <a:pt x="723" y="536"/>
                    <a:pt x="730" y="612"/>
                  </a:cubicBezTo>
                  <a:lnTo>
                    <a:pt x="1098" y="612"/>
                  </a:lnTo>
                  <a:cubicBezTo>
                    <a:pt x="1091" y="466"/>
                    <a:pt x="1049" y="362"/>
                    <a:pt x="966" y="286"/>
                  </a:cubicBezTo>
                  <a:cubicBezTo>
                    <a:pt x="882" y="216"/>
                    <a:pt x="764" y="174"/>
                    <a:pt x="618" y="168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2483195" y="3692446"/>
              <a:ext cx="629035" cy="122849"/>
            </a:xfrm>
            <a:custGeom>
              <a:rect b="b" l="l" r="r" t="t"/>
              <a:pathLst>
                <a:path extrusionOk="0" h="814" w="4168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2483195" y="3692446"/>
              <a:ext cx="629035" cy="60972"/>
            </a:xfrm>
            <a:custGeom>
              <a:rect b="b" l="l" r="r" t="t"/>
              <a:pathLst>
                <a:path extrusionOk="0" h="404" w="4168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2483195" y="3640077"/>
              <a:ext cx="629035" cy="100815"/>
            </a:xfrm>
            <a:custGeom>
              <a:rect b="b" l="l" r="r" t="t"/>
              <a:pathLst>
                <a:path extrusionOk="0" h="668" w="4168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2473838" y="3631776"/>
              <a:ext cx="646692" cy="117416"/>
            </a:xfrm>
            <a:custGeom>
              <a:rect b="b" l="l" r="r" t="t"/>
              <a:pathLst>
                <a:path extrusionOk="0" h="778" w="4285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00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174" y="458"/>
                    <a:pt x="146" y="431"/>
                    <a:pt x="118" y="403"/>
                  </a:cubicBez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57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0" y="312"/>
                  </a:cubicBezTo>
                  <a:lnTo>
                    <a:pt x="0" y="403"/>
                  </a:lnTo>
                  <a:lnTo>
                    <a:pt x="0" y="458"/>
                  </a:ln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2566051" y="3657885"/>
              <a:ext cx="462268" cy="69272"/>
            </a:xfrm>
            <a:custGeom>
              <a:rect b="b" l="l" r="r" t="t"/>
              <a:pathLst>
                <a:path extrusionOk="0" h="459" w="3063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2483195" y="3569899"/>
              <a:ext cx="629035" cy="126924"/>
            </a:xfrm>
            <a:custGeom>
              <a:rect b="b" l="l" r="r" t="t"/>
              <a:pathLst>
                <a:path extrusionOk="0" h="841" w="4168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2483195" y="3569899"/>
              <a:ext cx="629035" cy="66103"/>
            </a:xfrm>
            <a:custGeom>
              <a:rect b="b" l="l" r="r" t="t"/>
              <a:pathLst>
                <a:path extrusionOk="0" h="438" w="4168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2483195" y="3521604"/>
              <a:ext cx="629035" cy="100815"/>
            </a:xfrm>
            <a:custGeom>
              <a:rect b="b" l="l" r="r" t="t"/>
              <a:pathLst>
                <a:path extrusionOk="0" h="668" w="4168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2473838" y="3513303"/>
              <a:ext cx="646692" cy="118472"/>
            </a:xfrm>
            <a:custGeom>
              <a:rect b="b" l="l" r="r" t="t"/>
              <a:pathLst>
                <a:path extrusionOk="0" h="785" w="4285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00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174" y="438"/>
                    <a:pt x="146" y="438"/>
                    <a:pt x="118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0" y="320"/>
                  </a:cubicBezTo>
                  <a:lnTo>
                    <a:pt x="0" y="375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2566051" y="3535338"/>
              <a:ext cx="462268" cy="70329"/>
            </a:xfrm>
            <a:custGeom>
              <a:rect b="b" l="l" r="r" t="t"/>
              <a:pathLst>
                <a:path extrusionOk="0" h="466" w="3063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2483195" y="3452482"/>
              <a:ext cx="629035" cy="126924"/>
            </a:xfrm>
            <a:custGeom>
              <a:rect b="b" l="l" r="r" t="t"/>
              <a:pathLst>
                <a:path extrusionOk="0" h="841" w="4168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2483195" y="3452482"/>
              <a:ext cx="629035" cy="60972"/>
            </a:xfrm>
            <a:custGeom>
              <a:rect b="b" l="l" r="r" t="t"/>
              <a:pathLst>
                <a:path extrusionOk="0" h="404" w="4168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2483195" y="3404338"/>
              <a:ext cx="629035" cy="100664"/>
            </a:xfrm>
            <a:custGeom>
              <a:rect b="b" l="l" r="r" t="t"/>
              <a:pathLst>
                <a:path extrusionOk="0" h="667" w="4168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2473838" y="3395887"/>
              <a:ext cx="646692" cy="117567"/>
            </a:xfrm>
            <a:custGeom>
              <a:rect b="b" l="l" r="r" t="t"/>
              <a:pathLst>
                <a:path extrusionOk="0" h="779" w="4285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00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174" y="431"/>
                    <a:pt x="146" y="403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57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0" y="313"/>
                  </a:cubicBezTo>
                  <a:lnTo>
                    <a:pt x="0" y="376"/>
                  </a:lnTo>
                  <a:lnTo>
                    <a:pt x="0" y="431"/>
                  </a:ln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2566051" y="3416865"/>
              <a:ext cx="462268" cy="70329"/>
            </a:xfrm>
            <a:custGeom>
              <a:rect b="b" l="l" r="r" t="t"/>
              <a:pathLst>
                <a:path extrusionOk="0" h="466" w="3063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2483195" y="3334009"/>
              <a:ext cx="629035" cy="122849"/>
            </a:xfrm>
            <a:custGeom>
              <a:rect b="b" l="l" r="r" t="t"/>
              <a:pathLst>
                <a:path extrusionOk="0" h="814" w="4168">
                  <a:moveTo>
                    <a:pt x="1" y="1"/>
                  </a:moveTo>
                  <a:lnTo>
                    <a:pt x="1" y="494"/>
                  </a:lnTo>
                  <a:cubicBezTo>
                    <a:pt x="1" y="668"/>
                    <a:pt x="924" y="813"/>
                    <a:pt x="2084" y="813"/>
                  </a:cubicBezTo>
                  <a:cubicBezTo>
                    <a:pt x="3237" y="813"/>
                    <a:pt x="4167" y="668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2483195" y="3334009"/>
              <a:ext cx="629035" cy="62028"/>
            </a:xfrm>
            <a:custGeom>
              <a:rect b="b" l="l" r="r" t="t"/>
              <a:pathLst>
                <a:path extrusionOk="0" h="411" w="4168">
                  <a:moveTo>
                    <a:pt x="1" y="1"/>
                  </a:moveTo>
                  <a:lnTo>
                    <a:pt x="1" y="91"/>
                  </a:lnTo>
                  <a:cubicBezTo>
                    <a:pt x="174" y="293"/>
                    <a:pt x="1042" y="411"/>
                    <a:pt x="2084" y="411"/>
                  </a:cubicBezTo>
                  <a:cubicBezTo>
                    <a:pt x="3126" y="411"/>
                    <a:pt x="3994" y="293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2483195" y="3281640"/>
              <a:ext cx="629035" cy="105040"/>
            </a:xfrm>
            <a:custGeom>
              <a:rect b="b" l="l" r="r" t="t"/>
              <a:pathLst>
                <a:path extrusionOk="0" h="696" w="4168">
                  <a:moveTo>
                    <a:pt x="2084" y="1"/>
                  </a:moveTo>
                  <a:cubicBezTo>
                    <a:pt x="924" y="1"/>
                    <a:pt x="1" y="174"/>
                    <a:pt x="1" y="348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67" y="521"/>
                    <a:pt x="4167" y="348"/>
                  </a:cubicBezTo>
                  <a:cubicBezTo>
                    <a:pt x="4167" y="174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2473838" y="3273339"/>
              <a:ext cx="646692" cy="122698"/>
            </a:xfrm>
            <a:custGeom>
              <a:rect b="b" l="l" r="r" t="t"/>
              <a:pathLst>
                <a:path extrusionOk="0" h="813" w="4285">
                  <a:moveTo>
                    <a:pt x="2146" y="118"/>
                  </a:moveTo>
                  <a:cubicBezTo>
                    <a:pt x="2722" y="118"/>
                    <a:pt x="3243" y="174"/>
                    <a:pt x="3618" y="229"/>
                  </a:cubicBezTo>
                  <a:cubicBezTo>
                    <a:pt x="3792" y="257"/>
                    <a:pt x="3938" y="292"/>
                    <a:pt x="4056" y="320"/>
                  </a:cubicBezTo>
                  <a:cubicBezTo>
                    <a:pt x="4111" y="347"/>
                    <a:pt x="4139" y="375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65"/>
                    <a:pt x="3993" y="493"/>
                    <a:pt x="3882" y="521"/>
                  </a:cubicBezTo>
                  <a:cubicBezTo>
                    <a:pt x="3500" y="604"/>
                    <a:pt x="2868" y="695"/>
                    <a:pt x="2146" y="695"/>
                  </a:cubicBezTo>
                  <a:cubicBezTo>
                    <a:pt x="1563" y="695"/>
                    <a:pt x="1042" y="639"/>
                    <a:pt x="667" y="576"/>
                  </a:cubicBezTo>
                  <a:cubicBezTo>
                    <a:pt x="493" y="549"/>
                    <a:pt x="348" y="521"/>
                    <a:pt x="236" y="493"/>
                  </a:cubicBezTo>
                  <a:cubicBezTo>
                    <a:pt x="174" y="465"/>
                    <a:pt x="146" y="431"/>
                    <a:pt x="118" y="431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75"/>
                  </a:cubicBezTo>
                  <a:cubicBezTo>
                    <a:pt x="202" y="347"/>
                    <a:pt x="292" y="320"/>
                    <a:pt x="410" y="292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56"/>
                    <a:pt x="667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6" y="229"/>
                    <a:pt x="91" y="257"/>
                    <a:pt x="63" y="292"/>
                  </a:cubicBezTo>
                  <a:cubicBezTo>
                    <a:pt x="28" y="292"/>
                    <a:pt x="28" y="320"/>
                    <a:pt x="0" y="347"/>
                  </a:cubicBezTo>
                  <a:lnTo>
                    <a:pt x="0" y="403"/>
                  </a:lnTo>
                  <a:lnTo>
                    <a:pt x="0" y="465"/>
                  </a:lnTo>
                  <a:cubicBezTo>
                    <a:pt x="28" y="493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67"/>
                  </a:cubicBezTo>
                  <a:cubicBezTo>
                    <a:pt x="813" y="750"/>
                    <a:pt x="1417" y="813"/>
                    <a:pt x="2146" y="813"/>
                  </a:cubicBezTo>
                  <a:cubicBezTo>
                    <a:pt x="2722" y="813"/>
                    <a:pt x="3243" y="750"/>
                    <a:pt x="3618" y="695"/>
                  </a:cubicBezTo>
                  <a:cubicBezTo>
                    <a:pt x="3820" y="667"/>
                    <a:pt x="3965" y="639"/>
                    <a:pt x="4083" y="576"/>
                  </a:cubicBezTo>
                  <a:cubicBezTo>
                    <a:pt x="4139" y="576"/>
                    <a:pt x="4195" y="549"/>
                    <a:pt x="4229" y="521"/>
                  </a:cubicBezTo>
                  <a:cubicBezTo>
                    <a:pt x="4257" y="493"/>
                    <a:pt x="4257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7" y="292"/>
                    <a:pt x="4229" y="292"/>
                    <a:pt x="4167" y="257"/>
                  </a:cubicBezTo>
                  <a:cubicBezTo>
                    <a:pt x="4111" y="229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2566051" y="3299448"/>
              <a:ext cx="462268" cy="70329"/>
            </a:xfrm>
            <a:custGeom>
              <a:rect b="b" l="l" r="r" t="t"/>
              <a:pathLst>
                <a:path extrusionOk="0" h="466" w="3063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68" y="466"/>
                    <a:pt x="3063" y="348"/>
                    <a:pt x="3063" y="230"/>
                  </a:cubicBezTo>
                  <a:cubicBezTo>
                    <a:pt x="3063" y="119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2483195" y="3216744"/>
              <a:ext cx="629035" cy="121642"/>
            </a:xfrm>
            <a:custGeom>
              <a:rect b="b" l="l" r="r" t="t"/>
              <a:pathLst>
                <a:path extrusionOk="0" h="806" w="4168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06"/>
                    <a:pt x="2084" y="806"/>
                  </a:cubicBezTo>
                  <a:cubicBezTo>
                    <a:pt x="3237" y="806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2483195" y="3216744"/>
              <a:ext cx="629035" cy="60821"/>
            </a:xfrm>
            <a:custGeom>
              <a:rect b="b" l="l" r="r" t="t"/>
              <a:pathLst>
                <a:path extrusionOk="0" h="403" w="4168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6" y="403"/>
                    <a:pt x="3994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2483195" y="3164223"/>
              <a:ext cx="629035" cy="100815"/>
            </a:xfrm>
            <a:custGeom>
              <a:rect b="b" l="l" r="r" t="t"/>
              <a:pathLst>
                <a:path extrusionOk="0" h="668" w="4168">
                  <a:moveTo>
                    <a:pt x="2084" y="1"/>
                  </a:moveTo>
                  <a:cubicBezTo>
                    <a:pt x="924" y="1"/>
                    <a:pt x="1" y="147"/>
                    <a:pt x="1" y="348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48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2473838" y="3154866"/>
              <a:ext cx="646692" cy="118623"/>
            </a:xfrm>
            <a:custGeom>
              <a:rect b="b" l="l" r="r" t="t"/>
              <a:pathLst>
                <a:path extrusionOk="0" h="786" w="4285">
                  <a:moveTo>
                    <a:pt x="2146" y="118"/>
                  </a:moveTo>
                  <a:cubicBezTo>
                    <a:pt x="2722" y="118"/>
                    <a:pt x="3243" y="146"/>
                    <a:pt x="3618" y="209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111" y="348"/>
                    <a:pt x="4139" y="348"/>
                    <a:pt x="4167" y="382"/>
                  </a:cubicBezTo>
                  <a:lnTo>
                    <a:pt x="4167" y="410"/>
                  </a:lnTo>
                  <a:lnTo>
                    <a:pt x="4139" y="438"/>
                  </a:lnTo>
                  <a:cubicBezTo>
                    <a:pt x="4083" y="466"/>
                    <a:pt x="3993" y="493"/>
                    <a:pt x="3882" y="521"/>
                  </a:cubicBezTo>
                  <a:cubicBezTo>
                    <a:pt x="3500" y="612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84"/>
                  </a:cubicBezTo>
                  <a:cubicBezTo>
                    <a:pt x="493" y="556"/>
                    <a:pt x="348" y="521"/>
                    <a:pt x="236" y="466"/>
                  </a:cubicBezTo>
                  <a:cubicBezTo>
                    <a:pt x="174" y="466"/>
                    <a:pt x="146" y="438"/>
                    <a:pt x="118" y="410"/>
                  </a:cubicBezTo>
                  <a:cubicBezTo>
                    <a:pt x="118" y="410"/>
                    <a:pt x="118" y="382"/>
                    <a:pt x="146" y="382"/>
                  </a:cubicBezTo>
                  <a:cubicBezTo>
                    <a:pt x="202" y="348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35"/>
                    <a:pt x="667" y="118"/>
                  </a:cubicBezTo>
                  <a:cubicBezTo>
                    <a:pt x="466" y="146"/>
                    <a:pt x="320" y="174"/>
                    <a:pt x="202" y="209"/>
                  </a:cubicBezTo>
                  <a:cubicBezTo>
                    <a:pt x="146" y="237"/>
                    <a:pt x="91" y="264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410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56"/>
                  </a:cubicBezTo>
                  <a:cubicBezTo>
                    <a:pt x="174" y="584"/>
                    <a:pt x="292" y="612"/>
                    <a:pt x="410" y="639"/>
                  </a:cubicBezTo>
                  <a:cubicBezTo>
                    <a:pt x="813" y="730"/>
                    <a:pt x="1417" y="785"/>
                    <a:pt x="2146" y="785"/>
                  </a:cubicBezTo>
                  <a:cubicBezTo>
                    <a:pt x="2722" y="785"/>
                    <a:pt x="3243" y="757"/>
                    <a:pt x="3618" y="695"/>
                  </a:cubicBezTo>
                  <a:cubicBezTo>
                    <a:pt x="3820" y="667"/>
                    <a:pt x="3965" y="639"/>
                    <a:pt x="4083" y="584"/>
                  </a:cubicBezTo>
                  <a:cubicBezTo>
                    <a:pt x="4139" y="556"/>
                    <a:pt x="4195" y="556"/>
                    <a:pt x="4229" y="521"/>
                  </a:cubicBezTo>
                  <a:cubicBezTo>
                    <a:pt x="4257" y="493"/>
                    <a:pt x="4257" y="493"/>
                    <a:pt x="4285" y="466"/>
                  </a:cubicBezTo>
                  <a:lnTo>
                    <a:pt x="4285" y="410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64"/>
                  </a:cubicBezTo>
                  <a:cubicBezTo>
                    <a:pt x="4111" y="209"/>
                    <a:pt x="3993" y="174"/>
                    <a:pt x="3882" y="146"/>
                  </a:cubicBezTo>
                  <a:cubicBezTo>
                    <a:pt x="3472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2566051" y="3181126"/>
              <a:ext cx="462268" cy="70329"/>
            </a:xfrm>
            <a:custGeom>
              <a:rect b="b" l="l" r="r" t="t"/>
              <a:pathLst>
                <a:path extrusionOk="0" h="466" w="3063">
                  <a:moveTo>
                    <a:pt x="1535" y="0"/>
                  </a:moveTo>
                  <a:cubicBezTo>
                    <a:pt x="695" y="0"/>
                    <a:pt x="0" y="90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68" y="465"/>
                    <a:pt x="3063" y="347"/>
                    <a:pt x="3063" y="236"/>
                  </a:cubicBezTo>
                  <a:cubicBezTo>
                    <a:pt x="3063" y="90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2483195" y="3094045"/>
              <a:ext cx="629035" cy="126924"/>
            </a:xfrm>
            <a:custGeom>
              <a:rect b="b" l="l" r="r" t="t"/>
              <a:pathLst>
                <a:path extrusionOk="0" h="841" w="4168">
                  <a:moveTo>
                    <a:pt x="1" y="1"/>
                  </a:moveTo>
                  <a:lnTo>
                    <a:pt x="1" y="494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2483195" y="3094045"/>
              <a:ext cx="629035" cy="66254"/>
            </a:xfrm>
            <a:custGeom>
              <a:rect b="b" l="l" r="r" t="t"/>
              <a:pathLst>
                <a:path extrusionOk="0" h="439" w="4168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2483195" y="3045901"/>
              <a:ext cx="629035" cy="100664"/>
            </a:xfrm>
            <a:custGeom>
              <a:rect b="b" l="l" r="r" t="t"/>
              <a:pathLst>
                <a:path extrusionOk="0" h="667" w="4168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2473838" y="3037450"/>
              <a:ext cx="646692" cy="117567"/>
            </a:xfrm>
            <a:custGeom>
              <a:rect b="b" l="l" r="r" t="t"/>
              <a:pathLst>
                <a:path extrusionOk="0" h="779" w="4285">
                  <a:moveTo>
                    <a:pt x="2146" y="119"/>
                  </a:moveTo>
                  <a:cubicBezTo>
                    <a:pt x="2722" y="119"/>
                    <a:pt x="3243" y="147"/>
                    <a:pt x="3618" y="202"/>
                  </a:cubicBezTo>
                  <a:cubicBezTo>
                    <a:pt x="3792" y="230"/>
                    <a:pt x="3938" y="292"/>
                    <a:pt x="4056" y="320"/>
                  </a:cubicBezTo>
                  <a:cubicBezTo>
                    <a:pt x="4111" y="320"/>
                    <a:pt x="4139" y="348"/>
                    <a:pt x="4167" y="376"/>
                  </a:cubicBezTo>
                  <a:cubicBezTo>
                    <a:pt x="4167" y="403"/>
                    <a:pt x="4167" y="403"/>
                    <a:pt x="4139" y="431"/>
                  </a:cubicBezTo>
                  <a:cubicBezTo>
                    <a:pt x="4083" y="466"/>
                    <a:pt x="3993" y="494"/>
                    <a:pt x="3882" y="522"/>
                  </a:cubicBezTo>
                  <a:cubicBezTo>
                    <a:pt x="3500" y="605"/>
                    <a:pt x="2868" y="667"/>
                    <a:pt x="2146" y="667"/>
                  </a:cubicBezTo>
                  <a:cubicBezTo>
                    <a:pt x="1563" y="667"/>
                    <a:pt x="1042" y="640"/>
                    <a:pt x="667" y="577"/>
                  </a:cubicBezTo>
                  <a:cubicBezTo>
                    <a:pt x="493" y="549"/>
                    <a:pt x="348" y="494"/>
                    <a:pt x="236" y="466"/>
                  </a:cubicBezTo>
                  <a:cubicBezTo>
                    <a:pt x="174" y="431"/>
                    <a:pt x="146" y="431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58"/>
                  </a:cubicBezTo>
                  <a:cubicBezTo>
                    <a:pt x="757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9"/>
                    <a:pt x="320" y="174"/>
                    <a:pt x="202" y="202"/>
                  </a:cubicBezTo>
                  <a:cubicBezTo>
                    <a:pt x="146" y="230"/>
                    <a:pt x="91" y="258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376"/>
                  </a:lnTo>
                  <a:lnTo>
                    <a:pt x="0" y="466"/>
                  </a:lnTo>
                  <a:cubicBezTo>
                    <a:pt x="28" y="494"/>
                    <a:pt x="63" y="522"/>
                    <a:pt x="118" y="549"/>
                  </a:cubicBezTo>
                  <a:cubicBezTo>
                    <a:pt x="174" y="577"/>
                    <a:pt x="292" y="605"/>
                    <a:pt x="410" y="640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51"/>
                    <a:pt x="3618" y="695"/>
                  </a:cubicBezTo>
                  <a:cubicBezTo>
                    <a:pt x="3820" y="667"/>
                    <a:pt x="3965" y="605"/>
                    <a:pt x="4083" y="577"/>
                  </a:cubicBezTo>
                  <a:cubicBezTo>
                    <a:pt x="4139" y="549"/>
                    <a:pt x="4195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lnTo>
                    <a:pt x="4285" y="376"/>
                  </a:lnTo>
                  <a:lnTo>
                    <a:pt x="4285" y="320"/>
                  </a:lnTo>
                  <a:cubicBezTo>
                    <a:pt x="4257" y="292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47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2566051" y="3063710"/>
              <a:ext cx="462268" cy="65047"/>
            </a:xfrm>
            <a:custGeom>
              <a:rect b="b" l="l" r="r" t="t"/>
              <a:pathLst>
                <a:path extrusionOk="0" h="431" w="3063">
                  <a:moveTo>
                    <a:pt x="1535" y="0"/>
                  </a:moveTo>
                  <a:cubicBezTo>
                    <a:pt x="695" y="0"/>
                    <a:pt x="0" y="84"/>
                    <a:pt x="0" y="202"/>
                  </a:cubicBezTo>
                  <a:cubicBezTo>
                    <a:pt x="0" y="348"/>
                    <a:pt x="695" y="431"/>
                    <a:pt x="1535" y="431"/>
                  </a:cubicBezTo>
                  <a:cubicBezTo>
                    <a:pt x="2368" y="431"/>
                    <a:pt x="3063" y="348"/>
                    <a:pt x="3063" y="202"/>
                  </a:cubicBezTo>
                  <a:cubicBezTo>
                    <a:pt x="3063" y="84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3138193" y="3692446"/>
              <a:ext cx="629035" cy="122849"/>
            </a:xfrm>
            <a:custGeom>
              <a:rect b="b" l="l" r="r" t="t"/>
              <a:pathLst>
                <a:path extrusionOk="0" h="814" w="4168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3138193" y="3692446"/>
              <a:ext cx="629035" cy="60972"/>
            </a:xfrm>
            <a:custGeom>
              <a:rect b="b" l="l" r="r" t="t"/>
              <a:pathLst>
                <a:path extrusionOk="0" h="404" w="4168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3138193" y="3640077"/>
              <a:ext cx="629035" cy="100815"/>
            </a:xfrm>
            <a:custGeom>
              <a:rect b="b" l="l" r="r" t="t"/>
              <a:pathLst>
                <a:path extrusionOk="0" h="668" w="4168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3128836" y="3631776"/>
              <a:ext cx="646692" cy="117416"/>
            </a:xfrm>
            <a:custGeom>
              <a:rect b="b" l="l" r="r" t="t"/>
              <a:pathLst>
                <a:path extrusionOk="0" h="778" w="4285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35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202" y="458"/>
                    <a:pt x="146" y="431"/>
                    <a:pt x="146" y="403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85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28" y="312"/>
                  </a:cubicBezTo>
                  <a:cubicBezTo>
                    <a:pt x="0" y="347"/>
                    <a:pt x="0" y="375"/>
                    <a:pt x="0" y="403"/>
                  </a:cubicBezTo>
                  <a:cubicBezTo>
                    <a:pt x="0" y="403"/>
                    <a:pt x="0" y="431"/>
                    <a:pt x="28" y="458"/>
                  </a:cubicBez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3221049" y="3657885"/>
              <a:ext cx="462268" cy="69272"/>
            </a:xfrm>
            <a:custGeom>
              <a:rect b="b" l="l" r="r" t="t"/>
              <a:pathLst>
                <a:path extrusionOk="0" h="459" w="3063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3138193" y="3569899"/>
              <a:ext cx="629035" cy="126924"/>
            </a:xfrm>
            <a:custGeom>
              <a:rect b="b" l="l" r="r" t="t"/>
              <a:pathLst>
                <a:path extrusionOk="0" h="841" w="4168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3138193" y="3569899"/>
              <a:ext cx="629035" cy="66103"/>
            </a:xfrm>
            <a:custGeom>
              <a:rect b="b" l="l" r="r" t="t"/>
              <a:pathLst>
                <a:path extrusionOk="0" h="438" w="4168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3138193" y="3521604"/>
              <a:ext cx="629035" cy="100815"/>
            </a:xfrm>
            <a:custGeom>
              <a:rect b="b" l="l" r="r" t="t"/>
              <a:pathLst>
                <a:path extrusionOk="0" h="668" w="4168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3128836" y="3513303"/>
              <a:ext cx="646692" cy="118472"/>
            </a:xfrm>
            <a:custGeom>
              <a:rect b="b" l="l" r="r" t="t"/>
              <a:pathLst>
                <a:path extrusionOk="0" h="785" w="4285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35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202" y="438"/>
                    <a:pt x="146" y="438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28" y="320"/>
                  </a:cubicBezTo>
                  <a:cubicBezTo>
                    <a:pt x="0" y="348"/>
                    <a:pt x="0" y="375"/>
                    <a:pt x="0" y="375"/>
                  </a:cubicBezTo>
                  <a:cubicBezTo>
                    <a:pt x="0" y="403"/>
                    <a:pt x="0" y="438"/>
                    <a:pt x="28" y="466"/>
                  </a:cubicBez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3221049" y="3535338"/>
              <a:ext cx="462268" cy="70329"/>
            </a:xfrm>
            <a:custGeom>
              <a:rect b="b" l="l" r="r" t="t"/>
              <a:pathLst>
                <a:path extrusionOk="0" h="466" w="3063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3138193" y="3452482"/>
              <a:ext cx="629035" cy="126924"/>
            </a:xfrm>
            <a:custGeom>
              <a:rect b="b" l="l" r="r" t="t"/>
              <a:pathLst>
                <a:path extrusionOk="0" h="841" w="4168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3138193" y="3452482"/>
              <a:ext cx="629035" cy="60972"/>
            </a:xfrm>
            <a:custGeom>
              <a:rect b="b" l="l" r="r" t="t"/>
              <a:pathLst>
                <a:path extrusionOk="0" h="404" w="4168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3138193" y="3404338"/>
              <a:ext cx="629035" cy="100664"/>
            </a:xfrm>
            <a:custGeom>
              <a:rect b="b" l="l" r="r" t="t"/>
              <a:pathLst>
                <a:path extrusionOk="0" h="667" w="4168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3128836" y="3395887"/>
              <a:ext cx="646692" cy="117567"/>
            </a:xfrm>
            <a:custGeom>
              <a:rect b="b" l="l" r="r" t="t"/>
              <a:pathLst>
                <a:path extrusionOk="0" h="779" w="4285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35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202" y="431"/>
                    <a:pt x="146" y="403"/>
                    <a:pt x="146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28" y="313"/>
                  </a:cubicBezTo>
                  <a:cubicBezTo>
                    <a:pt x="0" y="348"/>
                    <a:pt x="0" y="348"/>
                    <a:pt x="0" y="376"/>
                  </a:cubicBezTo>
                  <a:cubicBezTo>
                    <a:pt x="0" y="403"/>
                    <a:pt x="0" y="431"/>
                    <a:pt x="28" y="431"/>
                  </a:cubicBez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3221049" y="3416865"/>
              <a:ext cx="462268" cy="70329"/>
            </a:xfrm>
            <a:custGeom>
              <a:rect b="b" l="l" r="r" t="t"/>
              <a:pathLst>
                <a:path extrusionOk="0" h="466" w="3063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3" name="Google Shape;1533;p15"/>
            <p:cNvGrpSpPr/>
            <p:nvPr/>
          </p:nvGrpSpPr>
          <p:grpSpPr>
            <a:xfrm>
              <a:off x="2864825" y="1518944"/>
              <a:ext cx="2188789" cy="2557193"/>
              <a:chOff x="2864825" y="1518944"/>
              <a:chExt cx="2188789" cy="2557193"/>
            </a:xfrm>
          </p:grpSpPr>
          <p:sp>
            <p:nvSpPr>
              <p:cNvPr id="1534" name="Google Shape;1534;p15"/>
              <p:cNvSpPr/>
              <p:nvPr/>
            </p:nvSpPr>
            <p:spPr>
              <a:xfrm>
                <a:off x="4805188" y="1518944"/>
                <a:ext cx="248427" cy="2557193"/>
              </a:xfrm>
              <a:custGeom>
                <a:rect b="b" l="l" r="r" t="t"/>
                <a:pathLst>
                  <a:path extrusionOk="0" h="9029" w="1646">
                    <a:moveTo>
                      <a:pt x="0" y="1"/>
                    </a:moveTo>
                    <a:lnTo>
                      <a:pt x="0" y="9028"/>
                    </a:lnTo>
                    <a:lnTo>
                      <a:pt x="1646" y="9028"/>
                    </a:lnTo>
                    <a:lnTo>
                      <a:pt x="1646" y="8966"/>
                    </a:lnTo>
                    <a:lnTo>
                      <a:pt x="56" y="8966"/>
                    </a:lnTo>
                    <a:lnTo>
                      <a:pt x="56" y="56"/>
                    </a:lnTo>
                    <a:lnTo>
                      <a:pt x="1646" y="5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2864825" y="2793250"/>
                <a:ext cx="2188761" cy="8600"/>
              </a:xfrm>
              <a:custGeom>
                <a:rect b="b" l="l" r="r" t="t"/>
                <a:pathLst>
                  <a:path extrusionOk="0" h="57" w="11576">
                    <a:moveTo>
                      <a:pt x="0" y="1"/>
                    </a:moveTo>
                    <a:lnTo>
                      <a:pt x="0" y="56"/>
                    </a:lnTo>
                    <a:lnTo>
                      <a:pt x="11576" y="56"/>
                    </a:lnTo>
                    <a:lnTo>
                      <a:pt x="1157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6" name="Google Shape;1536;p15"/>
          <p:cNvSpPr txBox="1"/>
          <p:nvPr/>
        </p:nvSpPr>
        <p:spPr>
          <a:xfrm>
            <a:off x="5403925" y="3521650"/>
            <a:ext cx="2295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Returns vs risk 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7" name="Google Shape;1537;p15"/>
          <p:cNvSpPr txBox="1"/>
          <p:nvPr/>
        </p:nvSpPr>
        <p:spPr>
          <a:xfrm>
            <a:off x="5403925" y="4076150"/>
            <a:ext cx="2617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Sharpe ratios indicate returns outweigh the risk by the investor and the beta trends </a:t>
            </a: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indicate</a:t>
            </a: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decreasing volatility 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8" name="Google Shape;1538;p15"/>
          <p:cNvSpPr txBox="1"/>
          <p:nvPr/>
        </p:nvSpPr>
        <p:spPr>
          <a:xfrm>
            <a:off x="5403925" y="1165550"/>
            <a:ext cx="2729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Insignificant Correlation</a:t>
            </a: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9" name="Google Shape;1539;p15"/>
          <p:cNvSpPr txBox="1"/>
          <p:nvPr/>
        </p:nvSpPr>
        <p:spPr>
          <a:xfrm>
            <a:off x="5403925" y="1518950"/>
            <a:ext cx="2924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BTC and other crypto assets show no significant correlation to </a:t>
            </a: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Traditional</a:t>
            </a: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assets</a:t>
            </a: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0" name="Google Shape;1540;p15"/>
          <p:cNvSpPr txBox="1"/>
          <p:nvPr/>
        </p:nvSpPr>
        <p:spPr>
          <a:xfrm>
            <a:off x="5435200" y="2343600"/>
            <a:ext cx="2729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Varying inner correlation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1" name="Google Shape;1541;p15"/>
          <p:cNvSpPr txBox="1"/>
          <p:nvPr/>
        </p:nvSpPr>
        <p:spPr>
          <a:xfrm>
            <a:off x="5435200" y="277945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Crypto</a:t>
            </a: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assets such as XRP and DOGE show significantly smaller correlation to BTC 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42" name="Google Shape;1542;p15"/>
          <p:cNvGrpSpPr/>
          <p:nvPr/>
        </p:nvGrpSpPr>
        <p:grpSpPr>
          <a:xfrm>
            <a:off x="4742688" y="1381025"/>
            <a:ext cx="471300" cy="2833025"/>
            <a:chOff x="5137825" y="1330775"/>
            <a:chExt cx="471300" cy="2833025"/>
          </a:xfrm>
        </p:grpSpPr>
        <p:sp>
          <p:nvSpPr>
            <p:cNvPr id="1543" name="Google Shape;1543;p15"/>
            <p:cNvSpPr/>
            <p:nvPr/>
          </p:nvSpPr>
          <p:spPr>
            <a:xfrm>
              <a:off x="5137825" y="369250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5137825" y="251815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5169313" y="37240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5169313" y="2545950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549" name="Google Shape;15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28" y="3048203"/>
            <a:ext cx="473450" cy="4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Questions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55" name="Google Shape;15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50" y="1638050"/>
            <a:ext cx="2525007" cy="2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50" y="2610700"/>
            <a:ext cx="2525000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50" y="3583350"/>
            <a:ext cx="2525000" cy="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6"/>
          <p:cNvSpPr txBox="1"/>
          <p:nvPr/>
        </p:nvSpPr>
        <p:spPr>
          <a:xfrm>
            <a:off x="4232000" y="1328200"/>
            <a:ext cx="4153800" cy="71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1. Is cryptocurrency investment good way to diversify your portfolio?</a:t>
            </a:r>
            <a:endParaRPr b="1"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9" name="Google Shape;1559;p16"/>
          <p:cNvSpPr txBox="1"/>
          <p:nvPr/>
        </p:nvSpPr>
        <p:spPr>
          <a:xfrm>
            <a:off x="4232000" y="2298288"/>
            <a:ext cx="4153800" cy="71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2. Is exposure to cryptocurrencies a good recession hedge?</a:t>
            </a:r>
            <a:endParaRPr b="1"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0" name="Google Shape;1560;p16"/>
          <p:cNvSpPr txBox="1"/>
          <p:nvPr/>
        </p:nvSpPr>
        <p:spPr>
          <a:xfrm>
            <a:off x="4232000" y="3268375"/>
            <a:ext cx="4153800" cy="9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3. If it is not a good diversification tool or recession hedge, should we still invest in cryptocurrencies? </a:t>
            </a:r>
            <a:endParaRPr b="1"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61" name="Google Shape;15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1100" y="1742059"/>
            <a:ext cx="1156975" cy="9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1000" y="2697776"/>
            <a:ext cx="1157175" cy="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1000" y="3653500"/>
            <a:ext cx="1157175" cy="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69730" y="1538167"/>
            <a:ext cx="415300" cy="4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69625" y="2464299"/>
            <a:ext cx="415300" cy="4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69625" y="3584825"/>
            <a:ext cx="415300" cy="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pic>
        <p:nvPicPr>
          <p:cNvPr id="1572" name="Google Shape;15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75" y="1514350"/>
            <a:ext cx="3000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74" y="3556225"/>
            <a:ext cx="3000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25" y="2525638"/>
            <a:ext cx="29517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17"/>
          <p:cNvSpPr txBox="1"/>
          <p:nvPr/>
        </p:nvSpPr>
        <p:spPr>
          <a:xfrm>
            <a:off x="677100" y="1464850"/>
            <a:ext cx="280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Diversification?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6" name="Google Shape;1576;p17"/>
          <p:cNvSpPr txBox="1"/>
          <p:nvPr/>
        </p:nvSpPr>
        <p:spPr>
          <a:xfrm>
            <a:off x="677088" y="247320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Recession hedge?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7" name="Google Shape;1577;p17"/>
          <p:cNvSpPr txBox="1"/>
          <p:nvPr/>
        </p:nvSpPr>
        <p:spPr>
          <a:xfrm>
            <a:off x="677100" y="3509225"/>
            <a:ext cx="212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booster 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8" name="Google Shape;1578;p17"/>
          <p:cNvSpPr txBox="1"/>
          <p:nvPr/>
        </p:nvSpPr>
        <p:spPr>
          <a:xfrm>
            <a:off x="4166875" y="1354250"/>
            <a:ext cx="440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The portfolio with cryptocurrencies should outperform the portfolio without cryptocurrencies in stock market downturn.</a:t>
            </a:r>
            <a:endParaRPr b="1" i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9" name="Google Shape;1579;p17"/>
          <p:cNvSpPr txBox="1"/>
          <p:nvPr/>
        </p:nvSpPr>
        <p:spPr>
          <a:xfrm>
            <a:off x="4199425" y="2281600"/>
            <a:ext cx="43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The portfolio with cryptocurrencies should outperform the portfolio without cryptocurrencies during periods of recession.</a:t>
            </a:r>
            <a:endParaRPr b="1" i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0" name="Google Shape;1580;p17"/>
          <p:cNvSpPr txBox="1"/>
          <p:nvPr/>
        </p:nvSpPr>
        <p:spPr>
          <a:xfrm>
            <a:off x="4166875" y="3424650"/>
            <a:ext cx="393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Potential growth of the portfolio with cryptocurrencies should outweigh its associated risk.</a:t>
            </a:r>
            <a:endParaRPr b="1" i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81" name="Google Shape;15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9125" y="3594325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300" y="1591038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300" y="2578138"/>
            <a:ext cx="2762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Source &amp; Data Prep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8"/>
          <p:cNvSpPr txBox="1"/>
          <p:nvPr/>
        </p:nvSpPr>
        <p:spPr>
          <a:xfrm>
            <a:off x="411750" y="34528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0" name="Google Shape;1590;p18"/>
          <p:cNvSpPr txBox="1"/>
          <p:nvPr/>
        </p:nvSpPr>
        <p:spPr>
          <a:xfrm>
            <a:off x="290525" y="4134650"/>
            <a:ext cx="3303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Pull 5-year historical data for BTC, XRP, ETH, DOGE, LTC, GOLD, S&amp;P500, 5/10 YR US Treasury Bonds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1" name="Google Shape;1591;p18"/>
          <p:cNvSpPr txBox="1"/>
          <p:nvPr/>
        </p:nvSpPr>
        <p:spPr>
          <a:xfrm>
            <a:off x="357900" y="1612575"/>
            <a:ext cx="214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Set up Yahoo Finance api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2" name="Google Shape;1592;p18"/>
          <p:cNvSpPr txBox="1"/>
          <p:nvPr/>
        </p:nvSpPr>
        <p:spPr>
          <a:xfrm>
            <a:off x="6953925" y="4205375"/>
            <a:ext cx="2040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Conduct analysis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3" name="Google Shape;1593;p18"/>
          <p:cNvSpPr txBox="1"/>
          <p:nvPr/>
        </p:nvSpPr>
        <p:spPr>
          <a:xfrm>
            <a:off x="7057125" y="2135550"/>
            <a:ext cx="18339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Clean data, merge datasets</a:t>
            </a:r>
            <a:endParaRPr sz="1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94" name="Google Shape;15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738" y="499500"/>
            <a:ext cx="1833787" cy="1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94554">
            <a:off x="524925" y="2386001"/>
            <a:ext cx="774225" cy="7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300" y="2328163"/>
            <a:ext cx="1109100" cy="87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4788" y="3280488"/>
            <a:ext cx="774225" cy="7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" name="Google Shape;15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3701" y="1149950"/>
            <a:ext cx="2941775" cy="25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2112" y="1149950"/>
            <a:ext cx="963926" cy="10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7200" y="3400150"/>
            <a:ext cx="963950" cy="96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9225" y="3400150"/>
            <a:ext cx="1283755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18"/>
          <p:cNvPicPr preferRelativeResize="0"/>
          <p:nvPr/>
        </p:nvPicPr>
        <p:blipFill rotWithShape="1">
          <a:blip r:embed="rId11">
            <a:alphaModFix/>
          </a:blip>
          <a:srcRect b="13404" l="0" r="3540" t="0"/>
          <a:stretch/>
        </p:blipFill>
        <p:spPr>
          <a:xfrm>
            <a:off x="76500" y="3280550"/>
            <a:ext cx="884875" cy="77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Notebook Overview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8" name="Google Shape;16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50" y="880150"/>
            <a:ext cx="4028975" cy="4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Google Shape;16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50" y="880150"/>
            <a:ext cx="3228975" cy="40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20"/>
          <p:cNvGrpSpPr/>
          <p:nvPr/>
        </p:nvGrpSpPr>
        <p:grpSpPr>
          <a:xfrm>
            <a:off x="1132625" y="1725954"/>
            <a:ext cx="763250" cy="1844481"/>
            <a:chOff x="977275" y="1704067"/>
            <a:chExt cx="763250" cy="2826791"/>
          </a:xfrm>
        </p:grpSpPr>
        <p:sp>
          <p:nvSpPr>
            <p:cNvPr id="1615" name="Google Shape;1615;p20"/>
            <p:cNvSpPr/>
            <p:nvPr/>
          </p:nvSpPr>
          <p:spPr>
            <a:xfrm rot="-5400000">
              <a:off x="59086" y="2622256"/>
              <a:ext cx="259075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979125" y="2770158"/>
              <a:ext cx="761400" cy="1760700"/>
            </a:xfrm>
            <a:prstGeom prst="can">
              <a:avLst>
                <a:gd fmla="val 5043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7" name="Google Shape;1617;p2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Methods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18" name="Google Shape;1618;p20"/>
          <p:cNvGrpSpPr/>
          <p:nvPr/>
        </p:nvGrpSpPr>
        <p:grpSpPr>
          <a:xfrm>
            <a:off x="3172400" y="1725965"/>
            <a:ext cx="761400" cy="1844367"/>
            <a:chOff x="3134850" y="1704083"/>
            <a:chExt cx="761400" cy="2826617"/>
          </a:xfrm>
        </p:grpSpPr>
        <p:sp>
          <p:nvSpPr>
            <p:cNvPr id="1619" name="Google Shape;1619;p20"/>
            <p:cNvSpPr/>
            <p:nvPr/>
          </p:nvSpPr>
          <p:spPr>
            <a:xfrm rot="-5400000">
              <a:off x="2238139" y="2604317"/>
              <a:ext cx="255484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3134850" y="3463300"/>
              <a:ext cx="761400" cy="1067400"/>
            </a:xfrm>
            <a:prstGeom prst="can">
              <a:avLst>
                <a:gd fmla="val 5043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20"/>
          <p:cNvGrpSpPr/>
          <p:nvPr/>
        </p:nvGrpSpPr>
        <p:grpSpPr>
          <a:xfrm>
            <a:off x="5210325" y="1725965"/>
            <a:ext cx="761400" cy="1844401"/>
            <a:chOff x="5290600" y="1704083"/>
            <a:chExt cx="761400" cy="2826669"/>
          </a:xfrm>
        </p:grpSpPr>
        <p:sp>
          <p:nvSpPr>
            <p:cNvPr id="1622" name="Google Shape;1622;p20"/>
            <p:cNvSpPr/>
            <p:nvPr/>
          </p:nvSpPr>
          <p:spPr>
            <a:xfrm rot="-5400000">
              <a:off x="4392113" y="2604317"/>
              <a:ext cx="255484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5290600" y="2890652"/>
              <a:ext cx="761400" cy="1640100"/>
            </a:xfrm>
            <a:prstGeom prst="can">
              <a:avLst>
                <a:gd fmla="val 5043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>
            <a:off x="7248250" y="1725965"/>
            <a:ext cx="761400" cy="1844514"/>
            <a:chOff x="7446325" y="1704083"/>
            <a:chExt cx="761400" cy="2826842"/>
          </a:xfrm>
        </p:grpSpPr>
        <p:sp>
          <p:nvSpPr>
            <p:cNvPr id="1625" name="Google Shape;1625;p20"/>
            <p:cNvSpPr/>
            <p:nvPr/>
          </p:nvSpPr>
          <p:spPr>
            <a:xfrm rot="-5400000">
              <a:off x="6546111" y="2604317"/>
              <a:ext cx="255484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7446325" y="3669025"/>
              <a:ext cx="761400" cy="861900"/>
            </a:xfrm>
            <a:prstGeom prst="can">
              <a:avLst>
                <a:gd fmla="val 5043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7" name="Google Shape;1627;p20"/>
          <p:cNvSpPr txBox="1"/>
          <p:nvPr/>
        </p:nvSpPr>
        <p:spPr>
          <a:xfrm>
            <a:off x="4637030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 Analysis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8" name="Google Shape;1628;p20"/>
          <p:cNvSpPr txBox="1"/>
          <p:nvPr/>
        </p:nvSpPr>
        <p:spPr>
          <a:xfrm>
            <a:off x="4637030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20"/>
          <p:cNvSpPr txBox="1"/>
          <p:nvPr/>
        </p:nvSpPr>
        <p:spPr>
          <a:xfrm>
            <a:off x="2599115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Sharpe Ratios 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0" name="Google Shape;1630;p20"/>
          <p:cNvSpPr txBox="1"/>
          <p:nvPr/>
        </p:nvSpPr>
        <p:spPr>
          <a:xfrm>
            <a:off x="2599115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20"/>
          <p:cNvSpPr txBox="1"/>
          <p:nvPr/>
        </p:nvSpPr>
        <p:spPr>
          <a:xfrm>
            <a:off x="561200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20"/>
          <p:cNvSpPr txBox="1"/>
          <p:nvPr/>
        </p:nvSpPr>
        <p:spPr>
          <a:xfrm>
            <a:off x="561200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Cumulative</a:t>
            </a: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Returns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3" name="Google Shape;1633;p20"/>
          <p:cNvSpPr txBox="1"/>
          <p:nvPr/>
        </p:nvSpPr>
        <p:spPr>
          <a:xfrm>
            <a:off x="6674945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20"/>
          <p:cNvSpPr txBox="1"/>
          <p:nvPr/>
        </p:nvSpPr>
        <p:spPr>
          <a:xfrm>
            <a:off x="4637030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5" name="Google Shape;1635;p20"/>
          <p:cNvSpPr txBox="1"/>
          <p:nvPr/>
        </p:nvSpPr>
        <p:spPr>
          <a:xfrm>
            <a:off x="2599115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6" name="Google Shape;1636;p20"/>
          <p:cNvSpPr txBox="1"/>
          <p:nvPr/>
        </p:nvSpPr>
        <p:spPr>
          <a:xfrm>
            <a:off x="561200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7" name="Google Shape;1637;p20"/>
          <p:cNvSpPr txBox="1"/>
          <p:nvPr/>
        </p:nvSpPr>
        <p:spPr>
          <a:xfrm>
            <a:off x="6674945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8" name="Google Shape;1638;p20"/>
          <p:cNvSpPr txBox="1"/>
          <p:nvPr/>
        </p:nvSpPr>
        <p:spPr>
          <a:xfrm>
            <a:off x="7104375" y="3604675"/>
            <a:ext cx="185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Beta Trends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highlight>
                  <a:schemeClr val="dk1"/>
                </a:highlight>
                <a:latin typeface="Fira Sans ExtraBold"/>
                <a:ea typeface="Fira Sans ExtraBold"/>
                <a:cs typeface="Fira Sans ExtraBold"/>
                <a:sym typeface="Fira Sans ExtraBold"/>
              </a:rPr>
              <a:t>Cumulative Return  Five Year Explorations</a:t>
            </a:r>
            <a:endParaRPr b="0">
              <a:solidFill>
                <a:schemeClr val="lt1"/>
              </a:solidFill>
              <a:highlight>
                <a:schemeClr val="dk1"/>
              </a:highlight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44" name="Google Shape;16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3450"/>
            <a:ext cx="4449274" cy="20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4200"/>
            <a:ext cx="4449275" cy="19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21"/>
          <p:cNvSpPr txBox="1"/>
          <p:nvPr/>
        </p:nvSpPr>
        <p:spPr>
          <a:xfrm>
            <a:off x="4624450" y="3880725"/>
            <a:ext cx="437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Highly outperforms traditional assets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XRP outperforming other assets in 2017/2018, DOGE outperforming in 2021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High daily value at risk over 5 year scale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47" name="Google Shape;16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600" y="1085400"/>
            <a:ext cx="1390175" cy="26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8" name="Google Shape;16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6200" y="1085325"/>
            <a:ext cx="1386900" cy="262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21"/>
          <p:cNvSpPr txBox="1"/>
          <p:nvPr/>
        </p:nvSpPr>
        <p:spPr>
          <a:xfrm>
            <a:off x="5681200" y="18465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50" name="Google Shape;16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3825" y="1085325"/>
            <a:ext cx="1390175" cy="262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p21"/>
          <p:cNvSpPr txBox="1"/>
          <p:nvPr/>
        </p:nvSpPr>
        <p:spPr>
          <a:xfrm>
            <a:off x="4676550" y="742875"/>
            <a:ext cx="13443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2" name="Google Shape;1652;p21"/>
          <p:cNvSpPr txBox="1"/>
          <p:nvPr/>
        </p:nvSpPr>
        <p:spPr>
          <a:xfrm>
            <a:off x="4772350" y="752900"/>
            <a:ext cx="13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   DOGE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3" name="Google Shape;1653;p21"/>
          <p:cNvSpPr txBox="1"/>
          <p:nvPr/>
        </p:nvSpPr>
        <p:spPr>
          <a:xfrm>
            <a:off x="6329938" y="7529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   XRP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4" name="Google Shape;1654;p21"/>
          <p:cNvSpPr txBox="1"/>
          <p:nvPr/>
        </p:nvSpPr>
        <p:spPr>
          <a:xfrm>
            <a:off x="7649025" y="752900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GOLD TRUST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nce Infographics by Slidesgo">
  <a:themeElements>
    <a:clrScheme name="Simple Light">
      <a:dk1>
        <a:srgbClr val="000000"/>
      </a:dk1>
      <a:lt1>
        <a:srgbClr val="FFFFFF"/>
      </a:lt1>
      <a:dk2>
        <a:srgbClr val="0D3E65"/>
      </a:dk2>
      <a:lt2>
        <a:srgbClr val="1F5B84"/>
      </a:lt2>
      <a:accent1>
        <a:srgbClr val="3280AD"/>
      </a:accent1>
      <a:accent2>
        <a:srgbClr val="54AED6"/>
      </a:accent2>
      <a:accent3>
        <a:srgbClr val="F6A53C"/>
      </a:accent3>
      <a:accent4>
        <a:srgbClr val="FED57D"/>
      </a:accent4>
      <a:accent5>
        <a:srgbClr val="B0E6FF"/>
      </a:accent5>
      <a:accent6>
        <a:srgbClr val="1F5B8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