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Nunito" panose="020B0604020202020204" charset="0"/>
      <p:regular r:id="rId17"/>
      <p:bold r:id="rId18"/>
      <p:italic r:id="rId19"/>
      <p:boldItalic r:id="rId20"/>
    </p:embeddedFont>
    <p:embeddedFont>
      <p:font typeface="Oswald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04">
          <p15:clr>
            <a:srgbClr val="9AA0A6"/>
          </p15:clr>
        </p15:guide>
        <p15:guide id="4" pos="525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  <p:guide pos="504"/>
        <p:guide pos="52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a65ba14f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a65ba14f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6bb1dfb0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6bb1dfb0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6bb1dfb0c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6bb1dfb0c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a65ba14f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a65ba14f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bc9f127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bc9f127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bb1dfb0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bb1dfb0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bb1dfb0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bb1dfb0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bb1dfb0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bb1dfb0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6bb1dfb0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6bb1dfb0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a65ba14f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a65ba14f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a65ba14f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a65ba14f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a65ba14f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a65ba14f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a65ba14f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a65ba14f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unittest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jFQfuIEd8sU" TargetMode="External"/><Relationship Id="rId5" Type="http://schemas.openxmlformats.org/officeDocument/2006/relationships/hyperlink" Target="https://dzone.com/articles/best-java-unit-testing-frameworks" TargetMode="External"/><Relationship Id="rId4" Type="http://schemas.openxmlformats.org/officeDocument/2006/relationships/hyperlink" Target="https://www.youtube.com/watch?v=6tNS--WetLI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aij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LTRHc5dk6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edium.com/@sakshi.mishra01/chai-and-mocha-as-testing-framework-520aa9f1bd7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stanbul.js.org/docs/tutorials/mocha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hyperlink" Target="https://www.npmjs.com/package/nyc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aygun.com/blog/mocha-vs-jasmine-chai-sinon-cucumber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2695450" y="2175450"/>
            <a:ext cx="3867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Unit testing</a:t>
            </a:r>
            <a:endParaRPr sz="3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0675" y="1470990"/>
            <a:ext cx="2902650" cy="974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Python and Java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For Python </a:t>
            </a:r>
            <a:r>
              <a:rPr lang="en" sz="1400" u="sng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Unittest</a:t>
            </a: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module has a similar flavor as major unit testing frameworks in other languages.</a:t>
            </a:r>
            <a:endParaRPr sz="1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Other Python testing frameworks are Robot, PyTest, DocTest, Nose2 and Testify</a:t>
            </a:r>
            <a:endParaRPr sz="1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Watch the </a:t>
            </a:r>
            <a:r>
              <a:rPr lang="en" sz="14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video </a:t>
            </a: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and get started with unittest module!</a:t>
            </a:r>
            <a:endParaRPr sz="1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For java TestNG is easy framework to write customized tests. Other frameworks are Junit, Mockito, EasyMock, AssertJ, Hamcrest ect.  Check </a:t>
            </a:r>
            <a:r>
              <a:rPr lang="en" sz="14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here</a:t>
            </a: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to learn more about them</a:t>
            </a:r>
            <a:endParaRPr sz="1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Watch the </a:t>
            </a:r>
            <a:r>
              <a:rPr lang="en" sz="14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6"/>
              </a:rPr>
              <a:t>video</a:t>
            </a: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and get started with TestNG!</a:t>
            </a:r>
            <a:endParaRPr sz="1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5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40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618400" y="445025"/>
            <a:ext cx="810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Guidelines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618400" y="1208375"/>
            <a:ext cx="803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Write small and fast tests</a:t>
            </a:r>
            <a:b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Isolated and non interactive</a:t>
            </a:r>
            <a:b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Fix failing tests immediately</a:t>
            </a:r>
            <a:b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Keep testing at unit level</a:t>
            </a:r>
            <a:b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Keep tests independent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646350" y="445025"/>
            <a:ext cx="754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Guidelines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646350" y="1152475"/>
            <a:ext cx="754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Use naming conventions</a:t>
            </a:r>
            <a:b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Think white box</a:t>
            </a:r>
            <a:b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Cover boundary cases</a:t>
            </a:r>
            <a:b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Use random generators</a:t>
            </a:r>
            <a:b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Use explicit asserts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Assignment</a:t>
            </a:r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Create unit test cases for Node Js, Python and Java assignments given to you by your trainers!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                             </a:t>
            </a:r>
            <a:endParaRPr sz="24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Thank You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800100" y="445025"/>
            <a:ext cx="754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Definition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800100" y="1334175"/>
            <a:ext cx="754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UNIT TESTING</a:t>
            </a: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is a level of software testing where individual units/ components of a software are tested</a:t>
            </a:r>
            <a:endParaRPr sz="1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 unit is the smallest testable part of any software</a:t>
            </a:r>
            <a:endParaRPr sz="1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 unit may be an individual program, function, procedure, etc</a:t>
            </a:r>
            <a:endParaRPr sz="1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25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highlight>
                <a:srgbClr val="000000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marR="25400" lvl="0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700"/>
              </a:spcBef>
              <a:spcAft>
                <a:spcPts val="1600"/>
              </a:spcAft>
              <a:buNone/>
            </a:pP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800100" y="445025"/>
            <a:ext cx="803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Agenda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800100" y="1017725"/>
            <a:ext cx="803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Traditional testing strategies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Why unit test?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Assertions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Chai and Mocha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Frameworks for Python and Java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Guidelines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800100" y="445025"/>
            <a:ext cx="803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Traditional testing strategies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800100" y="1152475"/>
            <a:ext cx="7543800" cy="24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Print statements</a:t>
            </a:r>
            <a:b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Use of debugger</a:t>
            </a:r>
            <a:b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Debugger statements </a:t>
            </a:r>
            <a:b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Test scripts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702250" y="3723525"/>
            <a:ext cx="57945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➢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Say “NO” to these traditional strategies now! Follow unit testing for development purpose. 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800100" y="445025"/>
            <a:ext cx="754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Why Unit test?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800100" y="1152475"/>
            <a:ext cx="754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Faster debugging and defect identification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Future cost saving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Better development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Helpful in regression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Detection of problems early in the development cycle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Unit testing increases confidence in changing/maintaining code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Development is faster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25400" lvl="0" indent="0" algn="just" rtl="0">
              <a:lnSpc>
                <a:spcPct val="100000"/>
              </a:lnSpc>
              <a:spcBef>
                <a:spcPts val="1600"/>
              </a:spcBef>
              <a:spcAft>
                <a:spcPts val="700"/>
              </a:spcAft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Code is more reliable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800100" y="459000"/>
            <a:ext cx="796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Assertions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800100" y="1180425"/>
            <a:ext cx="803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25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Assertions are basis for unit tests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25400" lvl="0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25400" lvl="0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Assertions are boolean functions  that are used to test behavior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25400" lvl="0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25400" lvl="0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For NodeJs </a:t>
            </a:r>
            <a:r>
              <a:rPr lang="en" sz="14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Chai</a:t>
            </a: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is one of the assertion library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25400" lvl="0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25400" lvl="0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Chai and Mocha is used for unit testing in Node Js applications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7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Chai and Mocha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Mocha does not have a built in assertion library. Chai is used with mocha as an assertion library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Chai comes with three different assertion flavors. It has the should style, the expect style, and the assert style. 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Commands to install: 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npm install chai</a:t>
            </a:r>
            <a:endParaRPr sz="14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npm install mocha</a:t>
            </a:r>
            <a:endParaRPr sz="14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Command to run the test case: 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mocha testFilename</a:t>
            </a:r>
            <a:endParaRPr sz="14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You can follow the </a:t>
            </a:r>
            <a:r>
              <a:rPr lang="en" sz="1400" u="sng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and get started with chai and mocha and create you first unit test case.</a:t>
            </a:r>
            <a:endParaRPr sz="1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Also you can refer to my blog </a:t>
            </a:r>
            <a:r>
              <a:rPr lang="en" sz="14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here</a:t>
            </a:r>
            <a:endParaRPr sz="1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Chai and Mocha: Code coverage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To check the code coverage:</a:t>
            </a:r>
            <a:endParaRPr sz="14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Library that can be used with mocha</a:t>
            </a: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en" sz="14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Istanbul</a:t>
            </a:r>
            <a:endParaRPr sz="14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Istanbul</a:t>
            </a: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is a code coverage tool that computes statement, line, function and branch coverage</a:t>
            </a:r>
            <a:endParaRPr sz="1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Command to </a:t>
            </a:r>
            <a:r>
              <a:rPr lang="en" sz="14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install</a:t>
            </a: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: </a:t>
            </a:r>
            <a:r>
              <a:rPr lang="en" sz="14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npm i nyc</a:t>
            </a:r>
            <a:endParaRPr sz="14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To run</a:t>
            </a: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en" sz="14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npm coverage</a:t>
            </a:r>
            <a:endParaRPr sz="14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6224" y="3061850"/>
            <a:ext cx="4077100" cy="17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Other Node Js libraries for unit testing</a:t>
            </a: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For Node Js framework more libraries are available except Chai and Mocha which are Jasmine (whose assertions methods are similar to as Chai), Nock(for external http requests), Sinon,  Mock-require etc.</a:t>
            </a:r>
            <a:endParaRPr sz="1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You can refer the different types of libraries </a:t>
            </a:r>
            <a:r>
              <a:rPr lang="en" sz="14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here</a:t>
            </a: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and understand why and where they are used!</a:t>
            </a:r>
            <a:endParaRPr sz="1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Application>Microsoft Office PowerPoint</Application>
  <PresentationFormat>On-screen Show (16:9)</PresentationFormat>
  <Paragraphs>90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Nunito</vt:lpstr>
      <vt:lpstr>Oswald</vt:lpstr>
      <vt:lpstr>Arial</vt:lpstr>
      <vt:lpstr>Simple Dark</vt:lpstr>
      <vt:lpstr>PowerPoint Presentation</vt:lpstr>
      <vt:lpstr>Definition</vt:lpstr>
      <vt:lpstr>Agenda</vt:lpstr>
      <vt:lpstr>Traditional testing strategies</vt:lpstr>
      <vt:lpstr>Why Unit test?</vt:lpstr>
      <vt:lpstr>Assertions</vt:lpstr>
      <vt:lpstr>Chai and Mocha</vt:lpstr>
      <vt:lpstr>Chai and Mocha: Code coverage</vt:lpstr>
      <vt:lpstr>Other Node Js libraries for unit testing</vt:lpstr>
      <vt:lpstr>Python and Java</vt:lpstr>
      <vt:lpstr>Guidelines</vt:lpstr>
      <vt:lpstr>Guidelines</vt:lpstr>
      <vt:lpstr>Assignment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Soumya Joy</cp:lastModifiedBy>
  <cp:revision>1</cp:revision>
  <dcterms:modified xsi:type="dcterms:W3CDTF">2021-09-06T10:07:21Z</dcterms:modified>
</cp:coreProperties>
</file>