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AB79-001A-C086-2499-1D0BC761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DAA82-8F4B-CF4F-B1B0-9F34E04A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71BDB-F9A5-ECC9-DC2E-14505477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BCA6-E31E-C326-8BD7-6A3C100C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09E77-35CC-741B-1E0F-90DDEA2C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1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0A26-F1E4-98D3-038D-8B90CE7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2A78E-55F9-5889-72B8-7BE2D28D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465B-7496-C8BF-7A25-0417CEC4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29032-D76A-9445-E301-FB92BE20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DB9CC-8398-AB32-8871-FB0147D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E4E68C-7468-EF17-0004-9D2ABD32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BA0D5-F761-B7C9-B219-FCEC121A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18DE0-76B9-BDB0-9C39-FADB45C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1CF13-B64D-87FF-FC67-69544E0B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C1916-91C6-FBC2-916B-CDC75F7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FCACB-C3A5-9F42-1F76-75137A6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1E21A-002B-B632-F361-A05D22F3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E9A72-2641-B2C2-7B4C-2678FB62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F91AF-1C6C-36CC-C59E-967C7F0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2CB4C-031A-E3EB-8039-098D858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FE34-C5B0-6041-AA58-E926A6F5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8571D-120E-038A-CC13-7E19723F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AB68C-540A-DF61-C52C-754A2456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474CC-8BA8-BE57-7D84-E52FA64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58F31-18F7-D640-EBEE-B57E7F6D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5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A5656-5474-AE4D-6D6C-704A36C0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7E7BC-FC99-7D5D-28EF-A35F7A4F6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EF9DE-9706-0697-906C-EB0F30FB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09CD2-6796-6644-205C-40A61788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F40E9-91EC-8F40-5114-ABB3B7EF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BBD56-D071-FC93-61CD-086C63D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7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4CE9-7B2A-6821-A53A-7503D263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EFC46-0ED4-9842-11D0-DCB1E7B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F7F49-8A86-D069-440A-6CA009A82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B5E527-3E91-3906-0C08-247B64AC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A887F-C10E-DEE2-1A28-ACC861157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517417-4E75-CECF-CC2D-ABCA750F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D34E0-5229-9523-D3B3-48008927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26975-2E7B-A629-BC78-0F2228A9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D6B8-688C-C641-4105-C42C31E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8CA83-B8B3-2CB3-4B7A-0289D845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0B477-070A-94BB-CA8F-3C5FF8CB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80EC87-CFD5-58F1-35A6-B695B9D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4AF84-3F7D-C034-524F-3621385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79A44-8C1F-060A-2FB3-75A3B797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E0415-6A02-8DD2-B15A-6BCC2AF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22F6-CCBB-C7C2-8F15-74F231E3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79C68-2055-F288-A521-146CE208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578FF-A277-2686-979A-B18CCA77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17166-E207-224D-2706-ACA099E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24168-405F-DBB0-CF23-1109F313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0C2BD-8D2F-A03F-F08A-3C99315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B12C-C5A0-E523-E2ED-8CE50B2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ABBD8B-F466-15F2-0604-E9C8443F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15061-CD39-5943-AD67-254BAC8AD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59CEE-0291-6F60-D931-FF6E1FC3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F5120-FCDA-4C26-9D3C-903A2098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D030B-25D1-9D16-1D5D-227A4A36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9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EC5180-3AFA-F104-3C1E-6C04DCD3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C038-E4AA-6A17-1EE3-6036A733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B088-E083-CAC4-C70F-92EDB08EA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3BD7-B322-4254-B6CD-6B32D693038A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BD504-DA66-E83E-2BBE-3FDAC368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B68A-A02C-635C-369B-6C12DB3AB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C05E-EDFD-4A6C-B01C-DF4C3A12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A7F68-BD62-1647-A996-C4852725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61302"/>
              </p:ext>
            </p:extLst>
          </p:nvPr>
        </p:nvGraphicFramePr>
        <p:xfrm>
          <a:off x="1713948" y="974035"/>
          <a:ext cx="3066774" cy="10256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151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Object()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{}</a:t>
                      </a:r>
                    </a:p>
                    <a:p>
                      <a:pPr algn="ctr"/>
                      <a:r>
                        <a:rPr lang="en-US" altLang="zh-CN" dirty="0"/>
                        <a:t>0x300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49CE0F-F5F8-FE8A-6172-E667CD49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26178"/>
              </p:ext>
            </p:extLst>
          </p:nvPr>
        </p:nvGraphicFramePr>
        <p:xfrm>
          <a:off x="6597374" y="588433"/>
          <a:ext cx="3066774" cy="14112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151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显示原型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0xc00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1042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EEA326-34A5-8F53-C8D4-793689C5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55810"/>
              </p:ext>
            </p:extLst>
          </p:nvPr>
        </p:nvGraphicFramePr>
        <p:xfrm>
          <a:off x="1713948" y="2802614"/>
          <a:ext cx="3066774" cy="10256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Person()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{}</a:t>
                      </a:r>
                    </a:p>
                    <a:p>
                      <a:pPr algn="ctr"/>
                      <a:r>
                        <a:rPr lang="en-US" altLang="zh-CN" dirty="0"/>
                        <a:t>0x100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0xa00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552825-E5B3-20D7-FE69-EFCB0B44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06574"/>
              </p:ext>
            </p:extLst>
          </p:nvPr>
        </p:nvGraphicFramePr>
        <p:xfrm>
          <a:off x="1713948" y="4631193"/>
          <a:ext cx="3066774" cy="10256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151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Student()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{}</a:t>
                      </a:r>
                    </a:p>
                    <a:p>
                      <a:pPr algn="ctr"/>
                      <a:r>
                        <a:rPr lang="en-US" altLang="zh-CN" dirty="0"/>
                        <a:t>0x200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0xbb100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C2C0F5A-9B4E-E651-672D-CE21FE4D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08631"/>
              </p:ext>
            </p:extLst>
          </p:nvPr>
        </p:nvGraphicFramePr>
        <p:xfrm>
          <a:off x="6798365" y="2643688"/>
          <a:ext cx="3066774" cy="14112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151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显示原型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0xa00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0xc00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749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697F19-5CA1-A739-0A44-CE41C6DE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77963"/>
              </p:ext>
            </p:extLst>
          </p:nvPr>
        </p:nvGraphicFramePr>
        <p:xfrm>
          <a:off x="6597374" y="5144034"/>
          <a:ext cx="3066774" cy="14112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387">
                  <a:extLst>
                    <a:ext uri="{9D8B030D-6E8A-4147-A177-3AD203B41FA5}">
                      <a16:colId xmlns:a16="http://schemas.microsoft.com/office/drawing/2014/main" val="1996758187"/>
                    </a:ext>
                  </a:extLst>
                </a:gridCol>
                <a:gridCol w="1533387">
                  <a:extLst>
                    <a:ext uri="{9D8B030D-6E8A-4147-A177-3AD203B41FA5}">
                      <a16:colId xmlns:a16="http://schemas.microsoft.com/office/drawing/2014/main" val="3106635353"/>
                    </a:ext>
                  </a:extLst>
                </a:gridCol>
              </a:tblGrid>
              <a:tr h="151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r>
                        <a:rPr lang="zh-CN" altLang="en-US" dirty="0"/>
                        <a:t>原型对象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0xbb100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6469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0xa00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773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1233"/>
                  </a:ext>
                </a:extLst>
              </a:tr>
            </a:tbl>
          </a:graphicData>
        </a:graphic>
      </p:graphicFrame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40B85F9-B600-3D54-28B8-5942F280A1D3}"/>
              </a:ext>
            </a:extLst>
          </p:cNvPr>
          <p:cNvCxnSpPr/>
          <p:nvPr/>
        </p:nvCxnSpPr>
        <p:spPr>
          <a:xfrm flipV="1">
            <a:off x="4661452" y="1486876"/>
            <a:ext cx="1898374" cy="322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96D3956-8D21-1950-F8CB-FEC632A2B5BD}"/>
              </a:ext>
            </a:extLst>
          </p:cNvPr>
          <p:cNvCxnSpPr/>
          <p:nvPr/>
        </p:nvCxnSpPr>
        <p:spPr>
          <a:xfrm flipV="1">
            <a:off x="4621696" y="3429000"/>
            <a:ext cx="2176669" cy="3081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DEBCCB9-380F-DFB7-6878-5DE4B27A850E}"/>
              </a:ext>
            </a:extLst>
          </p:cNvPr>
          <p:cNvCxnSpPr/>
          <p:nvPr/>
        </p:nvCxnSpPr>
        <p:spPr>
          <a:xfrm>
            <a:off x="4661452" y="5406409"/>
            <a:ext cx="1935922" cy="477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CF211E5-5CBB-6C92-D0EB-D70E7D1AB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1440" y="4177089"/>
            <a:ext cx="1089062" cy="8448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1919B68-0A82-BCB5-F456-83E0D32B0136}"/>
              </a:ext>
            </a:extLst>
          </p:cNvPr>
          <p:cNvCxnSpPr/>
          <p:nvPr/>
        </p:nvCxnSpPr>
        <p:spPr>
          <a:xfrm rot="10800000">
            <a:off x="7411280" y="1999718"/>
            <a:ext cx="1663146" cy="64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娟娟 田</dc:creator>
  <cp:lastModifiedBy>娟娟 田</cp:lastModifiedBy>
  <cp:revision>2</cp:revision>
  <dcterms:created xsi:type="dcterms:W3CDTF">2024-01-14T06:09:44Z</dcterms:created>
  <dcterms:modified xsi:type="dcterms:W3CDTF">2024-01-14T08:39:22Z</dcterms:modified>
</cp:coreProperties>
</file>