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ato" panose="020B0604020202020204" charset="0"/>
      <p:regular r:id="rId18"/>
      <p:bold r:id="rId19"/>
      <p:italic r:id="rId20"/>
      <p:boldItalic r:id="rId21"/>
    </p:embeddedFont>
    <p:embeddedFont>
      <p:font typeface="Lato Light" panose="020F0302020204030203" charset="0"/>
      <p:regular r:id="rId22"/>
      <p:bold r:id="rId23"/>
      <p:italic r:id="rId24"/>
      <p:boldItalic r:id="rId25"/>
    </p:embeddedFont>
    <p:embeddedFont>
      <p:font typeface="Open Sans Light" panose="020B0604020202020204" charset="0"/>
      <p:regular r:id="rId26"/>
      <p:bold r:id="rId27"/>
      <p:italic r:id="rId28"/>
      <p:boldItalic r:id="rId29"/>
    </p:embeddedFont>
    <p:embeddedFont>
      <p:font typeface="Teko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ebmd.com/stroke/default.htm" TargetMode="External"/><Relationship Id="rId3" Type="http://schemas.openxmlformats.org/officeDocument/2006/relationships/hyperlink" Target="https://www.webmd.com/heart-disease/default.htm" TargetMode="External"/><Relationship Id="rId7" Type="http://schemas.openxmlformats.org/officeDocument/2006/relationships/hyperlink" Target="https://www.webmd.com/hypertension-high-blood-pressure/default.ht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webmd.com/heart-disease/guide/what-causes-heart-palpitations" TargetMode="External"/><Relationship Id="rId5" Type="http://schemas.openxmlformats.org/officeDocument/2006/relationships/hyperlink" Target="https://www.webmd.com/heart-disease/heart-failure/default.htm" TargetMode="External"/><Relationship Id="rId4" Type="http://schemas.openxmlformats.org/officeDocument/2006/relationships/hyperlink" Target="https://www.webmd.com/heart-disease/guide/heart-disease-heart-attacks" TargetMode="External"/><Relationship Id="rId9" Type="http://schemas.openxmlformats.org/officeDocument/2006/relationships/hyperlink" Target="https://www.webmd.com/diabetes/default.htm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In this slide there is a background placeholder. Click to the small icon on the center of the slide and choose an image from computer. When add an image, you must sent it to back with </a:t>
            </a:r>
            <a:r>
              <a:rPr lang="en-US" b="1"/>
              <a:t>Right Click on Image </a:t>
            </a:r>
            <a:r>
              <a:rPr lang="en-US" b="0"/>
              <a:t>-&gt; </a:t>
            </a:r>
            <a:r>
              <a:rPr lang="en-US" b="1"/>
              <a:t>Send to Back</a:t>
            </a:r>
            <a:r>
              <a:rPr lang="en-US" b="0"/>
              <a:t> -&gt; </a:t>
            </a:r>
            <a:r>
              <a:rPr lang="en-US" b="1"/>
              <a:t>Send to Back.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Remind the audience/ judge that the agenda will be repeated on the bottom right corner of each slide to let them know to guide them on our presentation flow</a:t>
            </a:r>
            <a:endParaRPr/>
          </a:p>
        </p:txBody>
      </p:sp>
      <p:sp>
        <p:nvSpPr>
          <p:cNvPr id="108" name="Google Shape;10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034c12cd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034c12cd7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5034c12cd7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034c12cd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5034c12cd7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think everyone here has experienced plenty sleepless nights.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Either because of an Exam that is worth more then half the marks you have earned all year, or the stress of juggle different projects and teams.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Maybe you are stressing about not being able to fall asleep!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In this fast pace society, where it feels like there are never enough hours in a day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SleepA is an analytic technology that aims for THE solution to provide every single person, with the best quality sleep EVERYNIGHT  </a:t>
            </a:r>
            <a:endParaRPr/>
          </a:p>
        </p:txBody>
      </p:sp>
      <p:sp>
        <p:nvSpPr>
          <p:cNvPr id="191" name="Google Shape;191;g5034c12cd7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think everyone here has experienced plenty sleepless nights.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Either because of an Exam that is worth more then half the marks you have earned all year, or the stress of juggle different projects and teams.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Maybe you are stressing about not being able to fall asleep!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In this fast pace society, where it feels like there are never enough hours in a day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SleepA is an analytic technology that aims for THE solution to provide every single person, with the best quality sleep EVERYNIGHT  </a:t>
            </a:r>
            <a:endParaRPr/>
          </a:p>
        </p:txBody>
      </p:sp>
      <p:sp>
        <p:nvSpPr>
          <p:cNvPr id="238" name="Google Shape;23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>
                <a:solidFill>
                  <a:schemeClr val="dk1"/>
                </a:solidFill>
              </a:rPr>
              <a:t>Many health concerns such as 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Heart disease</a:t>
            </a:r>
            <a:endParaRPr sz="1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Heart attack</a:t>
            </a:r>
            <a:endParaRPr sz="1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Heart failure</a:t>
            </a:r>
            <a:endParaRPr sz="1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Irregular heartbeat</a:t>
            </a:r>
            <a:endParaRPr sz="1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High blood pressure</a:t>
            </a:r>
            <a:endParaRPr sz="1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Stroke</a:t>
            </a:r>
            <a:endParaRPr sz="1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Diabetes</a:t>
            </a:r>
            <a:endParaRPr sz="12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Have been associated with chronic sleep loss.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EEG: electrical activity in the brain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EOG: movement of the eye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EMG: muscle -- under chin</a:t>
            </a:r>
            <a:endParaRPr/>
          </a:p>
        </p:txBody>
      </p:sp>
      <p:sp>
        <p:nvSpPr>
          <p:cNvPr id="412" name="Google Shape;4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034c12cd7_1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g5034c12cd7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 Placeholder">
  <p:cSld name="Big Image Placehol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-1588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 Slide 1">
  <p:cSld name="Master Slide 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_clients">
  <p:cSld name="Sta_clien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>
            <a:spLocks noGrp="1"/>
          </p:cNvSpPr>
          <p:nvPr>
            <p:ph type="pic" idx="2"/>
          </p:nvPr>
        </p:nvSpPr>
        <p:spPr>
          <a:xfrm>
            <a:off x="-3" y="-1"/>
            <a:ext cx="12192003" cy="495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 descr="A picture containing anima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" y="0"/>
            <a:ext cx="0" cy="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/>
          <p:nvPr/>
        </p:nvSpPr>
        <p:spPr>
          <a:xfrm>
            <a:off x="-17093" y="-5816"/>
            <a:ext cx="12254670" cy="686381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0" y="0"/>
            <a:ext cx="12237576" cy="6858000"/>
          </a:xfrm>
          <a:prstGeom prst="rect">
            <a:avLst/>
          </a:prstGeom>
          <a:solidFill>
            <a:schemeClr val="lt1">
              <a:alpha val="80000"/>
            </a:schemeClr>
          </a:solidFill>
          <a:ln w="12700" cap="flat" cmpd="sng">
            <a:solidFill>
              <a:srgbClr val="256C8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16"/>
          <p:cNvGrpSpPr/>
          <p:nvPr/>
        </p:nvGrpSpPr>
        <p:grpSpPr>
          <a:xfrm>
            <a:off x="-121578" y="1292993"/>
            <a:ext cx="11684824" cy="3874302"/>
            <a:chOff x="-121578" y="1292993"/>
            <a:chExt cx="11684824" cy="3874302"/>
          </a:xfrm>
        </p:grpSpPr>
        <p:grpSp>
          <p:nvGrpSpPr>
            <p:cNvPr id="98" name="Google Shape;98;p16"/>
            <p:cNvGrpSpPr/>
            <p:nvPr/>
          </p:nvGrpSpPr>
          <p:grpSpPr>
            <a:xfrm rot="10800000">
              <a:off x="628753" y="1292993"/>
              <a:ext cx="10934492" cy="3874302"/>
              <a:chOff x="-4980" y="4085210"/>
              <a:chExt cx="22923431" cy="5346910"/>
            </a:xfrm>
          </p:grpSpPr>
          <p:sp>
            <p:nvSpPr>
              <p:cNvPr id="99" name="Google Shape;99;p16"/>
              <p:cNvSpPr/>
              <p:nvPr/>
            </p:nvSpPr>
            <p:spPr>
              <a:xfrm rot="5400000">
                <a:off x="7175256" y="-3074697"/>
                <a:ext cx="5346910" cy="1966672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>
                  <a:alpha val="72941"/>
                </a:schemeClr>
              </a:solidFill>
              <a:ln>
                <a:noFill/>
              </a:ln>
            </p:spPr>
            <p:txBody>
              <a:bodyPr spcFirstLastPara="1" wrap="square" lIns="109700" tIns="54850" rIns="109700" bIns="548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100" name="Google Shape;100;p16"/>
              <p:cNvSpPr/>
              <p:nvPr/>
            </p:nvSpPr>
            <p:spPr>
              <a:xfrm rot="5400000">
                <a:off x="9269681" y="-4703051"/>
                <a:ext cx="4374109" cy="22923431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1">
                  <a:alpha val="72941"/>
                </a:schemeClr>
              </a:solidFill>
              <a:ln>
                <a:noFill/>
              </a:ln>
            </p:spPr>
            <p:txBody>
              <a:bodyPr spcFirstLastPara="1" wrap="square" lIns="109700" tIns="54850" rIns="109700" bIns="548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sp>
          <p:nvSpPr>
            <p:cNvPr id="101" name="Google Shape;101;p16"/>
            <p:cNvSpPr txBox="1"/>
            <p:nvPr/>
          </p:nvSpPr>
          <p:spPr>
            <a:xfrm>
              <a:off x="-121578" y="2536032"/>
              <a:ext cx="9461576" cy="512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9700" tIns="54850" rIns="109700" bIns="5485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None/>
              </a:pPr>
              <a:endParaRPr sz="2900" b="0" i="0" u="none" strike="noStrike" cap="non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grpSp>
          <p:nvGrpSpPr>
            <p:cNvPr id="102" name="Google Shape;102;p16"/>
            <p:cNvGrpSpPr/>
            <p:nvPr/>
          </p:nvGrpSpPr>
          <p:grpSpPr>
            <a:xfrm>
              <a:off x="85200" y="2013262"/>
              <a:ext cx="11020850" cy="2268138"/>
              <a:chOff x="85200" y="2013262"/>
              <a:chExt cx="11020850" cy="2268138"/>
            </a:xfrm>
          </p:grpSpPr>
          <p:sp>
            <p:nvSpPr>
              <p:cNvPr id="103" name="Google Shape;103;p16"/>
              <p:cNvSpPr txBox="1"/>
              <p:nvPr/>
            </p:nvSpPr>
            <p:spPr>
              <a:xfrm>
                <a:off x="8427950" y="2702500"/>
                <a:ext cx="2678100" cy="157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00" tIns="45700" rIns="91400" bIns="45700" anchor="t" anchorCtr="0">
                <a:no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chemeClr val="lt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Krystal Yang</a:t>
                </a:r>
                <a:endParaRPr sz="2400" b="1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chemeClr val="lt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Rosalyn Wong</a:t>
                </a:r>
                <a:endParaRPr sz="2400" b="1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chemeClr val="lt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Erica Austriaco</a:t>
                </a:r>
                <a:endParaRPr sz="2400" b="1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i="0" u="none" strike="noStrike" cap="none">
                    <a:solidFill>
                      <a:schemeClr val="lt1"/>
                    </a:solidFill>
                    <a:latin typeface="Lato Light"/>
                    <a:ea typeface="Lato Light"/>
                    <a:cs typeface="Lato Light"/>
                    <a:sym typeface="Lato Light"/>
                  </a:rPr>
                  <a:t>Stephanie On</a:t>
                </a:r>
                <a:endParaRPr/>
              </a:p>
            </p:txBody>
          </p:sp>
          <p:sp>
            <p:nvSpPr>
              <p:cNvPr id="104" name="Google Shape;104;p16"/>
              <p:cNvSpPr txBox="1"/>
              <p:nvPr/>
            </p:nvSpPr>
            <p:spPr>
              <a:xfrm>
                <a:off x="85200" y="2013262"/>
                <a:ext cx="8280300" cy="212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00" tIns="45700" rIns="91400" bIns="45700" anchor="t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60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SleepA</a:t>
                </a:r>
                <a:endParaRPr sz="96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4800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by </a:t>
                </a:r>
                <a:r>
                  <a:rPr lang="en-US" sz="4800" b="0" i="0" u="none" strike="noStrike" cap="none"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rPr>
                  <a:t>A.I.M.D</a:t>
                </a:r>
                <a:endParaRPr sz="480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5"/>
          <p:cNvSpPr/>
          <p:nvPr/>
        </p:nvSpPr>
        <p:spPr>
          <a:xfrm>
            <a:off x="-24534" y="953492"/>
            <a:ext cx="12216534" cy="4965702"/>
          </a:xfrm>
          <a:prstGeom prst="rect">
            <a:avLst/>
          </a:prstGeom>
          <a:solidFill>
            <a:srgbClr val="0E161C">
              <a:alpha val="76862"/>
            </a:srgbClr>
          </a:solidFill>
          <a:ln w="9525" cap="flat" cmpd="sng">
            <a:solidFill>
              <a:srgbClr val="0E161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25" tIns="60950" rIns="121925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3" name="Google Shape;653;p25" descr="Thumbs Up Sig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03618" y="994224"/>
            <a:ext cx="2784764" cy="2784764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25"/>
          <p:cNvSpPr txBox="1"/>
          <p:nvPr/>
        </p:nvSpPr>
        <p:spPr>
          <a:xfrm>
            <a:off x="862409" y="3875138"/>
            <a:ext cx="10467182" cy="723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 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6"/>
          <p:cNvSpPr/>
          <p:nvPr/>
        </p:nvSpPr>
        <p:spPr>
          <a:xfrm>
            <a:off x="1547271" y="2422042"/>
            <a:ext cx="9810897" cy="651334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[2] “Stages of Sleep - Non-REM and REM Sleep Cycles,” </a:t>
            </a:r>
            <a:r>
              <a:rPr lang="en-US" sz="1200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Tuck Sleep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19-Dec-2018. [Online]. Available: https://www.tuck.com/stages/. [Accessed: 16-Feb-2019].</a:t>
            </a:r>
            <a:endParaRPr sz="1200">
              <a:solidFill>
                <a:srgbClr val="2437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60" name="Google Shape;660;p26"/>
          <p:cNvGrpSpPr/>
          <p:nvPr/>
        </p:nvGrpSpPr>
        <p:grpSpPr>
          <a:xfrm>
            <a:off x="857250" y="241509"/>
            <a:ext cx="10481469" cy="995467"/>
            <a:chOff x="1690738" y="483017"/>
            <a:chExt cx="20962938" cy="1990933"/>
          </a:xfrm>
        </p:grpSpPr>
        <p:sp>
          <p:nvSpPr>
            <p:cNvPr id="661" name="Google Shape;661;p26"/>
            <p:cNvSpPr txBox="1"/>
            <p:nvPr/>
          </p:nvSpPr>
          <p:spPr>
            <a:xfrm>
              <a:off x="1690738" y="483017"/>
              <a:ext cx="20962938" cy="1446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>
                  <a:solidFill>
                    <a:srgbClr val="243748"/>
                  </a:solidFill>
                  <a:latin typeface="Calibri"/>
                  <a:ea typeface="Calibri"/>
                  <a:cs typeface="Calibri"/>
                  <a:sym typeface="Calibri"/>
                </a:rPr>
                <a:t>References </a:t>
              </a: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11412312" y="2048636"/>
              <a:ext cx="1553038" cy="9143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45650" tIns="22825" rIns="45650" bIns="228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663" name="Google Shape;663;p26"/>
            <p:cNvSpPr txBox="1"/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725" tIns="54350" rIns="108725" bIns="5435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550"/>
                <a:buFont typeface="Arial"/>
                <a:buNone/>
              </a:pPr>
              <a:endParaRPr sz="155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664" name="Google Shape;664;p26"/>
          <p:cNvSpPr/>
          <p:nvPr/>
        </p:nvSpPr>
        <p:spPr>
          <a:xfrm rot="2697945">
            <a:off x="855908" y="1581953"/>
            <a:ext cx="466022" cy="455095"/>
          </a:xfrm>
          <a:prstGeom prst="rect">
            <a:avLst/>
          </a:prstGeom>
          <a:gradFill>
            <a:gsLst>
              <a:gs pos="0">
                <a:srgbClr val="539FC4"/>
              </a:gs>
              <a:gs pos="50000">
                <a:srgbClr val="2C96C0"/>
              </a:gs>
              <a:gs pos="100000">
                <a:srgbClr val="2186AF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26"/>
          <p:cNvSpPr/>
          <p:nvPr/>
        </p:nvSpPr>
        <p:spPr>
          <a:xfrm rot="2697945">
            <a:off x="855909" y="3464491"/>
            <a:ext cx="466022" cy="455095"/>
          </a:xfrm>
          <a:prstGeom prst="rect">
            <a:avLst/>
          </a:prstGeom>
          <a:gradFill>
            <a:gsLst>
              <a:gs pos="0">
                <a:srgbClr val="84C4B0"/>
              </a:gs>
              <a:gs pos="50000">
                <a:srgbClr val="70C0A7"/>
              </a:gs>
              <a:gs pos="100000">
                <a:srgbClr val="5EAE95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26"/>
          <p:cNvSpPr/>
          <p:nvPr/>
        </p:nvSpPr>
        <p:spPr>
          <a:xfrm rot="2697945">
            <a:off x="855909" y="2520161"/>
            <a:ext cx="466022" cy="455095"/>
          </a:xfrm>
          <a:prstGeom prst="rect">
            <a:avLst/>
          </a:prstGeom>
          <a:gradFill>
            <a:gsLst>
              <a:gs pos="0">
                <a:srgbClr val="6DBDC6"/>
              </a:gs>
              <a:gs pos="50000">
                <a:srgbClr val="51BAC5"/>
              </a:gs>
              <a:gs pos="100000">
                <a:srgbClr val="42A8B3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7" name="Google Shape;667;p26" descr="Brai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820" y="1573953"/>
            <a:ext cx="480992" cy="480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26" descr="Heartbea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8496" y="3426320"/>
            <a:ext cx="531432" cy="531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26" descr="DN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7200" y="2540698"/>
            <a:ext cx="414023" cy="414023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26"/>
          <p:cNvSpPr/>
          <p:nvPr/>
        </p:nvSpPr>
        <p:spPr>
          <a:xfrm>
            <a:off x="1527821" y="1497163"/>
            <a:ext cx="9810898" cy="612435"/>
          </a:xfrm>
          <a:prstGeom prst="rect">
            <a:avLst/>
          </a:prstGeom>
          <a:solidFill>
            <a:schemeClr val="accent3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43748"/>
                </a:solidFill>
                <a:latin typeface="Calibri"/>
                <a:ea typeface="Calibri"/>
                <a:cs typeface="Calibri"/>
                <a:sym typeface="Calibri"/>
              </a:rPr>
              <a:t>[1] “The Sleep-EDF Database [Expanded],” </a:t>
            </a:r>
            <a:r>
              <a:rPr lang="en-US" sz="1200" i="1">
                <a:solidFill>
                  <a:srgbClr val="243748"/>
                </a:solidFill>
                <a:latin typeface="Calibri"/>
                <a:ea typeface="Calibri"/>
                <a:cs typeface="Calibri"/>
                <a:sym typeface="Calibri"/>
              </a:rPr>
              <a:t>Physionet</a:t>
            </a:r>
            <a:r>
              <a:rPr lang="en-US" sz="1200">
                <a:solidFill>
                  <a:srgbClr val="243748"/>
                </a:solidFill>
                <a:latin typeface="Calibri"/>
                <a:ea typeface="Calibri"/>
                <a:cs typeface="Calibri"/>
                <a:sym typeface="Calibri"/>
              </a:rPr>
              <a:t>, 28-Feb-2016. [Online]. Available: https://www.physionet.org/physiobank/database/sleep-edfx/?fbclid=IwAR3TsByHU5uOZv-a8TH4_kMAQ90ZmNIvtUZkHYVthxcqr4rmoXTeh8hxDaw. [Accessed: 16-Feb-2019].</a:t>
            </a:r>
            <a:endParaRPr sz="1200">
              <a:solidFill>
                <a:srgbClr val="24374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26"/>
          <p:cNvSpPr/>
          <p:nvPr/>
        </p:nvSpPr>
        <p:spPr>
          <a:xfrm>
            <a:off x="1527821" y="3385818"/>
            <a:ext cx="9810897" cy="612435"/>
          </a:xfrm>
          <a:prstGeom prst="rect">
            <a:avLst/>
          </a:prstGeom>
          <a:solidFill>
            <a:schemeClr val="accent3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 C. Peri, “10 Surprising Effects of Lack of Sleep,” </a:t>
            </a:r>
            <a:r>
              <a:rPr lang="en-US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WebMD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[Online]. Available: https://www.webmd.com/sleep-disorders/features/10-results-sleep-loss#1. [Accessed: 16-Feb-2019].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>
            <a:alpha val="72941"/>
          </a:schemeClr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0" y="1103429"/>
            <a:ext cx="12192000" cy="481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" name="Google Shape;111;p17"/>
          <p:cNvGrpSpPr/>
          <p:nvPr/>
        </p:nvGrpSpPr>
        <p:grpSpPr>
          <a:xfrm>
            <a:off x="855265" y="79462"/>
            <a:ext cx="10481469" cy="1400375"/>
            <a:chOff x="1690738" y="483017"/>
            <a:chExt cx="20962938" cy="2800749"/>
          </a:xfrm>
        </p:grpSpPr>
        <p:sp>
          <p:nvSpPr>
            <p:cNvPr id="112" name="Google Shape;112;p17"/>
            <p:cNvSpPr txBox="1"/>
            <p:nvPr/>
          </p:nvSpPr>
          <p:spPr>
            <a:xfrm>
              <a:off x="1690738" y="483017"/>
              <a:ext cx="20962938" cy="28007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Presentation Agenda </a:t>
              </a:r>
              <a:endParaRPr sz="4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4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11412312" y="2077386"/>
              <a:ext cx="1553038" cy="9143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45650" tIns="22825" rIns="45650" bIns="228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114" name="Google Shape;114;p17"/>
          <p:cNvSpPr/>
          <p:nvPr/>
        </p:nvSpPr>
        <p:spPr>
          <a:xfrm rot="-289717">
            <a:off x="9027728" y="2877356"/>
            <a:ext cx="1235213" cy="1264683"/>
          </a:xfrm>
          <a:prstGeom prst="ellipse">
            <a:avLst/>
          </a:prstGeom>
          <a:solidFill>
            <a:srgbClr val="7EC0DB">
              <a:alpha val="29800"/>
            </a:srgbClr>
          </a:solidFill>
          <a:ln>
            <a:noFill/>
          </a:ln>
        </p:spPr>
        <p:txBody>
          <a:bodyPr spcFirstLastPara="1" wrap="square" lIns="109700" tIns="54850" rIns="109700" bIns="54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" name="Google Shape;115;p17"/>
          <p:cNvGrpSpPr/>
          <p:nvPr/>
        </p:nvGrpSpPr>
        <p:grpSpPr>
          <a:xfrm>
            <a:off x="4309425" y="2927811"/>
            <a:ext cx="2211560" cy="1179316"/>
            <a:chOff x="3913900" y="5865067"/>
            <a:chExt cx="3322489" cy="1730400"/>
          </a:xfrm>
        </p:grpSpPr>
        <p:cxnSp>
          <p:nvCxnSpPr>
            <p:cNvPr id="116" name="Google Shape;116;p17"/>
            <p:cNvCxnSpPr/>
            <p:nvPr/>
          </p:nvCxnSpPr>
          <p:spPr>
            <a:xfrm>
              <a:off x="5664989" y="6731857"/>
              <a:ext cx="1571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  <p:sp>
          <p:nvSpPr>
            <p:cNvPr id="117" name="Google Shape;117;p17"/>
            <p:cNvSpPr/>
            <p:nvPr/>
          </p:nvSpPr>
          <p:spPr>
            <a:xfrm rot="-5400000">
              <a:off x="3913900" y="5865067"/>
              <a:ext cx="1730400" cy="1730400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" name="Google Shape;118;p17"/>
          <p:cNvGrpSpPr/>
          <p:nvPr/>
        </p:nvGrpSpPr>
        <p:grpSpPr>
          <a:xfrm>
            <a:off x="1741177" y="2827109"/>
            <a:ext cx="1332343" cy="1364466"/>
            <a:chOff x="7605011" y="9570388"/>
            <a:chExt cx="2156942" cy="2157429"/>
          </a:xfrm>
        </p:grpSpPr>
        <p:grpSp>
          <p:nvGrpSpPr>
            <p:cNvPr id="119" name="Google Shape;119;p17"/>
            <p:cNvGrpSpPr/>
            <p:nvPr/>
          </p:nvGrpSpPr>
          <p:grpSpPr>
            <a:xfrm rot="-283261">
              <a:off x="7683910" y="9649265"/>
              <a:ext cx="1999143" cy="1999676"/>
              <a:chOff x="5013110" y="5059616"/>
              <a:chExt cx="3378600" cy="3379500"/>
            </a:xfrm>
          </p:grpSpPr>
          <p:sp>
            <p:nvSpPr>
              <p:cNvPr id="120" name="Google Shape;120;p17"/>
              <p:cNvSpPr/>
              <p:nvPr/>
            </p:nvSpPr>
            <p:spPr>
              <a:xfrm>
                <a:off x="5013110" y="5059616"/>
                <a:ext cx="3378600" cy="3379500"/>
              </a:xfrm>
              <a:prstGeom prst="ellipse">
                <a:avLst/>
              </a:prstGeom>
              <a:solidFill>
                <a:srgbClr val="7EC0DB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09700" tIns="54850" rIns="109700" bIns="548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7"/>
              <p:cNvSpPr/>
              <p:nvPr/>
            </p:nvSpPr>
            <p:spPr>
              <a:xfrm>
                <a:off x="5286107" y="5332685"/>
                <a:ext cx="2832600" cy="2833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09700" tIns="54850" rIns="109700" bIns="548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2" name="Google Shape;122;p17"/>
            <p:cNvSpPr/>
            <p:nvPr/>
          </p:nvSpPr>
          <p:spPr>
            <a:xfrm>
              <a:off x="8300770" y="10295371"/>
              <a:ext cx="804670" cy="648009"/>
            </a:xfrm>
            <a:custGeom>
              <a:avLst/>
              <a:gdLst/>
              <a:ahLst/>
              <a:cxnLst/>
              <a:rect l="l" t="t" r="r" b="b"/>
              <a:pathLst>
                <a:path w="497" h="400" extrusionOk="0">
                  <a:moveTo>
                    <a:pt x="487" y="71"/>
                  </a:moveTo>
                  <a:lnTo>
                    <a:pt x="487" y="71"/>
                  </a:lnTo>
                  <a:cubicBezTo>
                    <a:pt x="372" y="0"/>
                    <a:pt x="372" y="0"/>
                    <a:pt x="372" y="0"/>
                  </a:cubicBezTo>
                  <a:cubicBezTo>
                    <a:pt x="363" y="0"/>
                    <a:pt x="363" y="0"/>
                    <a:pt x="354" y="0"/>
                  </a:cubicBezTo>
                  <a:cubicBezTo>
                    <a:pt x="248" y="71"/>
                    <a:pt x="248" y="71"/>
                    <a:pt x="248" y="71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132" y="0"/>
                    <a:pt x="132" y="0"/>
                    <a:pt x="123" y="0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0" y="80"/>
                    <a:pt x="0" y="80"/>
                    <a:pt x="0" y="89"/>
                  </a:cubicBezTo>
                  <a:cubicBezTo>
                    <a:pt x="0" y="382"/>
                    <a:pt x="0" y="382"/>
                    <a:pt x="0" y="382"/>
                  </a:cubicBezTo>
                  <a:cubicBezTo>
                    <a:pt x="0" y="382"/>
                    <a:pt x="0" y="390"/>
                    <a:pt x="8" y="390"/>
                  </a:cubicBezTo>
                  <a:cubicBezTo>
                    <a:pt x="8" y="399"/>
                    <a:pt x="17" y="399"/>
                    <a:pt x="26" y="390"/>
                  </a:cubicBezTo>
                  <a:cubicBezTo>
                    <a:pt x="132" y="328"/>
                    <a:pt x="132" y="328"/>
                    <a:pt x="132" y="328"/>
                  </a:cubicBezTo>
                  <a:cubicBezTo>
                    <a:pt x="239" y="390"/>
                    <a:pt x="239" y="390"/>
                    <a:pt x="239" y="390"/>
                  </a:cubicBezTo>
                  <a:cubicBezTo>
                    <a:pt x="248" y="399"/>
                    <a:pt x="248" y="399"/>
                    <a:pt x="257" y="390"/>
                  </a:cubicBezTo>
                  <a:cubicBezTo>
                    <a:pt x="363" y="328"/>
                    <a:pt x="363" y="328"/>
                    <a:pt x="363" y="328"/>
                  </a:cubicBezTo>
                  <a:cubicBezTo>
                    <a:pt x="470" y="390"/>
                    <a:pt x="470" y="390"/>
                    <a:pt x="470" y="390"/>
                  </a:cubicBezTo>
                  <a:cubicBezTo>
                    <a:pt x="470" y="399"/>
                    <a:pt x="478" y="399"/>
                    <a:pt x="478" y="399"/>
                  </a:cubicBezTo>
                  <a:cubicBezTo>
                    <a:pt x="478" y="399"/>
                    <a:pt x="487" y="399"/>
                    <a:pt x="487" y="390"/>
                  </a:cubicBezTo>
                  <a:cubicBezTo>
                    <a:pt x="496" y="390"/>
                    <a:pt x="496" y="382"/>
                    <a:pt x="496" y="382"/>
                  </a:cubicBezTo>
                  <a:cubicBezTo>
                    <a:pt x="496" y="89"/>
                    <a:pt x="496" y="89"/>
                    <a:pt x="496" y="89"/>
                  </a:cubicBezTo>
                  <a:cubicBezTo>
                    <a:pt x="496" y="80"/>
                    <a:pt x="496" y="80"/>
                    <a:pt x="487" y="71"/>
                  </a:cubicBezTo>
                  <a:close/>
                  <a:moveTo>
                    <a:pt x="115" y="293"/>
                  </a:moveTo>
                  <a:lnTo>
                    <a:pt x="115" y="293"/>
                  </a:lnTo>
                  <a:cubicBezTo>
                    <a:pt x="35" y="346"/>
                    <a:pt x="35" y="346"/>
                    <a:pt x="35" y="346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115" y="44"/>
                    <a:pt x="115" y="44"/>
                    <a:pt x="115" y="44"/>
                  </a:cubicBezTo>
                  <a:lnTo>
                    <a:pt x="115" y="293"/>
                  </a:lnTo>
                  <a:close/>
                  <a:moveTo>
                    <a:pt x="230" y="346"/>
                  </a:moveTo>
                  <a:lnTo>
                    <a:pt x="230" y="346"/>
                  </a:lnTo>
                  <a:cubicBezTo>
                    <a:pt x="150" y="293"/>
                    <a:pt x="150" y="293"/>
                    <a:pt x="150" y="293"/>
                  </a:cubicBezTo>
                  <a:cubicBezTo>
                    <a:pt x="150" y="44"/>
                    <a:pt x="150" y="44"/>
                    <a:pt x="150" y="44"/>
                  </a:cubicBezTo>
                  <a:cubicBezTo>
                    <a:pt x="230" y="98"/>
                    <a:pt x="230" y="98"/>
                    <a:pt x="230" y="98"/>
                  </a:cubicBezTo>
                  <a:lnTo>
                    <a:pt x="230" y="346"/>
                  </a:lnTo>
                  <a:close/>
                  <a:moveTo>
                    <a:pt x="345" y="293"/>
                  </a:moveTo>
                  <a:lnTo>
                    <a:pt x="345" y="293"/>
                  </a:lnTo>
                  <a:cubicBezTo>
                    <a:pt x="266" y="346"/>
                    <a:pt x="266" y="346"/>
                    <a:pt x="266" y="346"/>
                  </a:cubicBezTo>
                  <a:cubicBezTo>
                    <a:pt x="266" y="98"/>
                    <a:pt x="266" y="98"/>
                    <a:pt x="266" y="98"/>
                  </a:cubicBezTo>
                  <a:cubicBezTo>
                    <a:pt x="345" y="44"/>
                    <a:pt x="345" y="44"/>
                    <a:pt x="345" y="44"/>
                  </a:cubicBezTo>
                  <a:lnTo>
                    <a:pt x="345" y="293"/>
                  </a:lnTo>
                  <a:close/>
                  <a:moveTo>
                    <a:pt x="461" y="346"/>
                  </a:moveTo>
                  <a:lnTo>
                    <a:pt x="461" y="346"/>
                  </a:lnTo>
                  <a:cubicBezTo>
                    <a:pt x="380" y="293"/>
                    <a:pt x="380" y="293"/>
                    <a:pt x="380" y="293"/>
                  </a:cubicBezTo>
                  <a:cubicBezTo>
                    <a:pt x="380" y="44"/>
                    <a:pt x="380" y="44"/>
                    <a:pt x="380" y="44"/>
                  </a:cubicBezTo>
                  <a:cubicBezTo>
                    <a:pt x="461" y="98"/>
                    <a:pt x="461" y="98"/>
                    <a:pt x="461" y="98"/>
                  </a:cubicBezTo>
                  <a:lnTo>
                    <a:pt x="461" y="34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17"/>
          <p:cNvSpPr/>
          <p:nvPr/>
        </p:nvSpPr>
        <p:spPr>
          <a:xfrm rot="-290100">
            <a:off x="9136596" y="2979744"/>
            <a:ext cx="1035491" cy="10602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09700" tIns="54850" rIns="109700" bIns="54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4" name="Google Shape;124;p17"/>
          <p:cNvGrpSpPr/>
          <p:nvPr/>
        </p:nvGrpSpPr>
        <p:grpSpPr>
          <a:xfrm rot="-289020">
            <a:off x="6620164" y="2871762"/>
            <a:ext cx="1235187" cy="1264624"/>
            <a:chOff x="5013110" y="5059616"/>
            <a:chExt cx="3378600" cy="3379500"/>
          </a:xfrm>
        </p:grpSpPr>
        <p:sp>
          <p:nvSpPr>
            <p:cNvPr id="125" name="Google Shape;125;p17"/>
            <p:cNvSpPr/>
            <p:nvPr/>
          </p:nvSpPr>
          <p:spPr>
            <a:xfrm>
              <a:off x="5013110" y="5059616"/>
              <a:ext cx="3378600" cy="3379500"/>
            </a:xfrm>
            <a:prstGeom prst="ellipse">
              <a:avLst/>
            </a:prstGeom>
            <a:solidFill>
              <a:srgbClr val="ABD7C9">
                <a:alpha val="29800"/>
              </a:srgbClr>
            </a:solidFill>
            <a:ln>
              <a:noFill/>
            </a:ln>
          </p:spPr>
          <p:txBody>
            <a:bodyPr spcFirstLastPara="1" wrap="square" lIns="109700" tIns="54850" rIns="109700" bIns="548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5286107" y="5332685"/>
              <a:ext cx="2832600" cy="2833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09700" tIns="54850" rIns="109700" bIns="548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Google Shape;127;p17"/>
          <p:cNvGrpSpPr/>
          <p:nvPr/>
        </p:nvGrpSpPr>
        <p:grpSpPr>
          <a:xfrm rot="-289020">
            <a:off x="4197824" y="2868016"/>
            <a:ext cx="1235187" cy="1264624"/>
            <a:chOff x="5013110" y="5059616"/>
            <a:chExt cx="3378600" cy="3379500"/>
          </a:xfrm>
        </p:grpSpPr>
        <p:sp>
          <p:nvSpPr>
            <p:cNvPr id="128" name="Google Shape;128;p17"/>
            <p:cNvSpPr/>
            <p:nvPr/>
          </p:nvSpPr>
          <p:spPr>
            <a:xfrm>
              <a:off x="5013110" y="5059616"/>
              <a:ext cx="3378600" cy="3379500"/>
            </a:xfrm>
            <a:prstGeom prst="ellipse">
              <a:avLst/>
            </a:prstGeom>
            <a:solidFill>
              <a:srgbClr val="9AD2D8">
                <a:alpha val="29800"/>
              </a:srgbClr>
            </a:solidFill>
            <a:ln>
              <a:noFill/>
            </a:ln>
          </p:spPr>
          <p:txBody>
            <a:bodyPr spcFirstLastPara="1" wrap="square" lIns="109700" tIns="54850" rIns="109700" bIns="548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5286108" y="5332684"/>
              <a:ext cx="2832600" cy="2833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109700" tIns="54850" rIns="109700" bIns="5485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Google Shape;130;p17"/>
          <p:cNvGrpSpPr/>
          <p:nvPr/>
        </p:nvGrpSpPr>
        <p:grpSpPr>
          <a:xfrm>
            <a:off x="6729325" y="2927811"/>
            <a:ext cx="2211560" cy="1179316"/>
            <a:chOff x="3913900" y="5865067"/>
            <a:chExt cx="3322489" cy="1730400"/>
          </a:xfrm>
        </p:grpSpPr>
        <p:cxnSp>
          <p:nvCxnSpPr>
            <p:cNvPr id="131" name="Google Shape;131;p17"/>
            <p:cNvCxnSpPr/>
            <p:nvPr/>
          </p:nvCxnSpPr>
          <p:spPr>
            <a:xfrm>
              <a:off x="5664989" y="6731857"/>
              <a:ext cx="1571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  <p:sp>
          <p:nvSpPr>
            <p:cNvPr id="132" name="Google Shape;132;p17"/>
            <p:cNvSpPr/>
            <p:nvPr/>
          </p:nvSpPr>
          <p:spPr>
            <a:xfrm rot="-5400000">
              <a:off x="3913900" y="5865067"/>
              <a:ext cx="1730400" cy="1730400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17"/>
          <p:cNvSpPr/>
          <p:nvPr/>
        </p:nvSpPr>
        <p:spPr>
          <a:xfrm rot="-5400000">
            <a:off x="9131836" y="2941563"/>
            <a:ext cx="1179316" cy="1151812"/>
          </a:xfrm>
          <a:prstGeom prst="arc">
            <a:avLst>
              <a:gd name="adj1" fmla="val 2657162"/>
              <a:gd name="adj2" fmla="val 8176062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" name="Google Shape;134;p17"/>
          <p:cNvGrpSpPr/>
          <p:nvPr/>
        </p:nvGrpSpPr>
        <p:grpSpPr>
          <a:xfrm>
            <a:off x="1889944" y="2927811"/>
            <a:ext cx="2211560" cy="1179316"/>
            <a:chOff x="3913900" y="5865067"/>
            <a:chExt cx="3322489" cy="1730400"/>
          </a:xfrm>
        </p:grpSpPr>
        <p:cxnSp>
          <p:nvCxnSpPr>
            <p:cNvPr id="135" name="Google Shape;135;p17"/>
            <p:cNvCxnSpPr/>
            <p:nvPr/>
          </p:nvCxnSpPr>
          <p:spPr>
            <a:xfrm>
              <a:off x="5664989" y="6731857"/>
              <a:ext cx="1571400" cy="0"/>
            </a:xfrm>
            <a:prstGeom prst="straightConnector1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oval" w="med" len="med"/>
            </a:ln>
          </p:spPr>
        </p:cxnSp>
        <p:sp>
          <p:nvSpPr>
            <p:cNvPr id="136" name="Google Shape;136;p17"/>
            <p:cNvSpPr/>
            <p:nvPr/>
          </p:nvSpPr>
          <p:spPr>
            <a:xfrm rot="-5400000">
              <a:off x="3913900" y="5865067"/>
              <a:ext cx="1730400" cy="1730400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17"/>
          <p:cNvSpPr txBox="1"/>
          <p:nvPr/>
        </p:nvSpPr>
        <p:spPr>
          <a:xfrm>
            <a:off x="1758626" y="4455552"/>
            <a:ext cx="1100741" cy="36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Us</a:t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6843066" y="4191966"/>
            <a:ext cx="1569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Description</a:t>
            </a:r>
            <a:endParaRPr/>
          </a:p>
        </p:txBody>
      </p:sp>
      <p:sp>
        <p:nvSpPr>
          <p:cNvPr id="139" name="Google Shape;139;p17"/>
          <p:cNvSpPr txBox="1"/>
          <p:nvPr/>
        </p:nvSpPr>
        <p:spPr>
          <a:xfrm>
            <a:off x="8941309" y="2275937"/>
            <a:ext cx="1508053" cy="369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 Value</a:t>
            </a:r>
            <a:endParaRPr/>
          </a:p>
        </p:txBody>
      </p:sp>
      <p:pic>
        <p:nvPicPr>
          <p:cNvPr id="140" name="Google Shape;140;p17" descr="Checkli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8462" y="3165655"/>
            <a:ext cx="668259" cy="684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 descr="Upward tren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91666" y="3121462"/>
            <a:ext cx="707302" cy="724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 descr="Brain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33229" y="3213268"/>
            <a:ext cx="594217" cy="60840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7"/>
          <p:cNvSpPr txBox="1"/>
          <p:nvPr/>
        </p:nvSpPr>
        <p:spPr>
          <a:xfrm>
            <a:off x="4275542" y="2275878"/>
            <a:ext cx="1094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Facts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/>
          <p:nvPr/>
        </p:nvSpPr>
        <p:spPr>
          <a:xfrm>
            <a:off x="-17750" y="1360500"/>
            <a:ext cx="12240000" cy="4441800"/>
          </a:xfrm>
          <a:prstGeom prst="rect">
            <a:avLst/>
          </a:prstGeom>
          <a:solidFill>
            <a:srgbClr val="0E161C">
              <a:alpha val="76860"/>
            </a:srgbClr>
          </a:solidFill>
          <a:ln w="9525" cap="flat" cmpd="sng">
            <a:solidFill>
              <a:srgbClr val="0E161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25" tIns="60950" rIns="121925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" name="Google Shape;150;p18"/>
          <p:cNvGrpSpPr/>
          <p:nvPr/>
        </p:nvGrpSpPr>
        <p:grpSpPr>
          <a:xfrm>
            <a:off x="857250" y="119589"/>
            <a:ext cx="10481400" cy="1039575"/>
            <a:chOff x="1690738" y="483017"/>
            <a:chExt cx="20962800" cy="2079150"/>
          </a:xfrm>
        </p:grpSpPr>
        <p:sp>
          <p:nvSpPr>
            <p:cNvPr id="151" name="Google Shape;151;p18"/>
            <p:cNvSpPr txBox="1"/>
            <p:nvPr/>
          </p:nvSpPr>
          <p:spPr>
            <a:xfrm>
              <a:off x="1690738" y="483017"/>
              <a:ext cx="209628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>
                  <a:solidFill>
                    <a:srgbClr val="243748"/>
                  </a:solidFill>
                  <a:latin typeface="Calibri"/>
                  <a:ea typeface="Calibri"/>
                  <a:cs typeface="Calibri"/>
                  <a:sym typeface="Calibri"/>
                </a:rPr>
                <a:t>Some Facts</a:t>
              </a: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11412311" y="2470667"/>
              <a:ext cx="15531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45650" tIns="22825" rIns="45650" bIns="228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53" name="Google Shape;153;p18"/>
            <p:cNvSpPr txBox="1"/>
            <p:nvPr/>
          </p:nvSpPr>
          <p:spPr>
            <a:xfrm>
              <a:off x="6361236" y="1634834"/>
              <a:ext cx="11655300" cy="83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725" tIns="54350" rIns="108725" bIns="5435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550"/>
                <a:buFont typeface="Arial"/>
                <a:buNone/>
              </a:pPr>
              <a:endParaRPr sz="155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54" name="Google Shape;154;p18"/>
          <p:cNvSpPr txBox="1"/>
          <p:nvPr/>
        </p:nvSpPr>
        <p:spPr>
          <a:xfrm>
            <a:off x="2452650" y="1860750"/>
            <a:ext cx="7286700" cy="24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50" rIns="0" bIns="0" anchor="t" anchorCtr="0">
            <a:noAutofit/>
          </a:bodyPr>
          <a:lstStyle/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Fatigue causes </a:t>
            </a:r>
            <a:r>
              <a:rPr lang="en-US" sz="20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100,000 </a:t>
            </a:r>
            <a:r>
              <a:rPr lang="en-US" sz="20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auto crashes </a:t>
            </a:r>
            <a:r>
              <a:rPr lang="en-U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en-US" sz="20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1,550 deaths </a:t>
            </a:r>
            <a:r>
              <a:rPr lang="en-U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year in the U.S [3]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1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90% </a:t>
            </a:r>
            <a:r>
              <a:rPr lang="en-U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of people with Chronic sleep loss will have another associated health conditions such as depression and heart diseases [3]</a:t>
            </a:r>
            <a:endParaRPr>
              <a:solidFill>
                <a:schemeClr val="lt1"/>
              </a:solidFill>
            </a:endParaRPr>
          </a:p>
          <a:p>
            <a:pPr marL="0" marR="0" lvl="0" indent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endParaRPr sz="1400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155" name="Google Shape;155;p18"/>
          <p:cNvGrpSpPr/>
          <p:nvPr/>
        </p:nvGrpSpPr>
        <p:grpSpPr>
          <a:xfrm>
            <a:off x="5992147" y="5802247"/>
            <a:ext cx="6230100" cy="1055751"/>
            <a:chOff x="5992147" y="5802247"/>
            <a:chExt cx="6230100" cy="1055751"/>
          </a:xfrm>
        </p:grpSpPr>
        <p:sp>
          <p:nvSpPr>
            <p:cNvPr id="156" name="Google Shape;156;p18"/>
            <p:cNvSpPr/>
            <p:nvPr/>
          </p:nvSpPr>
          <p:spPr>
            <a:xfrm flipH="1">
              <a:off x="5992147" y="5804532"/>
              <a:ext cx="6230100" cy="1051200"/>
            </a:xfrm>
            <a:prstGeom prst="snip1Rect">
              <a:avLst>
                <a:gd name="adj" fmla="val 16667"/>
              </a:avLst>
            </a:prstGeom>
            <a:solidFill>
              <a:srgbClr val="262626">
                <a:alpha val="8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7" name="Google Shape;157;p18"/>
            <p:cNvGrpSpPr/>
            <p:nvPr/>
          </p:nvGrpSpPr>
          <p:grpSpPr>
            <a:xfrm>
              <a:off x="6981583" y="5802247"/>
              <a:ext cx="4683351" cy="1055751"/>
              <a:chOff x="924528" y="2369025"/>
              <a:chExt cx="9438434" cy="2130249"/>
            </a:xfrm>
          </p:grpSpPr>
          <p:sp>
            <p:nvSpPr>
              <p:cNvPr id="158" name="Google Shape;158;p18"/>
              <p:cNvSpPr/>
              <p:nvPr/>
            </p:nvSpPr>
            <p:spPr>
              <a:xfrm rot="-282991">
                <a:off x="7545196" y="2937223"/>
                <a:ext cx="999685" cy="999984"/>
              </a:xfrm>
              <a:prstGeom prst="ellipse">
                <a:avLst/>
              </a:prstGeom>
              <a:solidFill>
                <a:srgbClr val="7EC0DB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09700" tIns="54850" rIns="109700" bIns="548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9" name="Google Shape;159;p18"/>
              <p:cNvGrpSpPr/>
              <p:nvPr/>
            </p:nvGrpSpPr>
            <p:grpSpPr>
              <a:xfrm>
                <a:off x="3725863" y="2977189"/>
                <a:ext cx="1790157" cy="932340"/>
                <a:chOff x="3913900" y="5865067"/>
                <a:chExt cx="3322489" cy="1730400"/>
              </a:xfrm>
            </p:grpSpPr>
            <p:cxnSp>
              <p:nvCxnSpPr>
                <p:cNvPr id="160" name="Google Shape;160;p18"/>
                <p:cNvCxnSpPr/>
                <p:nvPr/>
              </p:nvCxnSpPr>
              <p:spPr>
                <a:xfrm>
                  <a:off x="5664989" y="6731857"/>
                  <a:ext cx="15714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oval" w="med" len="med"/>
                </a:ln>
              </p:spPr>
            </p:cxnSp>
            <p:sp>
              <p:nvSpPr>
                <p:cNvPr id="161" name="Google Shape;161;p18"/>
                <p:cNvSpPr/>
                <p:nvPr/>
              </p:nvSpPr>
              <p:spPr>
                <a:xfrm rot="-5400000">
                  <a:off x="3913900" y="5865067"/>
                  <a:ext cx="1730400" cy="1730400"/>
                </a:xfrm>
                <a:prstGeom prst="arc">
                  <a:avLst>
                    <a:gd name="adj1" fmla="val 2657162"/>
                    <a:gd name="adj2" fmla="val 8176062"/>
                  </a:avLst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2" name="Google Shape;162;p18"/>
              <p:cNvGrpSpPr/>
              <p:nvPr/>
            </p:nvGrpSpPr>
            <p:grpSpPr>
              <a:xfrm>
                <a:off x="1646983" y="2897576"/>
                <a:ext cx="1078471" cy="1078714"/>
                <a:chOff x="7605011" y="9570388"/>
                <a:chExt cx="2156942" cy="2157429"/>
              </a:xfrm>
            </p:grpSpPr>
            <p:grpSp>
              <p:nvGrpSpPr>
                <p:cNvPr id="163" name="Google Shape;163;p18"/>
                <p:cNvGrpSpPr/>
                <p:nvPr/>
              </p:nvGrpSpPr>
              <p:grpSpPr>
                <a:xfrm rot="-283261">
                  <a:off x="7683910" y="9649265"/>
                  <a:ext cx="1999143" cy="1999676"/>
                  <a:chOff x="5013110" y="5059616"/>
                  <a:chExt cx="3378600" cy="3379500"/>
                </a:xfrm>
              </p:grpSpPr>
              <p:sp>
                <p:nvSpPr>
                  <p:cNvPr id="164" name="Google Shape;164;p18"/>
                  <p:cNvSpPr/>
                  <p:nvPr/>
                </p:nvSpPr>
                <p:spPr>
                  <a:xfrm>
                    <a:off x="5013110" y="5059616"/>
                    <a:ext cx="3378600" cy="3379500"/>
                  </a:xfrm>
                  <a:prstGeom prst="ellipse">
                    <a:avLst/>
                  </a:prstGeom>
                  <a:solidFill>
                    <a:srgbClr val="7EC0DB">
                      <a:alpha val="29800"/>
                    </a:srgbClr>
                  </a:solidFill>
                  <a:ln>
                    <a:noFill/>
                  </a:ln>
                </p:spPr>
                <p:txBody>
                  <a:bodyPr spcFirstLastPara="1" wrap="square" lIns="109700" tIns="54850" rIns="109700" bIns="5485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5" name="Google Shape;165;p18"/>
                  <p:cNvSpPr/>
                  <p:nvPr/>
                </p:nvSpPr>
                <p:spPr>
                  <a:xfrm>
                    <a:off x="5286107" y="5332685"/>
                    <a:ext cx="2832600" cy="28332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109700" tIns="54850" rIns="109700" bIns="5485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66" name="Google Shape;166;p18"/>
                <p:cNvSpPr/>
                <p:nvPr/>
              </p:nvSpPr>
              <p:spPr>
                <a:xfrm>
                  <a:off x="8300770" y="10295371"/>
                  <a:ext cx="804670" cy="648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" h="400" extrusionOk="0">
                      <a:moveTo>
                        <a:pt x="487" y="71"/>
                      </a:moveTo>
                      <a:lnTo>
                        <a:pt x="487" y="71"/>
                      </a:lnTo>
                      <a:cubicBezTo>
                        <a:pt x="372" y="0"/>
                        <a:pt x="372" y="0"/>
                        <a:pt x="372" y="0"/>
                      </a:cubicBezTo>
                      <a:cubicBezTo>
                        <a:pt x="363" y="0"/>
                        <a:pt x="363" y="0"/>
                        <a:pt x="354" y="0"/>
                      </a:cubicBezTo>
                      <a:cubicBezTo>
                        <a:pt x="248" y="71"/>
                        <a:pt x="248" y="71"/>
                        <a:pt x="248" y="71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132" y="0"/>
                        <a:pt x="132" y="0"/>
                        <a:pt x="123" y="0"/>
                      </a:cubicBezTo>
                      <a:cubicBezTo>
                        <a:pt x="8" y="71"/>
                        <a:pt x="8" y="71"/>
                        <a:pt x="8" y="71"/>
                      </a:cubicBezTo>
                      <a:cubicBezTo>
                        <a:pt x="0" y="80"/>
                        <a:pt x="0" y="80"/>
                        <a:pt x="0" y="89"/>
                      </a:cubicBezTo>
                      <a:cubicBezTo>
                        <a:pt x="0" y="382"/>
                        <a:pt x="0" y="382"/>
                        <a:pt x="0" y="382"/>
                      </a:cubicBezTo>
                      <a:cubicBezTo>
                        <a:pt x="0" y="382"/>
                        <a:pt x="0" y="390"/>
                        <a:pt x="8" y="390"/>
                      </a:cubicBezTo>
                      <a:cubicBezTo>
                        <a:pt x="8" y="399"/>
                        <a:pt x="17" y="399"/>
                        <a:pt x="26" y="390"/>
                      </a:cubicBezTo>
                      <a:cubicBezTo>
                        <a:pt x="132" y="328"/>
                        <a:pt x="132" y="328"/>
                        <a:pt x="132" y="328"/>
                      </a:cubicBezTo>
                      <a:cubicBezTo>
                        <a:pt x="239" y="390"/>
                        <a:pt x="239" y="390"/>
                        <a:pt x="239" y="390"/>
                      </a:cubicBezTo>
                      <a:cubicBezTo>
                        <a:pt x="248" y="399"/>
                        <a:pt x="248" y="399"/>
                        <a:pt x="257" y="390"/>
                      </a:cubicBezTo>
                      <a:cubicBezTo>
                        <a:pt x="363" y="328"/>
                        <a:pt x="363" y="328"/>
                        <a:pt x="363" y="328"/>
                      </a:cubicBezTo>
                      <a:cubicBezTo>
                        <a:pt x="470" y="390"/>
                        <a:pt x="470" y="390"/>
                        <a:pt x="470" y="390"/>
                      </a:cubicBezTo>
                      <a:cubicBezTo>
                        <a:pt x="470" y="399"/>
                        <a:pt x="478" y="399"/>
                        <a:pt x="478" y="399"/>
                      </a:cubicBezTo>
                      <a:cubicBezTo>
                        <a:pt x="478" y="399"/>
                        <a:pt x="487" y="399"/>
                        <a:pt x="487" y="390"/>
                      </a:cubicBezTo>
                      <a:cubicBezTo>
                        <a:pt x="496" y="390"/>
                        <a:pt x="496" y="382"/>
                        <a:pt x="496" y="382"/>
                      </a:cubicBezTo>
                      <a:cubicBezTo>
                        <a:pt x="496" y="89"/>
                        <a:pt x="496" y="89"/>
                        <a:pt x="496" y="89"/>
                      </a:cubicBezTo>
                      <a:cubicBezTo>
                        <a:pt x="496" y="80"/>
                        <a:pt x="496" y="80"/>
                        <a:pt x="487" y="71"/>
                      </a:cubicBezTo>
                      <a:close/>
                      <a:moveTo>
                        <a:pt x="115" y="293"/>
                      </a:moveTo>
                      <a:lnTo>
                        <a:pt x="115" y="293"/>
                      </a:lnTo>
                      <a:cubicBezTo>
                        <a:pt x="35" y="346"/>
                        <a:pt x="35" y="346"/>
                        <a:pt x="35" y="346"/>
                      </a:cubicBezTo>
                      <a:cubicBezTo>
                        <a:pt x="35" y="98"/>
                        <a:pt x="35" y="98"/>
                        <a:pt x="35" y="98"/>
                      </a:cubicBezTo>
                      <a:cubicBezTo>
                        <a:pt x="115" y="44"/>
                        <a:pt x="115" y="44"/>
                        <a:pt x="115" y="44"/>
                      </a:cubicBezTo>
                      <a:lnTo>
                        <a:pt x="115" y="293"/>
                      </a:lnTo>
                      <a:close/>
                      <a:moveTo>
                        <a:pt x="230" y="346"/>
                      </a:moveTo>
                      <a:lnTo>
                        <a:pt x="230" y="346"/>
                      </a:lnTo>
                      <a:cubicBezTo>
                        <a:pt x="150" y="293"/>
                        <a:pt x="150" y="293"/>
                        <a:pt x="150" y="293"/>
                      </a:cubicBezTo>
                      <a:cubicBezTo>
                        <a:pt x="150" y="44"/>
                        <a:pt x="150" y="44"/>
                        <a:pt x="150" y="44"/>
                      </a:cubicBezTo>
                      <a:cubicBezTo>
                        <a:pt x="230" y="98"/>
                        <a:pt x="230" y="98"/>
                        <a:pt x="230" y="98"/>
                      </a:cubicBezTo>
                      <a:lnTo>
                        <a:pt x="230" y="346"/>
                      </a:lnTo>
                      <a:close/>
                      <a:moveTo>
                        <a:pt x="345" y="293"/>
                      </a:moveTo>
                      <a:lnTo>
                        <a:pt x="345" y="293"/>
                      </a:lnTo>
                      <a:cubicBezTo>
                        <a:pt x="266" y="346"/>
                        <a:pt x="266" y="346"/>
                        <a:pt x="266" y="346"/>
                      </a:cubicBezTo>
                      <a:cubicBezTo>
                        <a:pt x="266" y="98"/>
                        <a:pt x="266" y="98"/>
                        <a:pt x="266" y="98"/>
                      </a:cubicBezTo>
                      <a:cubicBezTo>
                        <a:pt x="345" y="44"/>
                        <a:pt x="345" y="44"/>
                        <a:pt x="345" y="44"/>
                      </a:cubicBezTo>
                      <a:lnTo>
                        <a:pt x="345" y="293"/>
                      </a:lnTo>
                      <a:close/>
                      <a:moveTo>
                        <a:pt x="461" y="346"/>
                      </a:moveTo>
                      <a:lnTo>
                        <a:pt x="461" y="346"/>
                      </a:lnTo>
                      <a:cubicBezTo>
                        <a:pt x="380" y="293"/>
                        <a:pt x="380" y="293"/>
                        <a:pt x="380" y="293"/>
                      </a:cubicBezTo>
                      <a:cubicBezTo>
                        <a:pt x="380" y="44"/>
                        <a:pt x="380" y="44"/>
                        <a:pt x="380" y="44"/>
                      </a:cubicBezTo>
                      <a:cubicBezTo>
                        <a:pt x="461" y="98"/>
                        <a:pt x="461" y="98"/>
                        <a:pt x="461" y="98"/>
                      </a:cubicBezTo>
                      <a:lnTo>
                        <a:pt x="461" y="34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7" name="Google Shape;167;p18"/>
              <p:cNvSpPr/>
              <p:nvPr/>
            </p:nvSpPr>
            <p:spPr>
              <a:xfrm rot="-283366">
                <a:off x="7633306" y="3018181"/>
                <a:ext cx="838045" cy="83834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09700" tIns="54850" rIns="109700" bIns="548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8" name="Google Shape;168;p18"/>
              <p:cNvGrpSpPr/>
              <p:nvPr/>
            </p:nvGrpSpPr>
            <p:grpSpPr>
              <a:xfrm rot="-282635">
                <a:off x="5596567" y="2932678"/>
                <a:ext cx="999726" cy="999992"/>
                <a:chOff x="5013110" y="5059616"/>
                <a:chExt cx="3378600" cy="3379500"/>
              </a:xfrm>
            </p:grpSpPr>
            <p:sp>
              <p:nvSpPr>
                <p:cNvPr id="169" name="Google Shape;169;p18"/>
                <p:cNvSpPr/>
                <p:nvPr/>
              </p:nvSpPr>
              <p:spPr>
                <a:xfrm>
                  <a:off x="5013110" y="5059616"/>
                  <a:ext cx="3378600" cy="3379500"/>
                </a:xfrm>
                <a:prstGeom prst="ellipse">
                  <a:avLst/>
                </a:prstGeom>
                <a:solidFill>
                  <a:srgbClr val="ABD7C9">
                    <a:alpha val="29800"/>
                  </a:srgbClr>
                </a:solidFill>
                <a:ln>
                  <a:noFill/>
                </a:ln>
              </p:spPr>
              <p:txBody>
                <a:bodyPr spcFirstLastPara="1" wrap="square" lIns="109700" tIns="54850" rIns="109700" bIns="5485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18"/>
                <p:cNvSpPr/>
                <p:nvPr/>
              </p:nvSpPr>
              <p:spPr>
                <a:xfrm>
                  <a:off x="5286107" y="5332685"/>
                  <a:ext cx="2832600" cy="28332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09700" tIns="54850" rIns="109700" bIns="5485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1" name="Google Shape;171;p18"/>
              <p:cNvGrpSpPr/>
              <p:nvPr/>
            </p:nvGrpSpPr>
            <p:grpSpPr>
              <a:xfrm rot="-282635">
                <a:off x="3635793" y="2929716"/>
                <a:ext cx="999726" cy="999992"/>
                <a:chOff x="5013110" y="5059616"/>
                <a:chExt cx="3378600" cy="3379500"/>
              </a:xfrm>
            </p:grpSpPr>
            <p:sp>
              <p:nvSpPr>
                <p:cNvPr id="172" name="Google Shape;172;p18"/>
                <p:cNvSpPr/>
                <p:nvPr/>
              </p:nvSpPr>
              <p:spPr>
                <a:xfrm>
                  <a:off x="5013110" y="5059616"/>
                  <a:ext cx="3378600" cy="3379500"/>
                </a:xfrm>
                <a:prstGeom prst="ellipse">
                  <a:avLst/>
                </a:prstGeom>
                <a:solidFill>
                  <a:srgbClr val="9AD2D8">
                    <a:alpha val="29800"/>
                  </a:srgbClr>
                </a:solidFill>
                <a:ln>
                  <a:noFill/>
                </a:ln>
              </p:spPr>
              <p:txBody>
                <a:bodyPr spcFirstLastPara="1" wrap="square" lIns="109700" tIns="54850" rIns="109700" bIns="5485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" name="Google Shape;173;p18"/>
                <p:cNvSpPr/>
                <p:nvPr/>
              </p:nvSpPr>
              <p:spPr>
                <a:xfrm>
                  <a:off x="5286108" y="5332684"/>
                  <a:ext cx="2832600" cy="2833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09700" tIns="54850" rIns="109700" bIns="5485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4" name="Google Shape;174;p18"/>
              <p:cNvGrpSpPr/>
              <p:nvPr/>
            </p:nvGrpSpPr>
            <p:grpSpPr>
              <a:xfrm>
                <a:off x="5684661" y="2977189"/>
                <a:ext cx="1790157" cy="932340"/>
                <a:chOff x="3913900" y="5865067"/>
                <a:chExt cx="3322489" cy="1730400"/>
              </a:xfrm>
            </p:grpSpPr>
            <p:cxnSp>
              <p:nvCxnSpPr>
                <p:cNvPr id="175" name="Google Shape;175;p18"/>
                <p:cNvCxnSpPr/>
                <p:nvPr/>
              </p:nvCxnSpPr>
              <p:spPr>
                <a:xfrm>
                  <a:off x="5664989" y="6731857"/>
                  <a:ext cx="15714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oval" w="med" len="med"/>
                </a:ln>
              </p:spPr>
            </p:cxnSp>
            <p:sp>
              <p:nvSpPr>
                <p:cNvPr id="176" name="Google Shape;176;p18"/>
                <p:cNvSpPr/>
                <p:nvPr/>
              </p:nvSpPr>
              <p:spPr>
                <a:xfrm rot="-5400000">
                  <a:off x="3913900" y="5865067"/>
                  <a:ext cx="1730400" cy="1730400"/>
                </a:xfrm>
                <a:prstGeom prst="arc">
                  <a:avLst>
                    <a:gd name="adj1" fmla="val 2657162"/>
                    <a:gd name="adj2" fmla="val 8176062"/>
                  </a:avLst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7" name="Google Shape;177;p18"/>
              <p:cNvSpPr/>
              <p:nvPr/>
            </p:nvSpPr>
            <p:spPr>
              <a:xfrm rot="-5400000">
                <a:off x="7640517" y="2977189"/>
                <a:ext cx="932340" cy="932340"/>
              </a:xfrm>
              <a:prstGeom prst="arc">
                <a:avLst>
                  <a:gd name="adj1" fmla="val 2657162"/>
                  <a:gd name="adj2" fmla="val 8176062"/>
                </a:avLst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8" name="Google Shape;178;p18"/>
              <p:cNvGrpSpPr/>
              <p:nvPr/>
            </p:nvGrpSpPr>
            <p:grpSpPr>
              <a:xfrm>
                <a:off x="1767403" y="2977189"/>
                <a:ext cx="1790157" cy="932340"/>
                <a:chOff x="3913900" y="5865067"/>
                <a:chExt cx="3322489" cy="1730400"/>
              </a:xfrm>
            </p:grpSpPr>
            <p:cxnSp>
              <p:nvCxnSpPr>
                <p:cNvPr id="179" name="Google Shape;179;p18"/>
                <p:cNvCxnSpPr/>
                <p:nvPr/>
              </p:nvCxnSpPr>
              <p:spPr>
                <a:xfrm>
                  <a:off x="5664989" y="6731857"/>
                  <a:ext cx="15714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oval" w="med" len="med"/>
                </a:ln>
              </p:spPr>
            </p:cxnSp>
            <p:sp>
              <p:nvSpPr>
                <p:cNvPr id="180" name="Google Shape;180;p18"/>
                <p:cNvSpPr/>
                <p:nvPr/>
              </p:nvSpPr>
              <p:spPr>
                <a:xfrm rot="-5400000">
                  <a:off x="3913900" y="5865067"/>
                  <a:ext cx="1730400" cy="1730400"/>
                </a:xfrm>
                <a:prstGeom prst="arc">
                  <a:avLst>
                    <a:gd name="adj1" fmla="val 2657162"/>
                    <a:gd name="adj2" fmla="val 8176062"/>
                  </a:avLst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81" name="Google Shape;181;p18"/>
              <p:cNvSpPr txBox="1"/>
              <p:nvPr/>
            </p:nvSpPr>
            <p:spPr>
              <a:xfrm>
                <a:off x="924528" y="3754074"/>
                <a:ext cx="2230800" cy="74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About Us</a:t>
                </a:r>
                <a:endParaRPr/>
              </a:p>
            </p:txBody>
          </p:sp>
          <p:sp>
            <p:nvSpPr>
              <p:cNvPr id="182" name="Google Shape;182;p18"/>
              <p:cNvSpPr txBox="1"/>
              <p:nvPr/>
            </p:nvSpPr>
            <p:spPr>
              <a:xfrm>
                <a:off x="2623374" y="2369025"/>
                <a:ext cx="4189500" cy="74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Product Description</a:t>
                </a:r>
                <a:endParaRPr/>
              </a:p>
            </p:txBody>
          </p:sp>
          <p:sp>
            <p:nvSpPr>
              <p:cNvPr id="183" name="Google Shape;183;p18"/>
              <p:cNvSpPr txBox="1"/>
              <p:nvPr/>
            </p:nvSpPr>
            <p:spPr>
              <a:xfrm>
                <a:off x="5033602" y="3745147"/>
                <a:ext cx="2230800" cy="74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Key Facts</a:t>
                </a:r>
                <a:endParaRPr/>
              </a:p>
            </p:txBody>
          </p:sp>
          <p:sp>
            <p:nvSpPr>
              <p:cNvPr id="184" name="Google Shape;184;p18"/>
              <p:cNvSpPr txBox="1"/>
              <p:nvPr/>
            </p:nvSpPr>
            <p:spPr>
              <a:xfrm>
                <a:off x="7475162" y="2372334"/>
                <a:ext cx="2887800" cy="74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Market Value</a:t>
                </a:r>
                <a:endParaRPr/>
              </a:p>
            </p:txBody>
          </p:sp>
          <p:pic>
            <p:nvPicPr>
              <p:cNvPr id="185" name="Google Shape;185;p18" descr="Brain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874947" y="3176054"/>
                <a:ext cx="480992" cy="4809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6" name="Google Shape;186;p18" descr="Checklist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816187" y="3176054"/>
                <a:ext cx="540925" cy="540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7" name="Google Shape;187;p18" descr="Upward trend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7758759" y="3130285"/>
                <a:ext cx="572529" cy="57252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9"/>
          <p:cNvGrpSpPr/>
          <p:nvPr/>
        </p:nvGrpSpPr>
        <p:grpSpPr>
          <a:xfrm>
            <a:off x="855265" y="303323"/>
            <a:ext cx="10481400" cy="1400400"/>
            <a:chOff x="1690738" y="483017"/>
            <a:chExt cx="20962800" cy="2800800"/>
          </a:xfrm>
        </p:grpSpPr>
        <p:sp>
          <p:nvSpPr>
            <p:cNvPr id="194" name="Google Shape;194;p19"/>
            <p:cNvSpPr txBox="1"/>
            <p:nvPr/>
          </p:nvSpPr>
          <p:spPr>
            <a:xfrm>
              <a:off x="1690738" y="483017"/>
              <a:ext cx="20962800" cy="280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>
                  <a:solidFill>
                    <a:srgbClr val="243748"/>
                  </a:solidFill>
                  <a:latin typeface="Calibri"/>
                  <a:ea typeface="Calibri"/>
                  <a:cs typeface="Calibri"/>
                  <a:sym typeface="Calibri"/>
                </a:rPr>
                <a:t>What to do?</a:t>
              </a:r>
              <a:endParaRPr sz="4400" b="1">
                <a:solidFill>
                  <a:srgbClr val="243748"/>
                </a:solidFill>
                <a:latin typeface="Teko"/>
                <a:ea typeface="Teko"/>
                <a:cs typeface="Teko"/>
                <a:sym typeface="Teko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4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11412311" y="2470667"/>
              <a:ext cx="15531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45650" tIns="22825" rIns="45650" bIns="228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pic>
        <p:nvPicPr>
          <p:cNvPr id="196" name="Google Shape;1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438" y="235742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3629" y="2055804"/>
            <a:ext cx="2746375" cy="27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9"/>
          <p:cNvSpPr txBox="1"/>
          <p:nvPr/>
        </p:nvSpPr>
        <p:spPr>
          <a:xfrm>
            <a:off x="1508100" y="4587875"/>
            <a:ext cx="23019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Better Pillow?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4945038" y="4587875"/>
            <a:ext cx="23019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More Pills?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8109163" y="4587875"/>
            <a:ext cx="23019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Another Music?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88550" y="2357425"/>
            <a:ext cx="2143125" cy="2143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2" name="Google Shape;202;p19"/>
          <p:cNvGrpSpPr/>
          <p:nvPr/>
        </p:nvGrpSpPr>
        <p:grpSpPr>
          <a:xfrm>
            <a:off x="5961900" y="5756400"/>
            <a:ext cx="6230100" cy="1101601"/>
            <a:chOff x="5961900" y="5756400"/>
            <a:chExt cx="6230100" cy="1101601"/>
          </a:xfrm>
        </p:grpSpPr>
        <p:sp>
          <p:nvSpPr>
            <p:cNvPr id="203" name="Google Shape;203;p19"/>
            <p:cNvSpPr/>
            <p:nvPr/>
          </p:nvSpPr>
          <p:spPr>
            <a:xfrm flipH="1">
              <a:off x="5961900" y="5756400"/>
              <a:ext cx="6230100" cy="1101600"/>
            </a:xfrm>
            <a:prstGeom prst="snip1Rect">
              <a:avLst>
                <a:gd name="adj" fmla="val 16667"/>
              </a:avLst>
            </a:prstGeom>
            <a:solidFill>
              <a:schemeClr val="dk1">
                <a:alpha val="8471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4" name="Google Shape;204;p19"/>
            <p:cNvGrpSpPr/>
            <p:nvPr/>
          </p:nvGrpSpPr>
          <p:grpSpPr>
            <a:xfrm>
              <a:off x="6945308" y="5802249"/>
              <a:ext cx="4683351" cy="1055751"/>
              <a:chOff x="924528" y="2369025"/>
              <a:chExt cx="9438434" cy="2130249"/>
            </a:xfrm>
          </p:grpSpPr>
          <p:sp>
            <p:nvSpPr>
              <p:cNvPr id="205" name="Google Shape;205;p19"/>
              <p:cNvSpPr/>
              <p:nvPr/>
            </p:nvSpPr>
            <p:spPr>
              <a:xfrm rot="-282991">
                <a:off x="7545196" y="2937223"/>
                <a:ext cx="999685" cy="999984"/>
              </a:xfrm>
              <a:prstGeom prst="ellipse">
                <a:avLst/>
              </a:prstGeom>
              <a:solidFill>
                <a:srgbClr val="7EC0DB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09700" tIns="54850" rIns="109700" bIns="548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6" name="Google Shape;206;p19"/>
              <p:cNvGrpSpPr/>
              <p:nvPr/>
            </p:nvGrpSpPr>
            <p:grpSpPr>
              <a:xfrm>
                <a:off x="3725863" y="2977189"/>
                <a:ext cx="1790157" cy="932340"/>
                <a:chOff x="3913900" y="5865067"/>
                <a:chExt cx="3322489" cy="1730400"/>
              </a:xfrm>
            </p:grpSpPr>
            <p:cxnSp>
              <p:nvCxnSpPr>
                <p:cNvPr id="207" name="Google Shape;207;p19"/>
                <p:cNvCxnSpPr/>
                <p:nvPr/>
              </p:nvCxnSpPr>
              <p:spPr>
                <a:xfrm>
                  <a:off x="5664989" y="6731857"/>
                  <a:ext cx="15714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oval" w="med" len="med"/>
                </a:ln>
              </p:spPr>
            </p:cxnSp>
            <p:sp>
              <p:nvSpPr>
                <p:cNvPr id="208" name="Google Shape;208;p19"/>
                <p:cNvSpPr/>
                <p:nvPr/>
              </p:nvSpPr>
              <p:spPr>
                <a:xfrm rot="-5400000">
                  <a:off x="3913900" y="5865067"/>
                  <a:ext cx="1730400" cy="1730400"/>
                </a:xfrm>
                <a:prstGeom prst="arc">
                  <a:avLst>
                    <a:gd name="adj1" fmla="val 2657162"/>
                    <a:gd name="adj2" fmla="val 8176062"/>
                  </a:avLst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9" name="Google Shape;209;p19"/>
              <p:cNvGrpSpPr/>
              <p:nvPr/>
            </p:nvGrpSpPr>
            <p:grpSpPr>
              <a:xfrm>
                <a:off x="1646983" y="2897576"/>
                <a:ext cx="1078471" cy="1078714"/>
                <a:chOff x="7605011" y="9570388"/>
                <a:chExt cx="2156942" cy="2157429"/>
              </a:xfrm>
            </p:grpSpPr>
            <p:grpSp>
              <p:nvGrpSpPr>
                <p:cNvPr id="210" name="Google Shape;210;p19"/>
                <p:cNvGrpSpPr/>
                <p:nvPr/>
              </p:nvGrpSpPr>
              <p:grpSpPr>
                <a:xfrm rot="-283261">
                  <a:off x="7683910" y="9649265"/>
                  <a:ext cx="1999143" cy="1999676"/>
                  <a:chOff x="5013110" y="5059616"/>
                  <a:chExt cx="3378600" cy="3379500"/>
                </a:xfrm>
              </p:grpSpPr>
              <p:sp>
                <p:nvSpPr>
                  <p:cNvPr id="211" name="Google Shape;211;p19"/>
                  <p:cNvSpPr/>
                  <p:nvPr/>
                </p:nvSpPr>
                <p:spPr>
                  <a:xfrm>
                    <a:off x="5013110" y="5059616"/>
                    <a:ext cx="3378600" cy="3379500"/>
                  </a:xfrm>
                  <a:prstGeom prst="ellipse">
                    <a:avLst/>
                  </a:prstGeom>
                  <a:solidFill>
                    <a:srgbClr val="7EC0DB">
                      <a:alpha val="29800"/>
                    </a:srgbClr>
                  </a:solidFill>
                  <a:ln>
                    <a:noFill/>
                  </a:ln>
                </p:spPr>
                <p:txBody>
                  <a:bodyPr spcFirstLastPara="1" wrap="square" lIns="109700" tIns="54850" rIns="109700" bIns="5485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2" name="Google Shape;212;p19"/>
                  <p:cNvSpPr/>
                  <p:nvPr/>
                </p:nvSpPr>
                <p:spPr>
                  <a:xfrm>
                    <a:off x="5286107" y="5332685"/>
                    <a:ext cx="2832600" cy="2833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09700" tIns="54850" rIns="109700" bIns="5485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3" name="Google Shape;213;p19"/>
                <p:cNvSpPr/>
                <p:nvPr/>
              </p:nvSpPr>
              <p:spPr>
                <a:xfrm>
                  <a:off x="8300770" y="10295371"/>
                  <a:ext cx="804670" cy="648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" h="400" extrusionOk="0">
                      <a:moveTo>
                        <a:pt x="487" y="71"/>
                      </a:moveTo>
                      <a:lnTo>
                        <a:pt x="487" y="71"/>
                      </a:lnTo>
                      <a:cubicBezTo>
                        <a:pt x="372" y="0"/>
                        <a:pt x="372" y="0"/>
                        <a:pt x="372" y="0"/>
                      </a:cubicBezTo>
                      <a:cubicBezTo>
                        <a:pt x="363" y="0"/>
                        <a:pt x="363" y="0"/>
                        <a:pt x="354" y="0"/>
                      </a:cubicBezTo>
                      <a:cubicBezTo>
                        <a:pt x="248" y="71"/>
                        <a:pt x="248" y="71"/>
                        <a:pt x="248" y="71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132" y="0"/>
                        <a:pt x="132" y="0"/>
                        <a:pt x="123" y="0"/>
                      </a:cubicBezTo>
                      <a:cubicBezTo>
                        <a:pt x="8" y="71"/>
                        <a:pt x="8" y="71"/>
                        <a:pt x="8" y="71"/>
                      </a:cubicBezTo>
                      <a:cubicBezTo>
                        <a:pt x="0" y="80"/>
                        <a:pt x="0" y="80"/>
                        <a:pt x="0" y="89"/>
                      </a:cubicBezTo>
                      <a:cubicBezTo>
                        <a:pt x="0" y="382"/>
                        <a:pt x="0" y="382"/>
                        <a:pt x="0" y="382"/>
                      </a:cubicBezTo>
                      <a:cubicBezTo>
                        <a:pt x="0" y="382"/>
                        <a:pt x="0" y="390"/>
                        <a:pt x="8" y="390"/>
                      </a:cubicBezTo>
                      <a:cubicBezTo>
                        <a:pt x="8" y="399"/>
                        <a:pt x="17" y="399"/>
                        <a:pt x="26" y="390"/>
                      </a:cubicBezTo>
                      <a:cubicBezTo>
                        <a:pt x="132" y="328"/>
                        <a:pt x="132" y="328"/>
                        <a:pt x="132" y="328"/>
                      </a:cubicBezTo>
                      <a:cubicBezTo>
                        <a:pt x="239" y="390"/>
                        <a:pt x="239" y="390"/>
                        <a:pt x="239" y="390"/>
                      </a:cubicBezTo>
                      <a:cubicBezTo>
                        <a:pt x="248" y="399"/>
                        <a:pt x="248" y="399"/>
                        <a:pt x="257" y="390"/>
                      </a:cubicBezTo>
                      <a:cubicBezTo>
                        <a:pt x="363" y="328"/>
                        <a:pt x="363" y="328"/>
                        <a:pt x="363" y="328"/>
                      </a:cubicBezTo>
                      <a:cubicBezTo>
                        <a:pt x="470" y="390"/>
                        <a:pt x="470" y="390"/>
                        <a:pt x="470" y="390"/>
                      </a:cubicBezTo>
                      <a:cubicBezTo>
                        <a:pt x="470" y="399"/>
                        <a:pt x="478" y="399"/>
                        <a:pt x="478" y="399"/>
                      </a:cubicBezTo>
                      <a:cubicBezTo>
                        <a:pt x="478" y="399"/>
                        <a:pt x="487" y="399"/>
                        <a:pt x="487" y="390"/>
                      </a:cubicBezTo>
                      <a:cubicBezTo>
                        <a:pt x="496" y="390"/>
                        <a:pt x="496" y="382"/>
                        <a:pt x="496" y="382"/>
                      </a:cubicBezTo>
                      <a:cubicBezTo>
                        <a:pt x="496" y="89"/>
                        <a:pt x="496" y="89"/>
                        <a:pt x="496" y="89"/>
                      </a:cubicBezTo>
                      <a:cubicBezTo>
                        <a:pt x="496" y="80"/>
                        <a:pt x="496" y="80"/>
                        <a:pt x="487" y="71"/>
                      </a:cubicBezTo>
                      <a:close/>
                      <a:moveTo>
                        <a:pt x="115" y="293"/>
                      </a:moveTo>
                      <a:lnTo>
                        <a:pt x="115" y="293"/>
                      </a:lnTo>
                      <a:cubicBezTo>
                        <a:pt x="35" y="346"/>
                        <a:pt x="35" y="346"/>
                        <a:pt x="35" y="346"/>
                      </a:cubicBezTo>
                      <a:cubicBezTo>
                        <a:pt x="35" y="98"/>
                        <a:pt x="35" y="98"/>
                        <a:pt x="35" y="98"/>
                      </a:cubicBezTo>
                      <a:cubicBezTo>
                        <a:pt x="115" y="44"/>
                        <a:pt x="115" y="44"/>
                        <a:pt x="115" y="44"/>
                      </a:cubicBezTo>
                      <a:lnTo>
                        <a:pt x="115" y="293"/>
                      </a:lnTo>
                      <a:close/>
                      <a:moveTo>
                        <a:pt x="230" y="346"/>
                      </a:moveTo>
                      <a:lnTo>
                        <a:pt x="230" y="346"/>
                      </a:lnTo>
                      <a:cubicBezTo>
                        <a:pt x="150" y="293"/>
                        <a:pt x="150" y="293"/>
                        <a:pt x="150" y="293"/>
                      </a:cubicBezTo>
                      <a:cubicBezTo>
                        <a:pt x="150" y="44"/>
                        <a:pt x="150" y="44"/>
                        <a:pt x="150" y="44"/>
                      </a:cubicBezTo>
                      <a:cubicBezTo>
                        <a:pt x="230" y="98"/>
                        <a:pt x="230" y="98"/>
                        <a:pt x="230" y="98"/>
                      </a:cubicBezTo>
                      <a:lnTo>
                        <a:pt x="230" y="346"/>
                      </a:lnTo>
                      <a:close/>
                      <a:moveTo>
                        <a:pt x="345" y="293"/>
                      </a:moveTo>
                      <a:lnTo>
                        <a:pt x="345" y="293"/>
                      </a:lnTo>
                      <a:cubicBezTo>
                        <a:pt x="266" y="346"/>
                        <a:pt x="266" y="346"/>
                        <a:pt x="266" y="346"/>
                      </a:cubicBezTo>
                      <a:cubicBezTo>
                        <a:pt x="266" y="98"/>
                        <a:pt x="266" y="98"/>
                        <a:pt x="266" y="98"/>
                      </a:cubicBezTo>
                      <a:cubicBezTo>
                        <a:pt x="345" y="44"/>
                        <a:pt x="345" y="44"/>
                        <a:pt x="345" y="44"/>
                      </a:cubicBezTo>
                      <a:lnTo>
                        <a:pt x="345" y="293"/>
                      </a:lnTo>
                      <a:close/>
                      <a:moveTo>
                        <a:pt x="461" y="346"/>
                      </a:moveTo>
                      <a:lnTo>
                        <a:pt x="461" y="346"/>
                      </a:lnTo>
                      <a:cubicBezTo>
                        <a:pt x="380" y="293"/>
                        <a:pt x="380" y="293"/>
                        <a:pt x="380" y="293"/>
                      </a:cubicBezTo>
                      <a:cubicBezTo>
                        <a:pt x="380" y="44"/>
                        <a:pt x="380" y="44"/>
                        <a:pt x="380" y="44"/>
                      </a:cubicBezTo>
                      <a:cubicBezTo>
                        <a:pt x="461" y="98"/>
                        <a:pt x="461" y="98"/>
                        <a:pt x="461" y="98"/>
                      </a:cubicBezTo>
                      <a:lnTo>
                        <a:pt x="461" y="34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4" name="Google Shape;214;p19"/>
              <p:cNvSpPr/>
              <p:nvPr/>
            </p:nvSpPr>
            <p:spPr>
              <a:xfrm rot="-283366">
                <a:off x="7633306" y="3018181"/>
                <a:ext cx="838045" cy="83834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09700" tIns="54850" rIns="109700" bIns="548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15" name="Google Shape;215;p19"/>
              <p:cNvGrpSpPr/>
              <p:nvPr/>
            </p:nvGrpSpPr>
            <p:grpSpPr>
              <a:xfrm rot="-282635">
                <a:off x="5596567" y="2932678"/>
                <a:ext cx="999726" cy="999992"/>
                <a:chOff x="5013110" y="5059616"/>
                <a:chExt cx="3378600" cy="3379500"/>
              </a:xfrm>
            </p:grpSpPr>
            <p:sp>
              <p:nvSpPr>
                <p:cNvPr id="216" name="Google Shape;216;p19"/>
                <p:cNvSpPr/>
                <p:nvPr/>
              </p:nvSpPr>
              <p:spPr>
                <a:xfrm>
                  <a:off x="5013110" y="5059616"/>
                  <a:ext cx="3378600" cy="3379500"/>
                </a:xfrm>
                <a:prstGeom prst="ellipse">
                  <a:avLst/>
                </a:prstGeom>
                <a:solidFill>
                  <a:srgbClr val="ABD7C9">
                    <a:alpha val="29800"/>
                  </a:srgbClr>
                </a:solidFill>
                <a:ln>
                  <a:noFill/>
                </a:ln>
              </p:spPr>
              <p:txBody>
                <a:bodyPr spcFirstLastPara="1" wrap="square" lIns="109700" tIns="54850" rIns="109700" bIns="5485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" name="Google Shape;217;p19"/>
                <p:cNvSpPr/>
                <p:nvPr/>
              </p:nvSpPr>
              <p:spPr>
                <a:xfrm>
                  <a:off x="5286107" y="5332685"/>
                  <a:ext cx="2832600" cy="2833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09700" tIns="54850" rIns="109700" bIns="5485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8" name="Google Shape;218;p19"/>
              <p:cNvGrpSpPr/>
              <p:nvPr/>
            </p:nvGrpSpPr>
            <p:grpSpPr>
              <a:xfrm rot="-282635">
                <a:off x="3635793" y="2929716"/>
                <a:ext cx="999726" cy="999992"/>
                <a:chOff x="5013110" y="5059616"/>
                <a:chExt cx="3378600" cy="3379500"/>
              </a:xfrm>
            </p:grpSpPr>
            <p:sp>
              <p:nvSpPr>
                <p:cNvPr id="219" name="Google Shape;219;p19"/>
                <p:cNvSpPr/>
                <p:nvPr/>
              </p:nvSpPr>
              <p:spPr>
                <a:xfrm>
                  <a:off x="5013110" y="5059616"/>
                  <a:ext cx="3378600" cy="3379500"/>
                </a:xfrm>
                <a:prstGeom prst="ellipse">
                  <a:avLst/>
                </a:prstGeom>
                <a:solidFill>
                  <a:srgbClr val="9AD2D8">
                    <a:alpha val="29800"/>
                  </a:srgbClr>
                </a:solidFill>
                <a:ln>
                  <a:noFill/>
                </a:ln>
              </p:spPr>
              <p:txBody>
                <a:bodyPr spcFirstLastPara="1" wrap="square" lIns="109700" tIns="54850" rIns="109700" bIns="5485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" name="Google Shape;220;p19"/>
                <p:cNvSpPr/>
                <p:nvPr/>
              </p:nvSpPr>
              <p:spPr>
                <a:xfrm>
                  <a:off x="5286108" y="5332684"/>
                  <a:ext cx="2832600" cy="2833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09700" tIns="54850" rIns="109700" bIns="5485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1" name="Google Shape;221;p19"/>
              <p:cNvGrpSpPr/>
              <p:nvPr/>
            </p:nvGrpSpPr>
            <p:grpSpPr>
              <a:xfrm>
                <a:off x="5684661" y="2977189"/>
                <a:ext cx="1790157" cy="932340"/>
                <a:chOff x="3913900" y="5865067"/>
                <a:chExt cx="3322489" cy="1730400"/>
              </a:xfrm>
            </p:grpSpPr>
            <p:cxnSp>
              <p:nvCxnSpPr>
                <p:cNvPr id="222" name="Google Shape;222;p19"/>
                <p:cNvCxnSpPr/>
                <p:nvPr/>
              </p:nvCxnSpPr>
              <p:spPr>
                <a:xfrm>
                  <a:off x="5664989" y="6731857"/>
                  <a:ext cx="15714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oval" w="med" len="med"/>
                </a:ln>
              </p:spPr>
            </p:cxnSp>
            <p:sp>
              <p:nvSpPr>
                <p:cNvPr id="223" name="Google Shape;223;p19"/>
                <p:cNvSpPr/>
                <p:nvPr/>
              </p:nvSpPr>
              <p:spPr>
                <a:xfrm rot="-5400000">
                  <a:off x="3913900" y="5865067"/>
                  <a:ext cx="1730400" cy="1730400"/>
                </a:xfrm>
                <a:prstGeom prst="arc">
                  <a:avLst>
                    <a:gd name="adj1" fmla="val 2657162"/>
                    <a:gd name="adj2" fmla="val 8176062"/>
                  </a:avLst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4" name="Google Shape;224;p19"/>
              <p:cNvGrpSpPr/>
              <p:nvPr/>
            </p:nvGrpSpPr>
            <p:grpSpPr>
              <a:xfrm>
                <a:off x="1767403" y="2977189"/>
                <a:ext cx="1790157" cy="932340"/>
                <a:chOff x="3913900" y="5865067"/>
                <a:chExt cx="3322489" cy="1730400"/>
              </a:xfrm>
            </p:grpSpPr>
            <p:cxnSp>
              <p:nvCxnSpPr>
                <p:cNvPr id="225" name="Google Shape;225;p19"/>
                <p:cNvCxnSpPr/>
                <p:nvPr/>
              </p:nvCxnSpPr>
              <p:spPr>
                <a:xfrm>
                  <a:off x="5664989" y="6731857"/>
                  <a:ext cx="15714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oval" w="med" len="med"/>
                </a:ln>
              </p:spPr>
            </p:cxnSp>
            <p:sp>
              <p:nvSpPr>
                <p:cNvPr id="226" name="Google Shape;226;p19"/>
                <p:cNvSpPr/>
                <p:nvPr/>
              </p:nvSpPr>
              <p:spPr>
                <a:xfrm rot="-5400000">
                  <a:off x="3913900" y="5865067"/>
                  <a:ext cx="1730400" cy="1730400"/>
                </a:xfrm>
                <a:prstGeom prst="arc">
                  <a:avLst>
                    <a:gd name="adj1" fmla="val 2657162"/>
                    <a:gd name="adj2" fmla="val 8176062"/>
                  </a:avLst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7" name="Google Shape;227;p19"/>
              <p:cNvSpPr txBox="1"/>
              <p:nvPr/>
            </p:nvSpPr>
            <p:spPr>
              <a:xfrm>
                <a:off x="924528" y="3754074"/>
                <a:ext cx="2230800" cy="74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About Us</a:t>
                </a:r>
                <a:endParaRPr/>
              </a:p>
            </p:txBody>
          </p:sp>
          <p:sp>
            <p:nvSpPr>
              <p:cNvPr id="228" name="Google Shape;228;p19"/>
              <p:cNvSpPr txBox="1"/>
              <p:nvPr/>
            </p:nvSpPr>
            <p:spPr>
              <a:xfrm>
                <a:off x="2623374" y="2369025"/>
                <a:ext cx="4189500" cy="74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Product Description</a:t>
                </a:r>
                <a:endParaRPr/>
              </a:p>
            </p:txBody>
          </p:sp>
          <p:sp>
            <p:nvSpPr>
              <p:cNvPr id="229" name="Google Shape;229;p19"/>
              <p:cNvSpPr txBox="1"/>
              <p:nvPr/>
            </p:nvSpPr>
            <p:spPr>
              <a:xfrm>
                <a:off x="5033602" y="3745147"/>
                <a:ext cx="2230800" cy="74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Key Facts</a:t>
                </a:r>
                <a:endParaRPr/>
              </a:p>
            </p:txBody>
          </p:sp>
          <p:sp>
            <p:nvSpPr>
              <p:cNvPr id="230" name="Google Shape;230;p19"/>
              <p:cNvSpPr txBox="1"/>
              <p:nvPr/>
            </p:nvSpPr>
            <p:spPr>
              <a:xfrm>
                <a:off x="7475162" y="2372334"/>
                <a:ext cx="2887800" cy="74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Market Value</a:t>
                </a:r>
                <a:endParaRPr/>
              </a:p>
            </p:txBody>
          </p:sp>
          <p:pic>
            <p:nvPicPr>
              <p:cNvPr id="231" name="Google Shape;231;p19" descr="Brain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3874947" y="3176054"/>
                <a:ext cx="480992" cy="4809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2" name="Google Shape;232;p19" descr="Checklist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5816187" y="3176054"/>
                <a:ext cx="540925" cy="540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3" name="Google Shape;233;p19" descr="Upward trend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7758759" y="3130285"/>
                <a:ext cx="572529" cy="5725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4" name="Google Shape;234;p19"/>
              <p:cNvSpPr/>
              <p:nvPr/>
            </p:nvSpPr>
            <p:spPr>
              <a:xfrm rot="-5400000">
                <a:off x="7640517" y="2977129"/>
                <a:ext cx="932400" cy="932400"/>
              </a:xfrm>
              <a:prstGeom prst="arc">
                <a:avLst>
                  <a:gd name="adj1" fmla="val 2657162"/>
                  <a:gd name="adj2" fmla="val 8176062"/>
                </a:avLst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20"/>
          <p:cNvGrpSpPr/>
          <p:nvPr/>
        </p:nvGrpSpPr>
        <p:grpSpPr>
          <a:xfrm>
            <a:off x="855265" y="303323"/>
            <a:ext cx="10481469" cy="1400375"/>
            <a:chOff x="1690738" y="483017"/>
            <a:chExt cx="20962938" cy="2800749"/>
          </a:xfrm>
        </p:grpSpPr>
        <p:sp>
          <p:nvSpPr>
            <p:cNvPr id="241" name="Google Shape;241;p20"/>
            <p:cNvSpPr txBox="1"/>
            <p:nvPr/>
          </p:nvSpPr>
          <p:spPr>
            <a:xfrm>
              <a:off x="1690738" y="483017"/>
              <a:ext cx="20962938" cy="28007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>
                  <a:solidFill>
                    <a:srgbClr val="243748"/>
                  </a:solidFill>
                  <a:latin typeface="Calibri"/>
                  <a:ea typeface="Calibri"/>
                  <a:cs typeface="Calibri"/>
                  <a:sym typeface="Calibri"/>
                </a:rPr>
                <a:t>Why </a:t>
              </a:r>
              <a:r>
                <a:rPr lang="en-US" sz="4400" b="1">
                  <a:solidFill>
                    <a:srgbClr val="243748"/>
                  </a:solidFill>
                  <a:latin typeface="Teko"/>
                  <a:ea typeface="Teko"/>
                  <a:cs typeface="Teko"/>
                  <a:sym typeface="Teko"/>
                </a:rPr>
                <a:t>SleepA</a:t>
              </a:r>
              <a:endParaRPr sz="4400" b="1">
                <a:solidFill>
                  <a:srgbClr val="243748"/>
                </a:solidFill>
                <a:latin typeface="Teko"/>
                <a:ea typeface="Teko"/>
                <a:cs typeface="Teko"/>
                <a:sym typeface="Teko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4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45650" tIns="22825" rIns="45650" bIns="228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43" name="Google Shape;243;p20"/>
            <p:cNvSpPr txBox="1"/>
            <p:nvPr/>
          </p:nvSpPr>
          <p:spPr>
            <a:xfrm>
              <a:off x="5450504" y="1892724"/>
              <a:ext cx="12825118" cy="581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725" tIns="54350" rIns="108725" bIns="5435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40"/>
                <a:buFont typeface="Arial"/>
                <a:buNone/>
              </a:pPr>
              <a:r>
                <a:rPr lang="en-US" sz="1140" dirty="0">
                  <a:solidFill>
                    <a:schemeClr val="dk2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Sleep is that golden chain that ties health and our bodies together.  </a:t>
              </a:r>
              <a:r>
                <a:rPr lang="en-US" sz="1140" dirty="0">
                  <a:solidFill>
                    <a:schemeClr val="accen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-Thomas Dekker</a:t>
              </a:r>
              <a:endParaRPr sz="736" dirty="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244" name="Google Shape;244;p20"/>
          <p:cNvSpPr txBox="1"/>
          <p:nvPr/>
        </p:nvSpPr>
        <p:spPr>
          <a:xfrm rot="2420416">
            <a:off x="10118480" y="2687466"/>
            <a:ext cx="1610799" cy="184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Pseudounipolar</a:t>
            </a:r>
            <a:endParaRPr sz="9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45" name="Google Shape;245;p20"/>
          <p:cNvGrpSpPr/>
          <p:nvPr/>
        </p:nvGrpSpPr>
        <p:grpSpPr>
          <a:xfrm>
            <a:off x="664467" y="1572146"/>
            <a:ext cx="10657027" cy="4059520"/>
            <a:chOff x="637133" y="1673201"/>
            <a:chExt cx="10657027" cy="4059520"/>
          </a:xfrm>
        </p:grpSpPr>
        <p:sp>
          <p:nvSpPr>
            <p:cNvPr id="246" name="Google Shape;246;p20"/>
            <p:cNvSpPr/>
            <p:nvPr/>
          </p:nvSpPr>
          <p:spPr>
            <a:xfrm rot="5400000">
              <a:off x="7603245" y="2088346"/>
              <a:ext cx="3873520" cy="3398699"/>
            </a:xfrm>
            <a:custGeom>
              <a:avLst/>
              <a:gdLst/>
              <a:ahLst/>
              <a:cxnLst/>
              <a:rect l="l" t="t" r="r" b="b"/>
              <a:pathLst>
                <a:path w="12993" h="11401" extrusionOk="0">
                  <a:moveTo>
                    <a:pt x="12618" y="4457"/>
                  </a:moveTo>
                  <a:lnTo>
                    <a:pt x="12618" y="4457"/>
                  </a:lnTo>
                  <a:cubicBezTo>
                    <a:pt x="12662" y="4338"/>
                    <a:pt x="12686" y="4211"/>
                    <a:pt x="12686" y="4080"/>
                  </a:cubicBezTo>
                  <a:cubicBezTo>
                    <a:pt x="12698" y="3948"/>
                    <a:pt x="12690" y="3805"/>
                    <a:pt x="12662" y="3678"/>
                  </a:cubicBezTo>
                  <a:cubicBezTo>
                    <a:pt x="12658" y="3642"/>
                    <a:pt x="12650" y="3610"/>
                    <a:pt x="12642" y="3575"/>
                  </a:cubicBezTo>
                  <a:cubicBezTo>
                    <a:pt x="12634" y="3551"/>
                    <a:pt x="12602" y="3563"/>
                    <a:pt x="12606" y="3587"/>
                  </a:cubicBezTo>
                  <a:cubicBezTo>
                    <a:pt x="12610" y="3606"/>
                    <a:pt x="12614" y="3630"/>
                    <a:pt x="12618" y="3654"/>
                  </a:cubicBezTo>
                  <a:cubicBezTo>
                    <a:pt x="12622" y="3690"/>
                    <a:pt x="12630" y="3722"/>
                    <a:pt x="12634" y="3757"/>
                  </a:cubicBezTo>
                  <a:cubicBezTo>
                    <a:pt x="12670" y="4251"/>
                    <a:pt x="12384" y="4752"/>
                    <a:pt x="11918" y="4946"/>
                  </a:cubicBezTo>
                  <a:cubicBezTo>
                    <a:pt x="11612" y="5074"/>
                    <a:pt x="11258" y="5102"/>
                    <a:pt x="10928" y="5098"/>
                  </a:cubicBezTo>
                  <a:cubicBezTo>
                    <a:pt x="10594" y="5090"/>
                    <a:pt x="10260" y="5034"/>
                    <a:pt x="9942" y="4927"/>
                  </a:cubicBezTo>
                  <a:cubicBezTo>
                    <a:pt x="9691" y="4843"/>
                    <a:pt x="9457" y="4724"/>
                    <a:pt x="9222" y="4608"/>
                  </a:cubicBezTo>
                  <a:cubicBezTo>
                    <a:pt x="9361" y="4529"/>
                    <a:pt x="9457" y="4390"/>
                    <a:pt x="9465" y="4223"/>
                  </a:cubicBezTo>
                  <a:cubicBezTo>
                    <a:pt x="9469" y="4036"/>
                    <a:pt x="9349" y="3801"/>
                    <a:pt x="9147" y="3773"/>
                  </a:cubicBezTo>
                  <a:lnTo>
                    <a:pt x="9147" y="3773"/>
                  </a:lnTo>
                  <a:lnTo>
                    <a:pt x="9147" y="3773"/>
                  </a:lnTo>
                  <a:lnTo>
                    <a:pt x="9143" y="3773"/>
                  </a:lnTo>
                  <a:cubicBezTo>
                    <a:pt x="9123" y="3773"/>
                    <a:pt x="9119" y="3805"/>
                    <a:pt x="9139" y="3805"/>
                  </a:cubicBezTo>
                  <a:cubicBezTo>
                    <a:pt x="9345" y="3845"/>
                    <a:pt x="9437" y="4072"/>
                    <a:pt x="9357" y="4259"/>
                  </a:cubicBezTo>
                  <a:cubicBezTo>
                    <a:pt x="9298" y="4402"/>
                    <a:pt x="9178" y="4481"/>
                    <a:pt x="9039" y="4521"/>
                  </a:cubicBezTo>
                  <a:cubicBezTo>
                    <a:pt x="8765" y="4390"/>
                    <a:pt x="8486" y="4278"/>
                    <a:pt x="8172" y="4251"/>
                  </a:cubicBezTo>
                  <a:cubicBezTo>
                    <a:pt x="7874" y="4219"/>
                    <a:pt x="7568" y="4255"/>
                    <a:pt x="7278" y="4342"/>
                  </a:cubicBezTo>
                  <a:cubicBezTo>
                    <a:pt x="7278" y="3936"/>
                    <a:pt x="7103" y="3547"/>
                    <a:pt x="6808" y="3272"/>
                  </a:cubicBezTo>
                  <a:cubicBezTo>
                    <a:pt x="6836" y="3034"/>
                    <a:pt x="7023" y="2823"/>
                    <a:pt x="7170" y="2648"/>
                  </a:cubicBezTo>
                  <a:cubicBezTo>
                    <a:pt x="7325" y="2465"/>
                    <a:pt x="7480" y="2290"/>
                    <a:pt x="7612" y="2091"/>
                  </a:cubicBezTo>
                  <a:cubicBezTo>
                    <a:pt x="7639" y="2075"/>
                    <a:pt x="7667" y="2059"/>
                    <a:pt x="7699" y="2052"/>
                  </a:cubicBezTo>
                  <a:cubicBezTo>
                    <a:pt x="7810" y="2020"/>
                    <a:pt x="7934" y="2063"/>
                    <a:pt x="8033" y="2115"/>
                  </a:cubicBezTo>
                  <a:cubicBezTo>
                    <a:pt x="8224" y="2215"/>
                    <a:pt x="8359" y="2421"/>
                    <a:pt x="8248" y="2632"/>
                  </a:cubicBezTo>
                  <a:cubicBezTo>
                    <a:pt x="8244" y="2640"/>
                    <a:pt x="8248" y="2644"/>
                    <a:pt x="8252" y="2648"/>
                  </a:cubicBezTo>
                  <a:lnTo>
                    <a:pt x="8252" y="2648"/>
                  </a:lnTo>
                  <a:cubicBezTo>
                    <a:pt x="8240" y="2668"/>
                    <a:pt x="8268" y="2684"/>
                    <a:pt x="8284" y="2668"/>
                  </a:cubicBezTo>
                  <a:cubicBezTo>
                    <a:pt x="8435" y="2465"/>
                    <a:pt x="8355" y="2171"/>
                    <a:pt x="8156" y="2032"/>
                  </a:cubicBezTo>
                  <a:cubicBezTo>
                    <a:pt x="8053" y="1960"/>
                    <a:pt x="7926" y="1924"/>
                    <a:pt x="7799" y="1924"/>
                  </a:cubicBezTo>
                  <a:cubicBezTo>
                    <a:pt x="7771" y="1924"/>
                    <a:pt x="7739" y="1924"/>
                    <a:pt x="7707" y="1928"/>
                  </a:cubicBezTo>
                  <a:cubicBezTo>
                    <a:pt x="7926" y="1507"/>
                    <a:pt x="7958" y="998"/>
                    <a:pt x="7727" y="572"/>
                  </a:cubicBezTo>
                  <a:cubicBezTo>
                    <a:pt x="7791" y="465"/>
                    <a:pt x="7791" y="334"/>
                    <a:pt x="7751" y="218"/>
                  </a:cubicBezTo>
                  <a:cubicBezTo>
                    <a:pt x="7739" y="179"/>
                    <a:pt x="7719" y="139"/>
                    <a:pt x="7695" y="103"/>
                  </a:cubicBezTo>
                  <a:cubicBezTo>
                    <a:pt x="7683" y="87"/>
                    <a:pt x="7655" y="103"/>
                    <a:pt x="7667" y="119"/>
                  </a:cubicBezTo>
                  <a:cubicBezTo>
                    <a:pt x="7679" y="135"/>
                    <a:pt x="7691" y="155"/>
                    <a:pt x="7699" y="171"/>
                  </a:cubicBezTo>
                  <a:cubicBezTo>
                    <a:pt x="7747" y="274"/>
                    <a:pt x="7743" y="393"/>
                    <a:pt x="7683" y="493"/>
                  </a:cubicBezTo>
                  <a:cubicBezTo>
                    <a:pt x="7544" y="278"/>
                    <a:pt x="7349" y="107"/>
                    <a:pt x="7115" y="8"/>
                  </a:cubicBezTo>
                  <a:cubicBezTo>
                    <a:pt x="7103" y="0"/>
                    <a:pt x="7091" y="12"/>
                    <a:pt x="7091" y="20"/>
                  </a:cubicBezTo>
                  <a:cubicBezTo>
                    <a:pt x="7079" y="27"/>
                    <a:pt x="7071" y="43"/>
                    <a:pt x="7087" y="55"/>
                  </a:cubicBezTo>
                  <a:cubicBezTo>
                    <a:pt x="7544" y="290"/>
                    <a:pt x="7799" y="791"/>
                    <a:pt x="7715" y="1300"/>
                  </a:cubicBezTo>
                  <a:cubicBezTo>
                    <a:pt x="7624" y="1849"/>
                    <a:pt x="7150" y="2127"/>
                    <a:pt x="6812" y="2517"/>
                  </a:cubicBezTo>
                  <a:cubicBezTo>
                    <a:pt x="6677" y="2672"/>
                    <a:pt x="6558" y="2855"/>
                    <a:pt x="6518" y="3058"/>
                  </a:cubicBezTo>
                  <a:cubicBezTo>
                    <a:pt x="6216" y="2891"/>
                    <a:pt x="5878" y="2787"/>
                    <a:pt x="5564" y="2644"/>
                  </a:cubicBezTo>
                  <a:cubicBezTo>
                    <a:pt x="5500" y="2616"/>
                    <a:pt x="5436" y="2584"/>
                    <a:pt x="5373" y="2553"/>
                  </a:cubicBezTo>
                  <a:cubicBezTo>
                    <a:pt x="5222" y="2382"/>
                    <a:pt x="5110" y="2163"/>
                    <a:pt x="5098" y="1936"/>
                  </a:cubicBezTo>
                  <a:cubicBezTo>
                    <a:pt x="5082" y="1618"/>
                    <a:pt x="5381" y="1447"/>
                    <a:pt x="5659" y="1431"/>
                  </a:cubicBezTo>
                  <a:cubicBezTo>
                    <a:pt x="5671" y="1431"/>
                    <a:pt x="5675" y="1411"/>
                    <a:pt x="5663" y="1407"/>
                  </a:cubicBezTo>
                  <a:cubicBezTo>
                    <a:pt x="5385" y="1344"/>
                    <a:pt x="5094" y="1503"/>
                    <a:pt x="5011" y="1781"/>
                  </a:cubicBezTo>
                  <a:cubicBezTo>
                    <a:pt x="4955" y="1964"/>
                    <a:pt x="4975" y="2215"/>
                    <a:pt x="5079" y="2398"/>
                  </a:cubicBezTo>
                  <a:cubicBezTo>
                    <a:pt x="4943" y="2322"/>
                    <a:pt x="4812" y="2234"/>
                    <a:pt x="4689" y="2139"/>
                  </a:cubicBezTo>
                  <a:cubicBezTo>
                    <a:pt x="4458" y="1960"/>
                    <a:pt x="4231" y="1737"/>
                    <a:pt x="4112" y="1471"/>
                  </a:cubicBezTo>
                  <a:cubicBezTo>
                    <a:pt x="4080" y="1376"/>
                    <a:pt x="4057" y="1276"/>
                    <a:pt x="4041" y="1173"/>
                  </a:cubicBezTo>
                  <a:cubicBezTo>
                    <a:pt x="4041" y="1157"/>
                    <a:pt x="4017" y="1161"/>
                    <a:pt x="4017" y="1173"/>
                  </a:cubicBezTo>
                  <a:cubicBezTo>
                    <a:pt x="4017" y="1177"/>
                    <a:pt x="4017" y="1181"/>
                    <a:pt x="4017" y="1181"/>
                  </a:cubicBezTo>
                  <a:cubicBezTo>
                    <a:pt x="4017" y="1185"/>
                    <a:pt x="4017" y="1185"/>
                    <a:pt x="4017" y="1185"/>
                  </a:cubicBezTo>
                  <a:cubicBezTo>
                    <a:pt x="4017" y="1220"/>
                    <a:pt x="4021" y="1256"/>
                    <a:pt x="4029" y="1292"/>
                  </a:cubicBezTo>
                  <a:cubicBezTo>
                    <a:pt x="4064" y="1574"/>
                    <a:pt x="4204" y="1829"/>
                    <a:pt x="4395" y="2044"/>
                  </a:cubicBezTo>
                  <a:cubicBezTo>
                    <a:pt x="4275" y="2028"/>
                    <a:pt x="4148" y="2056"/>
                    <a:pt x="4033" y="2091"/>
                  </a:cubicBezTo>
                  <a:cubicBezTo>
                    <a:pt x="3901" y="2131"/>
                    <a:pt x="3762" y="2183"/>
                    <a:pt x="3619" y="2167"/>
                  </a:cubicBezTo>
                  <a:cubicBezTo>
                    <a:pt x="3480" y="2151"/>
                    <a:pt x="3369" y="2067"/>
                    <a:pt x="3333" y="1932"/>
                  </a:cubicBezTo>
                  <a:cubicBezTo>
                    <a:pt x="3329" y="1920"/>
                    <a:pt x="3313" y="1920"/>
                    <a:pt x="3313" y="1932"/>
                  </a:cubicBezTo>
                  <a:cubicBezTo>
                    <a:pt x="3313" y="1940"/>
                    <a:pt x="3313" y="1944"/>
                    <a:pt x="3313" y="1952"/>
                  </a:cubicBezTo>
                  <a:cubicBezTo>
                    <a:pt x="3293" y="2012"/>
                    <a:pt x="3361" y="2079"/>
                    <a:pt x="3404" y="2119"/>
                  </a:cubicBezTo>
                  <a:cubicBezTo>
                    <a:pt x="3488" y="2191"/>
                    <a:pt x="3599" y="2234"/>
                    <a:pt x="3711" y="2246"/>
                  </a:cubicBezTo>
                  <a:cubicBezTo>
                    <a:pt x="3842" y="2262"/>
                    <a:pt x="3977" y="2238"/>
                    <a:pt x="4108" y="2207"/>
                  </a:cubicBezTo>
                  <a:cubicBezTo>
                    <a:pt x="4235" y="2171"/>
                    <a:pt x="4375" y="2127"/>
                    <a:pt x="4506" y="2167"/>
                  </a:cubicBezTo>
                  <a:cubicBezTo>
                    <a:pt x="4693" y="2346"/>
                    <a:pt x="4908" y="2501"/>
                    <a:pt x="5122" y="2620"/>
                  </a:cubicBezTo>
                  <a:cubicBezTo>
                    <a:pt x="5409" y="2779"/>
                    <a:pt x="5715" y="2895"/>
                    <a:pt x="6009" y="3038"/>
                  </a:cubicBezTo>
                  <a:cubicBezTo>
                    <a:pt x="6299" y="3185"/>
                    <a:pt x="6582" y="3376"/>
                    <a:pt x="6737" y="3670"/>
                  </a:cubicBezTo>
                  <a:cubicBezTo>
                    <a:pt x="6876" y="3940"/>
                    <a:pt x="6904" y="4255"/>
                    <a:pt x="6828" y="4541"/>
                  </a:cubicBezTo>
                  <a:cubicBezTo>
                    <a:pt x="6745" y="4593"/>
                    <a:pt x="6661" y="4644"/>
                    <a:pt x="6586" y="4708"/>
                  </a:cubicBezTo>
                  <a:cubicBezTo>
                    <a:pt x="6180" y="5026"/>
                    <a:pt x="5878" y="5507"/>
                    <a:pt x="5778" y="6020"/>
                  </a:cubicBezTo>
                  <a:cubicBezTo>
                    <a:pt x="5667" y="5897"/>
                    <a:pt x="5552" y="5774"/>
                    <a:pt x="5428" y="5662"/>
                  </a:cubicBezTo>
                  <a:cubicBezTo>
                    <a:pt x="5094" y="5352"/>
                    <a:pt x="4709" y="5133"/>
                    <a:pt x="4303" y="4943"/>
                  </a:cubicBezTo>
                  <a:cubicBezTo>
                    <a:pt x="3989" y="4791"/>
                    <a:pt x="3675" y="4644"/>
                    <a:pt x="3357" y="4501"/>
                  </a:cubicBezTo>
                  <a:cubicBezTo>
                    <a:pt x="3086" y="4096"/>
                    <a:pt x="2959" y="3618"/>
                    <a:pt x="3015" y="3125"/>
                  </a:cubicBezTo>
                  <a:cubicBezTo>
                    <a:pt x="3019" y="3109"/>
                    <a:pt x="2995" y="3105"/>
                    <a:pt x="2991" y="3121"/>
                  </a:cubicBezTo>
                  <a:cubicBezTo>
                    <a:pt x="2903" y="3419"/>
                    <a:pt x="2927" y="3734"/>
                    <a:pt x="2999" y="4032"/>
                  </a:cubicBezTo>
                  <a:cubicBezTo>
                    <a:pt x="3027" y="4151"/>
                    <a:pt x="3066" y="4282"/>
                    <a:pt x="3130" y="4398"/>
                  </a:cubicBezTo>
                  <a:cubicBezTo>
                    <a:pt x="3078" y="4374"/>
                    <a:pt x="3023" y="4350"/>
                    <a:pt x="2967" y="4326"/>
                  </a:cubicBezTo>
                  <a:cubicBezTo>
                    <a:pt x="2541" y="4131"/>
                    <a:pt x="2108" y="3952"/>
                    <a:pt x="1682" y="3754"/>
                  </a:cubicBezTo>
                  <a:cubicBezTo>
                    <a:pt x="1293" y="3571"/>
                    <a:pt x="907" y="3348"/>
                    <a:pt x="613" y="3022"/>
                  </a:cubicBezTo>
                  <a:cubicBezTo>
                    <a:pt x="474" y="2871"/>
                    <a:pt x="358" y="2696"/>
                    <a:pt x="283" y="2505"/>
                  </a:cubicBezTo>
                  <a:cubicBezTo>
                    <a:pt x="279" y="2505"/>
                    <a:pt x="279" y="2501"/>
                    <a:pt x="279" y="2501"/>
                  </a:cubicBezTo>
                  <a:cubicBezTo>
                    <a:pt x="279" y="2497"/>
                    <a:pt x="279" y="2493"/>
                    <a:pt x="279" y="2489"/>
                  </a:cubicBezTo>
                  <a:cubicBezTo>
                    <a:pt x="279" y="2469"/>
                    <a:pt x="247" y="2469"/>
                    <a:pt x="247" y="2489"/>
                  </a:cubicBezTo>
                  <a:lnTo>
                    <a:pt x="247" y="2489"/>
                  </a:lnTo>
                  <a:cubicBezTo>
                    <a:pt x="243" y="2493"/>
                    <a:pt x="239" y="2497"/>
                    <a:pt x="235" y="2501"/>
                  </a:cubicBezTo>
                  <a:cubicBezTo>
                    <a:pt x="227" y="2501"/>
                    <a:pt x="223" y="2509"/>
                    <a:pt x="219" y="2521"/>
                  </a:cubicBezTo>
                  <a:cubicBezTo>
                    <a:pt x="203" y="2553"/>
                    <a:pt x="231" y="2628"/>
                    <a:pt x="239" y="2660"/>
                  </a:cubicBezTo>
                  <a:cubicBezTo>
                    <a:pt x="251" y="2716"/>
                    <a:pt x="267" y="2767"/>
                    <a:pt x="287" y="2815"/>
                  </a:cubicBezTo>
                  <a:cubicBezTo>
                    <a:pt x="322" y="2907"/>
                    <a:pt x="370" y="2998"/>
                    <a:pt x="426" y="3081"/>
                  </a:cubicBezTo>
                  <a:cubicBezTo>
                    <a:pt x="271" y="3113"/>
                    <a:pt x="112" y="3038"/>
                    <a:pt x="28" y="2891"/>
                  </a:cubicBezTo>
                  <a:cubicBezTo>
                    <a:pt x="24" y="2879"/>
                    <a:pt x="0" y="2887"/>
                    <a:pt x="8" y="2899"/>
                  </a:cubicBezTo>
                  <a:cubicBezTo>
                    <a:pt x="84" y="3109"/>
                    <a:pt x="299" y="3181"/>
                    <a:pt x="501" y="3181"/>
                  </a:cubicBezTo>
                  <a:cubicBezTo>
                    <a:pt x="525" y="3209"/>
                    <a:pt x="553" y="3237"/>
                    <a:pt x="581" y="3264"/>
                  </a:cubicBezTo>
                  <a:cubicBezTo>
                    <a:pt x="641" y="3336"/>
                    <a:pt x="704" y="3400"/>
                    <a:pt x="772" y="3463"/>
                  </a:cubicBezTo>
                  <a:cubicBezTo>
                    <a:pt x="987" y="3670"/>
                    <a:pt x="1229" y="3841"/>
                    <a:pt x="1488" y="3992"/>
                  </a:cubicBezTo>
                  <a:cubicBezTo>
                    <a:pt x="1368" y="4016"/>
                    <a:pt x="1249" y="4064"/>
                    <a:pt x="1154" y="4111"/>
                  </a:cubicBezTo>
                  <a:cubicBezTo>
                    <a:pt x="959" y="4215"/>
                    <a:pt x="796" y="4370"/>
                    <a:pt x="688" y="4565"/>
                  </a:cubicBezTo>
                  <a:cubicBezTo>
                    <a:pt x="660" y="4620"/>
                    <a:pt x="637" y="4680"/>
                    <a:pt x="617" y="4740"/>
                  </a:cubicBezTo>
                  <a:cubicBezTo>
                    <a:pt x="565" y="4772"/>
                    <a:pt x="513" y="4795"/>
                    <a:pt x="446" y="4803"/>
                  </a:cubicBezTo>
                  <a:cubicBezTo>
                    <a:pt x="334" y="4811"/>
                    <a:pt x="227" y="4768"/>
                    <a:pt x="148" y="4688"/>
                  </a:cubicBezTo>
                  <a:cubicBezTo>
                    <a:pt x="132" y="4676"/>
                    <a:pt x="112" y="4692"/>
                    <a:pt x="120" y="4712"/>
                  </a:cubicBezTo>
                  <a:cubicBezTo>
                    <a:pt x="175" y="4819"/>
                    <a:pt x="283" y="4887"/>
                    <a:pt x="402" y="4895"/>
                  </a:cubicBezTo>
                  <a:cubicBezTo>
                    <a:pt x="454" y="4899"/>
                    <a:pt x="521" y="4895"/>
                    <a:pt x="581" y="4879"/>
                  </a:cubicBezTo>
                  <a:cubicBezTo>
                    <a:pt x="557" y="4990"/>
                    <a:pt x="553" y="5102"/>
                    <a:pt x="565" y="5213"/>
                  </a:cubicBezTo>
                  <a:cubicBezTo>
                    <a:pt x="589" y="5424"/>
                    <a:pt x="668" y="5658"/>
                    <a:pt x="820" y="5813"/>
                  </a:cubicBezTo>
                  <a:cubicBezTo>
                    <a:pt x="831" y="5821"/>
                    <a:pt x="847" y="5809"/>
                    <a:pt x="839" y="5797"/>
                  </a:cubicBezTo>
                  <a:cubicBezTo>
                    <a:pt x="828" y="5774"/>
                    <a:pt x="812" y="5754"/>
                    <a:pt x="800" y="5730"/>
                  </a:cubicBezTo>
                  <a:cubicBezTo>
                    <a:pt x="672" y="5364"/>
                    <a:pt x="708" y="4943"/>
                    <a:pt x="935" y="4620"/>
                  </a:cubicBezTo>
                  <a:cubicBezTo>
                    <a:pt x="1126" y="4350"/>
                    <a:pt x="1432" y="4175"/>
                    <a:pt x="1758" y="4135"/>
                  </a:cubicBezTo>
                  <a:cubicBezTo>
                    <a:pt x="2347" y="4434"/>
                    <a:pt x="2979" y="4644"/>
                    <a:pt x="3579" y="4919"/>
                  </a:cubicBezTo>
                  <a:cubicBezTo>
                    <a:pt x="3989" y="5110"/>
                    <a:pt x="4375" y="5332"/>
                    <a:pt x="4705" y="5623"/>
                  </a:cubicBezTo>
                  <a:cubicBezTo>
                    <a:pt x="4605" y="5595"/>
                    <a:pt x="4506" y="5579"/>
                    <a:pt x="4410" y="5567"/>
                  </a:cubicBezTo>
                  <a:cubicBezTo>
                    <a:pt x="4092" y="5527"/>
                    <a:pt x="3758" y="5579"/>
                    <a:pt x="3508" y="5786"/>
                  </a:cubicBezTo>
                  <a:cubicBezTo>
                    <a:pt x="3492" y="5797"/>
                    <a:pt x="3512" y="5825"/>
                    <a:pt x="3528" y="5813"/>
                  </a:cubicBezTo>
                  <a:cubicBezTo>
                    <a:pt x="3659" y="5714"/>
                    <a:pt x="3826" y="5694"/>
                    <a:pt x="3985" y="5682"/>
                  </a:cubicBezTo>
                  <a:cubicBezTo>
                    <a:pt x="4128" y="5674"/>
                    <a:pt x="4275" y="5674"/>
                    <a:pt x="4418" y="5690"/>
                  </a:cubicBezTo>
                  <a:cubicBezTo>
                    <a:pt x="4597" y="5710"/>
                    <a:pt x="4768" y="5758"/>
                    <a:pt x="4927" y="5833"/>
                  </a:cubicBezTo>
                  <a:cubicBezTo>
                    <a:pt x="5067" y="5980"/>
                    <a:pt x="5194" y="6139"/>
                    <a:pt x="5305" y="6318"/>
                  </a:cubicBezTo>
                  <a:cubicBezTo>
                    <a:pt x="5778" y="7074"/>
                    <a:pt x="5930" y="7981"/>
                    <a:pt x="5846" y="8859"/>
                  </a:cubicBezTo>
                  <a:cubicBezTo>
                    <a:pt x="5822" y="9102"/>
                    <a:pt x="5782" y="9337"/>
                    <a:pt x="5727" y="9571"/>
                  </a:cubicBezTo>
                  <a:cubicBezTo>
                    <a:pt x="5675" y="9802"/>
                    <a:pt x="5595" y="10029"/>
                    <a:pt x="5548" y="10263"/>
                  </a:cubicBezTo>
                  <a:cubicBezTo>
                    <a:pt x="5484" y="10597"/>
                    <a:pt x="5512" y="11011"/>
                    <a:pt x="5822" y="11218"/>
                  </a:cubicBezTo>
                  <a:cubicBezTo>
                    <a:pt x="6097" y="11400"/>
                    <a:pt x="6474" y="11305"/>
                    <a:pt x="6705" y="11098"/>
                  </a:cubicBezTo>
                  <a:cubicBezTo>
                    <a:pt x="6999" y="10840"/>
                    <a:pt x="7091" y="10426"/>
                    <a:pt x="7126" y="10056"/>
                  </a:cubicBezTo>
                  <a:cubicBezTo>
                    <a:pt x="7258" y="8812"/>
                    <a:pt x="6876" y="7519"/>
                    <a:pt x="6152" y="6493"/>
                  </a:cubicBezTo>
                  <a:cubicBezTo>
                    <a:pt x="6212" y="6259"/>
                    <a:pt x="6275" y="6024"/>
                    <a:pt x="6371" y="5797"/>
                  </a:cubicBezTo>
                  <a:cubicBezTo>
                    <a:pt x="6482" y="5543"/>
                    <a:pt x="6625" y="5300"/>
                    <a:pt x="6820" y="5098"/>
                  </a:cubicBezTo>
                  <a:cubicBezTo>
                    <a:pt x="6828" y="5090"/>
                    <a:pt x="6836" y="5082"/>
                    <a:pt x="6844" y="5074"/>
                  </a:cubicBezTo>
                  <a:cubicBezTo>
                    <a:pt x="7015" y="5022"/>
                    <a:pt x="7206" y="5054"/>
                    <a:pt x="7353" y="5161"/>
                  </a:cubicBezTo>
                  <a:cubicBezTo>
                    <a:pt x="7536" y="5292"/>
                    <a:pt x="7628" y="5519"/>
                    <a:pt x="7631" y="5738"/>
                  </a:cubicBezTo>
                  <a:cubicBezTo>
                    <a:pt x="7631" y="5754"/>
                    <a:pt x="7651" y="5758"/>
                    <a:pt x="7659" y="5742"/>
                  </a:cubicBezTo>
                  <a:cubicBezTo>
                    <a:pt x="7739" y="5467"/>
                    <a:pt x="7612" y="5161"/>
                    <a:pt x="7361" y="5018"/>
                  </a:cubicBezTo>
                  <a:cubicBezTo>
                    <a:pt x="7254" y="4958"/>
                    <a:pt x="7122" y="4931"/>
                    <a:pt x="6999" y="4935"/>
                  </a:cubicBezTo>
                  <a:cubicBezTo>
                    <a:pt x="7142" y="4815"/>
                    <a:pt x="7305" y="4724"/>
                    <a:pt x="7480" y="4664"/>
                  </a:cubicBezTo>
                  <a:cubicBezTo>
                    <a:pt x="7779" y="4565"/>
                    <a:pt x="8097" y="4577"/>
                    <a:pt x="8395" y="4636"/>
                  </a:cubicBezTo>
                  <a:cubicBezTo>
                    <a:pt x="8988" y="4760"/>
                    <a:pt x="9508" y="5074"/>
                    <a:pt x="10081" y="5253"/>
                  </a:cubicBezTo>
                  <a:cubicBezTo>
                    <a:pt x="10359" y="5340"/>
                    <a:pt x="10654" y="5392"/>
                    <a:pt x="10944" y="5372"/>
                  </a:cubicBezTo>
                  <a:cubicBezTo>
                    <a:pt x="11151" y="5360"/>
                    <a:pt x="11358" y="5320"/>
                    <a:pt x="11560" y="5265"/>
                  </a:cubicBezTo>
                  <a:cubicBezTo>
                    <a:pt x="11608" y="5277"/>
                    <a:pt x="11656" y="5292"/>
                    <a:pt x="11700" y="5320"/>
                  </a:cubicBezTo>
                  <a:cubicBezTo>
                    <a:pt x="11795" y="5376"/>
                    <a:pt x="11871" y="5459"/>
                    <a:pt x="11914" y="5559"/>
                  </a:cubicBezTo>
                  <a:cubicBezTo>
                    <a:pt x="12010" y="5774"/>
                    <a:pt x="11946" y="6020"/>
                    <a:pt x="11803" y="6199"/>
                  </a:cubicBezTo>
                  <a:cubicBezTo>
                    <a:pt x="11787" y="6219"/>
                    <a:pt x="11811" y="6243"/>
                    <a:pt x="11835" y="6227"/>
                  </a:cubicBezTo>
                  <a:cubicBezTo>
                    <a:pt x="12010" y="6088"/>
                    <a:pt x="12038" y="5801"/>
                    <a:pt x="12006" y="5595"/>
                  </a:cubicBezTo>
                  <a:cubicBezTo>
                    <a:pt x="11990" y="5483"/>
                    <a:pt x="11954" y="5376"/>
                    <a:pt x="11883" y="5285"/>
                  </a:cubicBezTo>
                  <a:cubicBezTo>
                    <a:pt x="11863" y="5257"/>
                    <a:pt x="11831" y="5221"/>
                    <a:pt x="11795" y="5193"/>
                  </a:cubicBezTo>
                  <a:cubicBezTo>
                    <a:pt x="11799" y="5193"/>
                    <a:pt x="11803" y="5193"/>
                    <a:pt x="11807" y="5189"/>
                  </a:cubicBezTo>
                  <a:cubicBezTo>
                    <a:pt x="12077" y="5098"/>
                    <a:pt x="12320" y="4958"/>
                    <a:pt x="12487" y="4720"/>
                  </a:cubicBezTo>
                  <a:cubicBezTo>
                    <a:pt x="12515" y="4676"/>
                    <a:pt x="12543" y="4628"/>
                    <a:pt x="12566" y="4577"/>
                  </a:cubicBezTo>
                  <a:cubicBezTo>
                    <a:pt x="12765" y="4545"/>
                    <a:pt x="12948" y="4672"/>
                    <a:pt x="12964" y="4887"/>
                  </a:cubicBezTo>
                  <a:cubicBezTo>
                    <a:pt x="12968" y="4903"/>
                    <a:pt x="12988" y="4903"/>
                    <a:pt x="12988" y="4887"/>
                  </a:cubicBezTo>
                  <a:cubicBezTo>
                    <a:pt x="12992" y="4660"/>
                    <a:pt x="12813" y="4525"/>
                    <a:pt x="12618" y="445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875" tIns="60925" rIns="121875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0"/>
            <p:cNvSpPr/>
            <p:nvPr/>
          </p:nvSpPr>
          <p:spPr>
            <a:xfrm rot="-5205577" flipH="1">
              <a:off x="708711" y="2002897"/>
              <a:ext cx="3873520" cy="3400127"/>
            </a:xfrm>
            <a:custGeom>
              <a:avLst/>
              <a:gdLst/>
              <a:ahLst/>
              <a:cxnLst/>
              <a:rect l="l" t="t" r="r" b="b"/>
              <a:pathLst>
                <a:path w="12993" h="11401" extrusionOk="0">
                  <a:moveTo>
                    <a:pt x="12618" y="4457"/>
                  </a:moveTo>
                  <a:lnTo>
                    <a:pt x="12618" y="4457"/>
                  </a:lnTo>
                  <a:cubicBezTo>
                    <a:pt x="12662" y="4338"/>
                    <a:pt x="12686" y="4211"/>
                    <a:pt x="12686" y="4080"/>
                  </a:cubicBezTo>
                  <a:cubicBezTo>
                    <a:pt x="12698" y="3948"/>
                    <a:pt x="12690" y="3805"/>
                    <a:pt x="12662" y="3678"/>
                  </a:cubicBezTo>
                  <a:cubicBezTo>
                    <a:pt x="12658" y="3642"/>
                    <a:pt x="12650" y="3610"/>
                    <a:pt x="12642" y="3575"/>
                  </a:cubicBezTo>
                  <a:cubicBezTo>
                    <a:pt x="12634" y="3551"/>
                    <a:pt x="12602" y="3563"/>
                    <a:pt x="12606" y="3587"/>
                  </a:cubicBezTo>
                  <a:cubicBezTo>
                    <a:pt x="12610" y="3606"/>
                    <a:pt x="12614" y="3630"/>
                    <a:pt x="12618" y="3654"/>
                  </a:cubicBezTo>
                  <a:cubicBezTo>
                    <a:pt x="12622" y="3690"/>
                    <a:pt x="12630" y="3722"/>
                    <a:pt x="12634" y="3757"/>
                  </a:cubicBezTo>
                  <a:cubicBezTo>
                    <a:pt x="12670" y="4251"/>
                    <a:pt x="12384" y="4752"/>
                    <a:pt x="11918" y="4946"/>
                  </a:cubicBezTo>
                  <a:cubicBezTo>
                    <a:pt x="11612" y="5074"/>
                    <a:pt x="11258" y="5102"/>
                    <a:pt x="10928" y="5098"/>
                  </a:cubicBezTo>
                  <a:cubicBezTo>
                    <a:pt x="10594" y="5090"/>
                    <a:pt x="10260" y="5034"/>
                    <a:pt x="9942" y="4927"/>
                  </a:cubicBezTo>
                  <a:cubicBezTo>
                    <a:pt x="9691" y="4843"/>
                    <a:pt x="9457" y="4724"/>
                    <a:pt x="9222" y="4608"/>
                  </a:cubicBezTo>
                  <a:cubicBezTo>
                    <a:pt x="9361" y="4529"/>
                    <a:pt x="9457" y="4390"/>
                    <a:pt x="9465" y="4223"/>
                  </a:cubicBezTo>
                  <a:cubicBezTo>
                    <a:pt x="9469" y="4036"/>
                    <a:pt x="9349" y="3801"/>
                    <a:pt x="9147" y="3773"/>
                  </a:cubicBezTo>
                  <a:lnTo>
                    <a:pt x="9147" y="3773"/>
                  </a:lnTo>
                  <a:lnTo>
                    <a:pt x="9147" y="3773"/>
                  </a:lnTo>
                  <a:lnTo>
                    <a:pt x="9143" y="3773"/>
                  </a:lnTo>
                  <a:cubicBezTo>
                    <a:pt x="9123" y="3773"/>
                    <a:pt x="9119" y="3805"/>
                    <a:pt x="9139" y="3805"/>
                  </a:cubicBezTo>
                  <a:cubicBezTo>
                    <a:pt x="9345" y="3845"/>
                    <a:pt x="9437" y="4072"/>
                    <a:pt x="9357" y="4259"/>
                  </a:cubicBezTo>
                  <a:cubicBezTo>
                    <a:pt x="9298" y="4402"/>
                    <a:pt x="9178" y="4481"/>
                    <a:pt x="9039" y="4521"/>
                  </a:cubicBezTo>
                  <a:cubicBezTo>
                    <a:pt x="8765" y="4390"/>
                    <a:pt x="8486" y="4278"/>
                    <a:pt x="8172" y="4251"/>
                  </a:cubicBezTo>
                  <a:cubicBezTo>
                    <a:pt x="7874" y="4219"/>
                    <a:pt x="7568" y="4255"/>
                    <a:pt x="7278" y="4342"/>
                  </a:cubicBezTo>
                  <a:cubicBezTo>
                    <a:pt x="7278" y="3936"/>
                    <a:pt x="7103" y="3547"/>
                    <a:pt x="6808" y="3272"/>
                  </a:cubicBezTo>
                  <a:cubicBezTo>
                    <a:pt x="6836" y="3034"/>
                    <a:pt x="7023" y="2823"/>
                    <a:pt x="7170" y="2648"/>
                  </a:cubicBezTo>
                  <a:cubicBezTo>
                    <a:pt x="7325" y="2465"/>
                    <a:pt x="7480" y="2290"/>
                    <a:pt x="7612" y="2091"/>
                  </a:cubicBezTo>
                  <a:cubicBezTo>
                    <a:pt x="7639" y="2075"/>
                    <a:pt x="7667" y="2059"/>
                    <a:pt x="7699" y="2052"/>
                  </a:cubicBezTo>
                  <a:cubicBezTo>
                    <a:pt x="7810" y="2020"/>
                    <a:pt x="7934" y="2063"/>
                    <a:pt x="8033" y="2115"/>
                  </a:cubicBezTo>
                  <a:cubicBezTo>
                    <a:pt x="8224" y="2215"/>
                    <a:pt x="8359" y="2421"/>
                    <a:pt x="8248" y="2632"/>
                  </a:cubicBezTo>
                  <a:cubicBezTo>
                    <a:pt x="8244" y="2640"/>
                    <a:pt x="8248" y="2644"/>
                    <a:pt x="8252" y="2648"/>
                  </a:cubicBezTo>
                  <a:lnTo>
                    <a:pt x="8252" y="2648"/>
                  </a:lnTo>
                  <a:cubicBezTo>
                    <a:pt x="8240" y="2668"/>
                    <a:pt x="8268" y="2684"/>
                    <a:pt x="8284" y="2668"/>
                  </a:cubicBezTo>
                  <a:cubicBezTo>
                    <a:pt x="8435" y="2465"/>
                    <a:pt x="8355" y="2171"/>
                    <a:pt x="8156" y="2032"/>
                  </a:cubicBezTo>
                  <a:cubicBezTo>
                    <a:pt x="8053" y="1960"/>
                    <a:pt x="7926" y="1924"/>
                    <a:pt x="7799" y="1924"/>
                  </a:cubicBezTo>
                  <a:cubicBezTo>
                    <a:pt x="7771" y="1924"/>
                    <a:pt x="7739" y="1924"/>
                    <a:pt x="7707" y="1928"/>
                  </a:cubicBezTo>
                  <a:cubicBezTo>
                    <a:pt x="7926" y="1507"/>
                    <a:pt x="7958" y="998"/>
                    <a:pt x="7727" y="572"/>
                  </a:cubicBezTo>
                  <a:cubicBezTo>
                    <a:pt x="7791" y="465"/>
                    <a:pt x="7791" y="334"/>
                    <a:pt x="7751" y="218"/>
                  </a:cubicBezTo>
                  <a:cubicBezTo>
                    <a:pt x="7739" y="179"/>
                    <a:pt x="7719" y="139"/>
                    <a:pt x="7695" y="103"/>
                  </a:cubicBezTo>
                  <a:cubicBezTo>
                    <a:pt x="7683" y="87"/>
                    <a:pt x="7655" y="103"/>
                    <a:pt x="7667" y="119"/>
                  </a:cubicBezTo>
                  <a:cubicBezTo>
                    <a:pt x="7679" y="135"/>
                    <a:pt x="7691" y="155"/>
                    <a:pt x="7699" y="171"/>
                  </a:cubicBezTo>
                  <a:cubicBezTo>
                    <a:pt x="7747" y="274"/>
                    <a:pt x="7743" y="393"/>
                    <a:pt x="7683" y="493"/>
                  </a:cubicBezTo>
                  <a:cubicBezTo>
                    <a:pt x="7544" y="278"/>
                    <a:pt x="7349" y="107"/>
                    <a:pt x="7115" y="8"/>
                  </a:cubicBezTo>
                  <a:cubicBezTo>
                    <a:pt x="7103" y="0"/>
                    <a:pt x="7091" y="12"/>
                    <a:pt x="7091" y="20"/>
                  </a:cubicBezTo>
                  <a:cubicBezTo>
                    <a:pt x="7079" y="27"/>
                    <a:pt x="7071" y="43"/>
                    <a:pt x="7087" y="55"/>
                  </a:cubicBezTo>
                  <a:cubicBezTo>
                    <a:pt x="7544" y="290"/>
                    <a:pt x="7799" y="791"/>
                    <a:pt x="7715" y="1300"/>
                  </a:cubicBezTo>
                  <a:cubicBezTo>
                    <a:pt x="7624" y="1849"/>
                    <a:pt x="7150" y="2127"/>
                    <a:pt x="6812" y="2517"/>
                  </a:cubicBezTo>
                  <a:cubicBezTo>
                    <a:pt x="6677" y="2672"/>
                    <a:pt x="6558" y="2855"/>
                    <a:pt x="6518" y="3058"/>
                  </a:cubicBezTo>
                  <a:cubicBezTo>
                    <a:pt x="6216" y="2891"/>
                    <a:pt x="5878" y="2787"/>
                    <a:pt x="5564" y="2644"/>
                  </a:cubicBezTo>
                  <a:cubicBezTo>
                    <a:pt x="5500" y="2616"/>
                    <a:pt x="5436" y="2584"/>
                    <a:pt x="5373" y="2553"/>
                  </a:cubicBezTo>
                  <a:cubicBezTo>
                    <a:pt x="5222" y="2382"/>
                    <a:pt x="5110" y="2163"/>
                    <a:pt x="5098" y="1936"/>
                  </a:cubicBezTo>
                  <a:cubicBezTo>
                    <a:pt x="5082" y="1618"/>
                    <a:pt x="5381" y="1447"/>
                    <a:pt x="5659" y="1431"/>
                  </a:cubicBezTo>
                  <a:cubicBezTo>
                    <a:pt x="5671" y="1431"/>
                    <a:pt x="5675" y="1411"/>
                    <a:pt x="5663" y="1407"/>
                  </a:cubicBezTo>
                  <a:cubicBezTo>
                    <a:pt x="5385" y="1344"/>
                    <a:pt x="5094" y="1503"/>
                    <a:pt x="5011" y="1781"/>
                  </a:cubicBezTo>
                  <a:cubicBezTo>
                    <a:pt x="4955" y="1964"/>
                    <a:pt x="4975" y="2215"/>
                    <a:pt x="5079" y="2398"/>
                  </a:cubicBezTo>
                  <a:cubicBezTo>
                    <a:pt x="4943" y="2322"/>
                    <a:pt x="4812" y="2234"/>
                    <a:pt x="4689" y="2139"/>
                  </a:cubicBezTo>
                  <a:cubicBezTo>
                    <a:pt x="4458" y="1960"/>
                    <a:pt x="4231" y="1737"/>
                    <a:pt x="4112" y="1471"/>
                  </a:cubicBezTo>
                  <a:cubicBezTo>
                    <a:pt x="4080" y="1376"/>
                    <a:pt x="4057" y="1276"/>
                    <a:pt x="4041" y="1173"/>
                  </a:cubicBezTo>
                  <a:cubicBezTo>
                    <a:pt x="4041" y="1157"/>
                    <a:pt x="4017" y="1161"/>
                    <a:pt x="4017" y="1173"/>
                  </a:cubicBezTo>
                  <a:cubicBezTo>
                    <a:pt x="4017" y="1177"/>
                    <a:pt x="4017" y="1181"/>
                    <a:pt x="4017" y="1181"/>
                  </a:cubicBezTo>
                  <a:cubicBezTo>
                    <a:pt x="4017" y="1185"/>
                    <a:pt x="4017" y="1185"/>
                    <a:pt x="4017" y="1185"/>
                  </a:cubicBezTo>
                  <a:cubicBezTo>
                    <a:pt x="4017" y="1220"/>
                    <a:pt x="4021" y="1256"/>
                    <a:pt x="4029" y="1292"/>
                  </a:cubicBezTo>
                  <a:cubicBezTo>
                    <a:pt x="4064" y="1574"/>
                    <a:pt x="4204" y="1829"/>
                    <a:pt x="4395" y="2044"/>
                  </a:cubicBezTo>
                  <a:cubicBezTo>
                    <a:pt x="4275" y="2028"/>
                    <a:pt x="4148" y="2056"/>
                    <a:pt x="4033" y="2091"/>
                  </a:cubicBezTo>
                  <a:cubicBezTo>
                    <a:pt x="3901" y="2131"/>
                    <a:pt x="3762" y="2183"/>
                    <a:pt x="3619" y="2167"/>
                  </a:cubicBezTo>
                  <a:cubicBezTo>
                    <a:pt x="3480" y="2151"/>
                    <a:pt x="3369" y="2067"/>
                    <a:pt x="3333" y="1932"/>
                  </a:cubicBezTo>
                  <a:cubicBezTo>
                    <a:pt x="3329" y="1920"/>
                    <a:pt x="3313" y="1920"/>
                    <a:pt x="3313" y="1932"/>
                  </a:cubicBezTo>
                  <a:cubicBezTo>
                    <a:pt x="3313" y="1940"/>
                    <a:pt x="3313" y="1944"/>
                    <a:pt x="3313" y="1952"/>
                  </a:cubicBezTo>
                  <a:cubicBezTo>
                    <a:pt x="3293" y="2012"/>
                    <a:pt x="3361" y="2079"/>
                    <a:pt x="3404" y="2119"/>
                  </a:cubicBezTo>
                  <a:cubicBezTo>
                    <a:pt x="3488" y="2191"/>
                    <a:pt x="3599" y="2234"/>
                    <a:pt x="3711" y="2246"/>
                  </a:cubicBezTo>
                  <a:cubicBezTo>
                    <a:pt x="3842" y="2262"/>
                    <a:pt x="3977" y="2238"/>
                    <a:pt x="4108" y="2207"/>
                  </a:cubicBezTo>
                  <a:cubicBezTo>
                    <a:pt x="4235" y="2171"/>
                    <a:pt x="4375" y="2127"/>
                    <a:pt x="4506" y="2167"/>
                  </a:cubicBezTo>
                  <a:cubicBezTo>
                    <a:pt x="4693" y="2346"/>
                    <a:pt x="4908" y="2501"/>
                    <a:pt x="5122" y="2620"/>
                  </a:cubicBezTo>
                  <a:cubicBezTo>
                    <a:pt x="5409" y="2779"/>
                    <a:pt x="5715" y="2895"/>
                    <a:pt x="6009" y="3038"/>
                  </a:cubicBezTo>
                  <a:cubicBezTo>
                    <a:pt x="6299" y="3185"/>
                    <a:pt x="6582" y="3376"/>
                    <a:pt x="6737" y="3670"/>
                  </a:cubicBezTo>
                  <a:cubicBezTo>
                    <a:pt x="6876" y="3940"/>
                    <a:pt x="6904" y="4255"/>
                    <a:pt x="6828" y="4541"/>
                  </a:cubicBezTo>
                  <a:cubicBezTo>
                    <a:pt x="6745" y="4593"/>
                    <a:pt x="6661" y="4644"/>
                    <a:pt x="6586" y="4708"/>
                  </a:cubicBezTo>
                  <a:cubicBezTo>
                    <a:pt x="6180" y="5026"/>
                    <a:pt x="5878" y="5507"/>
                    <a:pt x="5778" y="6020"/>
                  </a:cubicBezTo>
                  <a:cubicBezTo>
                    <a:pt x="5667" y="5897"/>
                    <a:pt x="5552" y="5774"/>
                    <a:pt x="5428" y="5662"/>
                  </a:cubicBezTo>
                  <a:cubicBezTo>
                    <a:pt x="5094" y="5352"/>
                    <a:pt x="4709" y="5133"/>
                    <a:pt x="4303" y="4943"/>
                  </a:cubicBezTo>
                  <a:cubicBezTo>
                    <a:pt x="3989" y="4791"/>
                    <a:pt x="3675" y="4644"/>
                    <a:pt x="3357" y="4501"/>
                  </a:cubicBezTo>
                  <a:cubicBezTo>
                    <a:pt x="3086" y="4096"/>
                    <a:pt x="2959" y="3618"/>
                    <a:pt x="3015" y="3125"/>
                  </a:cubicBezTo>
                  <a:cubicBezTo>
                    <a:pt x="3019" y="3109"/>
                    <a:pt x="2995" y="3105"/>
                    <a:pt x="2991" y="3121"/>
                  </a:cubicBezTo>
                  <a:cubicBezTo>
                    <a:pt x="2903" y="3419"/>
                    <a:pt x="2927" y="3734"/>
                    <a:pt x="2999" y="4032"/>
                  </a:cubicBezTo>
                  <a:cubicBezTo>
                    <a:pt x="3027" y="4151"/>
                    <a:pt x="3066" y="4282"/>
                    <a:pt x="3130" y="4398"/>
                  </a:cubicBezTo>
                  <a:cubicBezTo>
                    <a:pt x="3078" y="4374"/>
                    <a:pt x="3023" y="4350"/>
                    <a:pt x="2967" y="4326"/>
                  </a:cubicBezTo>
                  <a:cubicBezTo>
                    <a:pt x="2541" y="4131"/>
                    <a:pt x="2108" y="3952"/>
                    <a:pt x="1682" y="3754"/>
                  </a:cubicBezTo>
                  <a:cubicBezTo>
                    <a:pt x="1293" y="3571"/>
                    <a:pt x="907" y="3348"/>
                    <a:pt x="613" y="3022"/>
                  </a:cubicBezTo>
                  <a:cubicBezTo>
                    <a:pt x="474" y="2871"/>
                    <a:pt x="358" y="2696"/>
                    <a:pt x="283" y="2505"/>
                  </a:cubicBezTo>
                  <a:cubicBezTo>
                    <a:pt x="279" y="2505"/>
                    <a:pt x="279" y="2501"/>
                    <a:pt x="279" y="2501"/>
                  </a:cubicBezTo>
                  <a:cubicBezTo>
                    <a:pt x="279" y="2497"/>
                    <a:pt x="279" y="2493"/>
                    <a:pt x="279" y="2489"/>
                  </a:cubicBezTo>
                  <a:cubicBezTo>
                    <a:pt x="279" y="2469"/>
                    <a:pt x="247" y="2469"/>
                    <a:pt x="247" y="2489"/>
                  </a:cubicBezTo>
                  <a:lnTo>
                    <a:pt x="247" y="2489"/>
                  </a:lnTo>
                  <a:cubicBezTo>
                    <a:pt x="243" y="2493"/>
                    <a:pt x="239" y="2497"/>
                    <a:pt x="235" y="2501"/>
                  </a:cubicBezTo>
                  <a:cubicBezTo>
                    <a:pt x="227" y="2501"/>
                    <a:pt x="223" y="2509"/>
                    <a:pt x="219" y="2521"/>
                  </a:cubicBezTo>
                  <a:cubicBezTo>
                    <a:pt x="203" y="2553"/>
                    <a:pt x="231" y="2628"/>
                    <a:pt x="239" y="2660"/>
                  </a:cubicBezTo>
                  <a:cubicBezTo>
                    <a:pt x="251" y="2716"/>
                    <a:pt x="267" y="2767"/>
                    <a:pt x="287" y="2815"/>
                  </a:cubicBezTo>
                  <a:cubicBezTo>
                    <a:pt x="322" y="2907"/>
                    <a:pt x="370" y="2998"/>
                    <a:pt x="426" y="3081"/>
                  </a:cubicBezTo>
                  <a:cubicBezTo>
                    <a:pt x="271" y="3113"/>
                    <a:pt x="112" y="3038"/>
                    <a:pt x="28" y="2891"/>
                  </a:cubicBezTo>
                  <a:cubicBezTo>
                    <a:pt x="24" y="2879"/>
                    <a:pt x="0" y="2887"/>
                    <a:pt x="8" y="2899"/>
                  </a:cubicBezTo>
                  <a:cubicBezTo>
                    <a:pt x="84" y="3109"/>
                    <a:pt x="299" y="3181"/>
                    <a:pt x="501" y="3181"/>
                  </a:cubicBezTo>
                  <a:cubicBezTo>
                    <a:pt x="525" y="3209"/>
                    <a:pt x="553" y="3237"/>
                    <a:pt x="581" y="3264"/>
                  </a:cubicBezTo>
                  <a:cubicBezTo>
                    <a:pt x="641" y="3336"/>
                    <a:pt x="704" y="3400"/>
                    <a:pt x="772" y="3463"/>
                  </a:cubicBezTo>
                  <a:cubicBezTo>
                    <a:pt x="987" y="3670"/>
                    <a:pt x="1229" y="3841"/>
                    <a:pt x="1488" y="3992"/>
                  </a:cubicBezTo>
                  <a:cubicBezTo>
                    <a:pt x="1368" y="4016"/>
                    <a:pt x="1249" y="4064"/>
                    <a:pt x="1154" y="4111"/>
                  </a:cubicBezTo>
                  <a:cubicBezTo>
                    <a:pt x="959" y="4215"/>
                    <a:pt x="796" y="4370"/>
                    <a:pt x="688" y="4565"/>
                  </a:cubicBezTo>
                  <a:cubicBezTo>
                    <a:pt x="660" y="4620"/>
                    <a:pt x="637" y="4680"/>
                    <a:pt x="617" y="4740"/>
                  </a:cubicBezTo>
                  <a:cubicBezTo>
                    <a:pt x="565" y="4772"/>
                    <a:pt x="513" y="4795"/>
                    <a:pt x="446" y="4803"/>
                  </a:cubicBezTo>
                  <a:cubicBezTo>
                    <a:pt x="334" y="4811"/>
                    <a:pt x="227" y="4768"/>
                    <a:pt x="148" y="4688"/>
                  </a:cubicBezTo>
                  <a:cubicBezTo>
                    <a:pt x="132" y="4676"/>
                    <a:pt x="112" y="4692"/>
                    <a:pt x="120" y="4712"/>
                  </a:cubicBezTo>
                  <a:cubicBezTo>
                    <a:pt x="175" y="4819"/>
                    <a:pt x="283" y="4887"/>
                    <a:pt x="402" y="4895"/>
                  </a:cubicBezTo>
                  <a:cubicBezTo>
                    <a:pt x="454" y="4899"/>
                    <a:pt x="521" y="4895"/>
                    <a:pt x="581" y="4879"/>
                  </a:cubicBezTo>
                  <a:cubicBezTo>
                    <a:pt x="557" y="4990"/>
                    <a:pt x="553" y="5102"/>
                    <a:pt x="565" y="5213"/>
                  </a:cubicBezTo>
                  <a:cubicBezTo>
                    <a:pt x="589" y="5424"/>
                    <a:pt x="668" y="5658"/>
                    <a:pt x="820" y="5813"/>
                  </a:cubicBezTo>
                  <a:cubicBezTo>
                    <a:pt x="831" y="5821"/>
                    <a:pt x="847" y="5809"/>
                    <a:pt x="839" y="5797"/>
                  </a:cubicBezTo>
                  <a:cubicBezTo>
                    <a:pt x="828" y="5774"/>
                    <a:pt x="812" y="5754"/>
                    <a:pt x="800" y="5730"/>
                  </a:cubicBezTo>
                  <a:cubicBezTo>
                    <a:pt x="672" y="5364"/>
                    <a:pt x="708" y="4943"/>
                    <a:pt x="935" y="4620"/>
                  </a:cubicBezTo>
                  <a:cubicBezTo>
                    <a:pt x="1126" y="4350"/>
                    <a:pt x="1432" y="4175"/>
                    <a:pt x="1758" y="4135"/>
                  </a:cubicBezTo>
                  <a:cubicBezTo>
                    <a:pt x="2347" y="4434"/>
                    <a:pt x="2979" y="4644"/>
                    <a:pt x="3579" y="4919"/>
                  </a:cubicBezTo>
                  <a:cubicBezTo>
                    <a:pt x="3989" y="5110"/>
                    <a:pt x="4375" y="5332"/>
                    <a:pt x="4705" y="5623"/>
                  </a:cubicBezTo>
                  <a:cubicBezTo>
                    <a:pt x="4605" y="5595"/>
                    <a:pt x="4506" y="5579"/>
                    <a:pt x="4410" y="5567"/>
                  </a:cubicBezTo>
                  <a:cubicBezTo>
                    <a:pt x="4092" y="5527"/>
                    <a:pt x="3758" y="5579"/>
                    <a:pt x="3508" y="5786"/>
                  </a:cubicBezTo>
                  <a:cubicBezTo>
                    <a:pt x="3492" y="5797"/>
                    <a:pt x="3512" y="5825"/>
                    <a:pt x="3528" y="5813"/>
                  </a:cubicBezTo>
                  <a:cubicBezTo>
                    <a:pt x="3659" y="5714"/>
                    <a:pt x="3826" y="5694"/>
                    <a:pt x="3985" y="5682"/>
                  </a:cubicBezTo>
                  <a:cubicBezTo>
                    <a:pt x="4128" y="5674"/>
                    <a:pt x="4275" y="5674"/>
                    <a:pt x="4418" y="5690"/>
                  </a:cubicBezTo>
                  <a:cubicBezTo>
                    <a:pt x="4597" y="5710"/>
                    <a:pt x="4768" y="5758"/>
                    <a:pt x="4927" y="5833"/>
                  </a:cubicBezTo>
                  <a:cubicBezTo>
                    <a:pt x="5067" y="5980"/>
                    <a:pt x="5194" y="6139"/>
                    <a:pt x="5305" y="6318"/>
                  </a:cubicBezTo>
                  <a:cubicBezTo>
                    <a:pt x="5778" y="7074"/>
                    <a:pt x="5930" y="7981"/>
                    <a:pt x="5846" y="8859"/>
                  </a:cubicBezTo>
                  <a:cubicBezTo>
                    <a:pt x="5822" y="9102"/>
                    <a:pt x="5782" y="9337"/>
                    <a:pt x="5727" y="9571"/>
                  </a:cubicBezTo>
                  <a:cubicBezTo>
                    <a:pt x="5675" y="9802"/>
                    <a:pt x="5595" y="10029"/>
                    <a:pt x="5548" y="10263"/>
                  </a:cubicBezTo>
                  <a:cubicBezTo>
                    <a:pt x="5484" y="10597"/>
                    <a:pt x="5512" y="11011"/>
                    <a:pt x="5822" y="11218"/>
                  </a:cubicBezTo>
                  <a:cubicBezTo>
                    <a:pt x="6097" y="11400"/>
                    <a:pt x="6474" y="11305"/>
                    <a:pt x="6705" y="11098"/>
                  </a:cubicBezTo>
                  <a:cubicBezTo>
                    <a:pt x="6999" y="10840"/>
                    <a:pt x="7091" y="10426"/>
                    <a:pt x="7126" y="10056"/>
                  </a:cubicBezTo>
                  <a:cubicBezTo>
                    <a:pt x="7258" y="8812"/>
                    <a:pt x="6876" y="7519"/>
                    <a:pt x="6152" y="6493"/>
                  </a:cubicBezTo>
                  <a:cubicBezTo>
                    <a:pt x="6212" y="6259"/>
                    <a:pt x="6275" y="6024"/>
                    <a:pt x="6371" y="5797"/>
                  </a:cubicBezTo>
                  <a:cubicBezTo>
                    <a:pt x="6482" y="5543"/>
                    <a:pt x="6625" y="5300"/>
                    <a:pt x="6820" y="5098"/>
                  </a:cubicBezTo>
                  <a:cubicBezTo>
                    <a:pt x="6828" y="5090"/>
                    <a:pt x="6836" y="5082"/>
                    <a:pt x="6844" y="5074"/>
                  </a:cubicBezTo>
                  <a:cubicBezTo>
                    <a:pt x="7015" y="5022"/>
                    <a:pt x="7206" y="5054"/>
                    <a:pt x="7353" y="5161"/>
                  </a:cubicBezTo>
                  <a:cubicBezTo>
                    <a:pt x="7536" y="5292"/>
                    <a:pt x="7628" y="5519"/>
                    <a:pt x="7631" y="5738"/>
                  </a:cubicBezTo>
                  <a:cubicBezTo>
                    <a:pt x="7631" y="5754"/>
                    <a:pt x="7651" y="5758"/>
                    <a:pt x="7659" y="5742"/>
                  </a:cubicBezTo>
                  <a:cubicBezTo>
                    <a:pt x="7739" y="5467"/>
                    <a:pt x="7612" y="5161"/>
                    <a:pt x="7361" y="5018"/>
                  </a:cubicBezTo>
                  <a:cubicBezTo>
                    <a:pt x="7254" y="4958"/>
                    <a:pt x="7122" y="4931"/>
                    <a:pt x="6999" y="4935"/>
                  </a:cubicBezTo>
                  <a:cubicBezTo>
                    <a:pt x="7142" y="4815"/>
                    <a:pt x="7305" y="4724"/>
                    <a:pt x="7480" y="4664"/>
                  </a:cubicBezTo>
                  <a:cubicBezTo>
                    <a:pt x="7779" y="4565"/>
                    <a:pt x="8097" y="4577"/>
                    <a:pt x="8395" y="4636"/>
                  </a:cubicBezTo>
                  <a:cubicBezTo>
                    <a:pt x="8988" y="4760"/>
                    <a:pt x="9508" y="5074"/>
                    <a:pt x="10081" y="5253"/>
                  </a:cubicBezTo>
                  <a:cubicBezTo>
                    <a:pt x="10359" y="5340"/>
                    <a:pt x="10654" y="5392"/>
                    <a:pt x="10944" y="5372"/>
                  </a:cubicBezTo>
                  <a:cubicBezTo>
                    <a:pt x="11151" y="5360"/>
                    <a:pt x="11358" y="5320"/>
                    <a:pt x="11560" y="5265"/>
                  </a:cubicBezTo>
                  <a:cubicBezTo>
                    <a:pt x="11608" y="5277"/>
                    <a:pt x="11656" y="5292"/>
                    <a:pt x="11700" y="5320"/>
                  </a:cubicBezTo>
                  <a:cubicBezTo>
                    <a:pt x="11795" y="5376"/>
                    <a:pt x="11871" y="5459"/>
                    <a:pt x="11914" y="5559"/>
                  </a:cubicBezTo>
                  <a:cubicBezTo>
                    <a:pt x="12010" y="5774"/>
                    <a:pt x="11946" y="6020"/>
                    <a:pt x="11803" y="6199"/>
                  </a:cubicBezTo>
                  <a:cubicBezTo>
                    <a:pt x="11787" y="6219"/>
                    <a:pt x="11811" y="6243"/>
                    <a:pt x="11835" y="6227"/>
                  </a:cubicBezTo>
                  <a:cubicBezTo>
                    <a:pt x="12010" y="6088"/>
                    <a:pt x="12038" y="5801"/>
                    <a:pt x="12006" y="5595"/>
                  </a:cubicBezTo>
                  <a:cubicBezTo>
                    <a:pt x="11990" y="5483"/>
                    <a:pt x="11954" y="5376"/>
                    <a:pt x="11883" y="5285"/>
                  </a:cubicBezTo>
                  <a:cubicBezTo>
                    <a:pt x="11863" y="5257"/>
                    <a:pt x="11831" y="5221"/>
                    <a:pt x="11795" y="5193"/>
                  </a:cubicBezTo>
                  <a:cubicBezTo>
                    <a:pt x="11799" y="5193"/>
                    <a:pt x="11803" y="5193"/>
                    <a:pt x="11807" y="5189"/>
                  </a:cubicBezTo>
                  <a:cubicBezTo>
                    <a:pt x="12077" y="5098"/>
                    <a:pt x="12320" y="4958"/>
                    <a:pt x="12487" y="4720"/>
                  </a:cubicBezTo>
                  <a:cubicBezTo>
                    <a:pt x="12515" y="4676"/>
                    <a:pt x="12543" y="4628"/>
                    <a:pt x="12566" y="4577"/>
                  </a:cubicBezTo>
                  <a:cubicBezTo>
                    <a:pt x="12765" y="4545"/>
                    <a:pt x="12948" y="4672"/>
                    <a:pt x="12964" y="4887"/>
                  </a:cubicBezTo>
                  <a:cubicBezTo>
                    <a:pt x="12968" y="4903"/>
                    <a:pt x="12988" y="4903"/>
                    <a:pt x="12988" y="4887"/>
                  </a:cubicBezTo>
                  <a:cubicBezTo>
                    <a:pt x="12992" y="4660"/>
                    <a:pt x="12813" y="4525"/>
                    <a:pt x="12618" y="445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875" tIns="60925" rIns="121875" bIns="609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0"/>
            <p:cNvSpPr txBox="1"/>
            <p:nvPr/>
          </p:nvSpPr>
          <p:spPr>
            <a:xfrm rot="19389">
              <a:off x="2954569" y="3576036"/>
              <a:ext cx="1610799" cy="2616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 ASLEEP</a:t>
              </a:r>
              <a:endParaRPr sz="14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9" name="Google Shape;249;p20"/>
            <p:cNvSpPr txBox="1"/>
            <p:nvPr/>
          </p:nvSpPr>
          <p:spPr>
            <a:xfrm>
              <a:off x="7637206" y="3599038"/>
              <a:ext cx="1610799" cy="2616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AWAKE</a:t>
              </a:r>
              <a:endParaRPr sz="14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4430571" y="3779544"/>
              <a:ext cx="941096" cy="610606"/>
            </a:xfrm>
            <a:custGeom>
              <a:avLst/>
              <a:gdLst/>
              <a:ahLst/>
              <a:cxnLst/>
              <a:rect l="l" t="t" r="r" b="b"/>
              <a:pathLst>
                <a:path w="2315" h="1503" extrusionOk="0">
                  <a:moveTo>
                    <a:pt x="1514" y="1502"/>
                  </a:moveTo>
                  <a:lnTo>
                    <a:pt x="1514" y="1502"/>
                  </a:lnTo>
                  <a:cubicBezTo>
                    <a:pt x="1141" y="1502"/>
                    <a:pt x="812" y="1396"/>
                    <a:pt x="543" y="1189"/>
                  </a:cubicBezTo>
                  <a:cubicBezTo>
                    <a:pt x="312" y="1012"/>
                    <a:pt x="129" y="766"/>
                    <a:pt x="15" y="472"/>
                  </a:cubicBezTo>
                  <a:cubicBezTo>
                    <a:pt x="0" y="430"/>
                    <a:pt x="13" y="379"/>
                    <a:pt x="50" y="353"/>
                  </a:cubicBezTo>
                  <a:cubicBezTo>
                    <a:pt x="365" y="117"/>
                    <a:pt x="693" y="0"/>
                    <a:pt x="1024" y="0"/>
                  </a:cubicBezTo>
                  <a:cubicBezTo>
                    <a:pt x="1048" y="0"/>
                    <a:pt x="1072" y="0"/>
                    <a:pt x="1093" y="0"/>
                  </a:cubicBezTo>
                  <a:cubicBezTo>
                    <a:pt x="1729" y="32"/>
                    <a:pt x="2192" y="482"/>
                    <a:pt x="2277" y="572"/>
                  </a:cubicBezTo>
                  <a:cubicBezTo>
                    <a:pt x="2309" y="604"/>
                    <a:pt x="2314" y="649"/>
                    <a:pt x="2295" y="689"/>
                  </a:cubicBezTo>
                  <a:cubicBezTo>
                    <a:pt x="2182" y="922"/>
                    <a:pt x="2150" y="1168"/>
                    <a:pt x="2142" y="1338"/>
                  </a:cubicBezTo>
                  <a:cubicBezTo>
                    <a:pt x="2142" y="1383"/>
                    <a:pt x="2107" y="1423"/>
                    <a:pt x="2062" y="1433"/>
                  </a:cubicBezTo>
                  <a:cubicBezTo>
                    <a:pt x="1872" y="1478"/>
                    <a:pt x="1689" y="1502"/>
                    <a:pt x="1514" y="15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4383875" y="3736443"/>
              <a:ext cx="1034488" cy="695013"/>
            </a:xfrm>
            <a:custGeom>
              <a:avLst/>
              <a:gdLst/>
              <a:ahLst/>
              <a:cxnLst/>
              <a:rect l="l" t="t" r="r" b="b"/>
              <a:pathLst>
                <a:path w="2544" h="1709" extrusionOk="0">
                  <a:moveTo>
                    <a:pt x="1139" y="207"/>
                  </a:moveTo>
                  <a:lnTo>
                    <a:pt x="1139" y="207"/>
                  </a:lnTo>
                  <a:cubicBezTo>
                    <a:pt x="1160" y="207"/>
                    <a:pt x="1181" y="207"/>
                    <a:pt x="1203" y="207"/>
                  </a:cubicBezTo>
                  <a:cubicBezTo>
                    <a:pt x="1804" y="236"/>
                    <a:pt x="2246" y="673"/>
                    <a:pt x="2318" y="747"/>
                  </a:cubicBezTo>
                  <a:cubicBezTo>
                    <a:pt x="2196" y="993"/>
                    <a:pt x="2161" y="1258"/>
                    <a:pt x="2153" y="1436"/>
                  </a:cubicBezTo>
                  <a:cubicBezTo>
                    <a:pt x="1965" y="1480"/>
                    <a:pt x="1791" y="1501"/>
                    <a:pt x="1629" y="1501"/>
                  </a:cubicBezTo>
                  <a:cubicBezTo>
                    <a:pt x="877" y="1501"/>
                    <a:pt x="427" y="1046"/>
                    <a:pt x="228" y="538"/>
                  </a:cubicBezTo>
                  <a:cubicBezTo>
                    <a:pt x="522" y="318"/>
                    <a:pt x="829" y="207"/>
                    <a:pt x="1139" y="207"/>
                  </a:cubicBezTo>
                  <a:lnTo>
                    <a:pt x="1139" y="0"/>
                  </a:lnTo>
                  <a:lnTo>
                    <a:pt x="1139" y="0"/>
                  </a:lnTo>
                  <a:cubicBezTo>
                    <a:pt x="784" y="0"/>
                    <a:pt x="435" y="125"/>
                    <a:pt x="104" y="371"/>
                  </a:cubicBezTo>
                  <a:cubicBezTo>
                    <a:pt x="30" y="426"/>
                    <a:pt x="0" y="527"/>
                    <a:pt x="35" y="612"/>
                  </a:cubicBezTo>
                  <a:cubicBezTo>
                    <a:pt x="157" y="924"/>
                    <a:pt x="350" y="1187"/>
                    <a:pt x="594" y="1375"/>
                  </a:cubicBezTo>
                  <a:cubicBezTo>
                    <a:pt x="885" y="1597"/>
                    <a:pt x="1232" y="1708"/>
                    <a:pt x="1629" y="1708"/>
                  </a:cubicBezTo>
                  <a:cubicBezTo>
                    <a:pt x="1812" y="1708"/>
                    <a:pt x="2002" y="1684"/>
                    <a:pt x="2204" y="1637"/>
                  </a:cubicBezTo>
                  <a:cubicBezTo>
                    <a:pt x="2294" y="1616"/>
                    <a:pt x="2357" y="1536"/>
                    <a:pt x="2360" y="1444"/>
                  </a:cubicBezTo>
                  <a:cubicBezTo>
                    <a:pt x="2368" y="1287"/>
                    <a:pt x="2397" y="1054"/>
                    <a:pt x="2503" y="837"/>
                  </a:cubicBezTo>
                  <a:cubicBezTo>
                    <a:pt x="2543" y="760"/>
                    <a:pt x="2527" y="665"/>
                    <a:pt x="2469" y="604"/>
                  </a:cubicBezTo>
                  <a:cubicBezTo>
                    <a:pt x="2376" y="508"/>
                    <a:pt x="1889" y="32"/>
                    <a:pt x="1214" y="0"/>
                  </a:cubicBezTo>
                  <a:cubicBezTo>
                    <a:pt x="1189" y="0"/>
                    <a:pt x="1166" y="0"/>
                    <a:pt x="1139" y="0"/>
                  </a:cubicBezTo>
                  <a:lnTo>
                    <a:pt x="1139" y="2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4380283" y="2599639"/>
              <a:ext cx="2133631" cy="1400801"/>
            </a:xfrm>
            <a:custGeom>
              <a:avLst/>
              <a:gdLst/>
              <a:ahLst/>
              <a:cxnLst/>
              <a:rect l="l" t="t" r="r" b="b"/>
              <a:pathLst>
                <a:path w="5244" h="3444" extrusionOk="0">
                  <a:moveTo>
                    <a:pt x="2449" y="3443"/>
                  </a:moveTo>
                  <a:lnTo>
                    <a:pt x="2449" y="3443"/>
                  </a:lnTo>
                  <a:cubicBezTo>
                    <a:pt x="2423" y="3443"/>
                    <a:pt x="2397" y="3432"/>
                    <a:pt x="2378" y="3414"/>
                  </a:cubicBezTo>
                  <a:cubicBezTo>
                    <a:pt x="2222" y="3263"/>
                    <a:pt x="1795" y="2905"/>
                    <a:pt x="1221" y="2876"/>
                  </a:cubicBezTo>
                  <a:cubicBezTo>
                    <a:pt x="1197" y="2876"/>
                    <a:pt x="1173" y="2876"/>
                    <a:pt x="1149" y="2876"/>
                  </a:cubicBezTo>
                  <a:cubicBezTo>
                    <a:pt x="834" y="2876"/>
                    <a:pt x="522" y="2979"/>
                    <a:pt x="225" y="3188"/>
                  </a:cubicBezTo>
                  <a:cubicBezTo>
                    <a:pt x="206" y="3199"/>
                    <a:pt x="188" y="3207"/>
                    <a:pt x="167" y="3207"/>
                  </a:cubicBezTo>
                  <a:cubicBezTo>
                    <a:pt x="154" y="3207"/>
                    <a:pt x="140" y="3204"/>
                    <a:pt x="129" y="3199"/>
                  </a:cubicBezTo>
                  <a:cubicBezTo>
                    <a:pt x="98" y="3186"/>
                    <a:pt x="74" y="3159"/>
                    <a:pt x="66" y="3128"/>
                  </a:cubicBezTo>
                  <a:cubicBezTo>
                    <a:pt x="16" y="2921"/>
                    <a:pt x="0" y="2712"/>
                    <a:pt x="24" y="2524"/>
                  </a:cubicBezTo>
                  <a:cubicBezTo>
                    <a:pt x="111" y="1817"/>
                    <a:pt x="522" y="1472"/>
                    <a:pt x="678" y="1366"/>
                  </a:cubicBezTo>
                  <a:cubicBezTo>
                    <a:pt x="678" y="1224"/>
                    <a:pt x="739" y="906"/>
                    <a:pt x="1194" y="474"/>
                  </a:cubicBezTo>
                  <a:cubicBezTo>
                    <a:pt x="1610" y="82"/>
                    <a:pt x="2087" y="11"/>
                    <a:pt x="2333" y="0"/>
                  </a:cubicBezTo>
                  <a:cubicBezTo>
                    <a:pt x="2333" y="0"/>
                    <a:pt x="2333" y="0"/>
                    <a:pt x="2336" y="0"/>
                  </a:cubicBezTo>
                  <a:cubicBezTo>
                    <a:pt x="2344" y="0"/>
                    <a:pt x="2354" y="3"/>
                    <a:pt x="2362" y="5"/>
                  </a:cubicBezTo>
                  <a:cubicBezTo>
                    <a:pt x="2741" y="103"/>
                    <a:pt x="3082" y="313"/>
                    <a:pt x="3377" y="628"/>
                  </a:cubicBezTo>
                  <a:cubicBezTo>
                    <a:pt x="3609" y="877"/>
                    <a:pt x="3731" y="1104"/>
                    <a:pt x="3753" y="1150"/>
                  </a:cubicBezTo>
                  <a:cubicBezTo>
                    <a:pt x="3753" y="1150"/>
                    <a:pt x="3755" y="1150"/>
                    <a:pt x="3755" y="1152"/>
                  </a:cubicBezTo>
                  <a:cubicBezTo>
                    <a:pt x="3758" y="1157"/>
                    <a:pt x="3760" y="1157"/>
                    <a:pt x="3763" y="1157"/>
                  </a:cubicBezTo>
                  <a:cubicBezTo>
                    <a:pt x="3763" y="1157"/>
                    <a:pt x="3766" y="1157"/>
                    <a:pt x="3766" y="1155"/>
                  </a:cubicBezTo>
                  <a:cubicBezTo>
                    <a:pt x="3901" y="1091"/>
                    <a:pt x="4070" y="1057"/>
                    <a:pt x="4248" y="1057"/>
                  </a:cubicBezTo>
                  <a:cubicBezTo>
                    <a:pt x="4510" y="1057"/>
                    <a:pt x="4748" y="1134"/>
                    <a:pt x="4918" y="1269"/>
                  </a:cubicBezTo>
                  <a:cubicBezTo>
                    <a:pt x="5076" y="1393"/>
                    <a:pt x="5243" y="1631"/>
                    <a:pt x="5151" y="2055"/>
                  </a:cubicBezTo>
                  <a:cubicBezTo>
                    <a:pt x="5063" y="2444"/>
                    <a:pt x="4780" y="2714"/>
                    <a:pt x="4311" y="2860"/>
                  </a:cubicBezTo>
                  <a:cubicBezTo>
                    <a:pt x="4007" y="2950"/>
                    <a:pt x="3720" y="2958"/>
                    <a:pt x="3638" y="2958"/>
                  </a:cubicBezTo>
                  <a:cubicBezTo>
                    <a:pt x="3628" y="2958"/>
                    <a:pt x="3620" y="2958"/>
                    <a:pt x="3615" y="2958"/>
                  </a:cubicBezTo>
                  <a:lnTo>
                    <a:pt x="3615" y="2958"/>
                  </a:lnTo>
                  <a:lnTo>
                    <a:pt x="3612" y="2958"/>
                  </a:lnTo>
                  <a:cubicBezTo>
                    <a:pt x="3609" y="2958"/>
                    <a:pt x="3604" y="2958"/>
                    <a:pt x="3601" y="2958"/>
                  </a:cubicBezTo>
                  <a:cubicBezTo>
                    <a:pt x="3596" y="2958"/>
                    <a:pt x="3594" y="2958"/>
                    <a:pt x="3591" y="2958"/>
                  </a:cubicBezTo>
                  <a:cubicBezTo>
                    <a:pt x="3488" y="2961"/>
                    <a:pt x="3366" y="2979"/>
                    <a:pt x="3363" y="2979"/>
                  </a:cubicBezTo>
                  <a:cubicBezTo>
                    <a:pt x="3360" y="2979"/>
                    <a:pt x="3360" y="2979"/>
                    <a:pt x="3358" y="2979"/>
                  </a:cubicBezTo>
                  <a:cubicBezTo>
                    <a:pt x="3011" y="3011"/>
                    <a:pt x="2744" y="3144"/>
                    <a:pt x="2555" y="3371"/>
                  </a:cubicBezTo>
                  <a:cubicBezTo>
                    <a:pt x="2547" y="3382"/>
                    <a:pt x="2539" y="3392"/>
                    <a:pt x="2532" y="3403"/>
                  </a:cubicBezTo>
                  <a:cubicBezTo>
                    <a:pt x="2513" y="3427"/>
                    <a:pt x="2487" y="3440"/>
                    <a:pt x="2457" y="3443"/>
                  </a:cubicBezTo>
                  <a:cubicBezTo>
                    <a:pt x="2455" y="3443"/>
                    <a:pt x="2452" y="3443"/>
                    <a:pt x="2449" y="3443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4337180" y="2558333"/>
              <a:ext cx="2221634" cy="1485208"/>
            </a:xfrm>
            <a:custGeom>
              <a:avLst/>
              <a:gdLst/>
              <a:ahLst/>
              <a:cxnLst/>
              <a:rect l="l" t="t" r="r" b="b"/>
              <a:pathLst>
                <a:path w="5461" h="3650" extrusionOk="0">
                  <a:moveTo>
                    <a:pt x="2439" y="209"/>
                  </a:moveTo>
                  <a:lnTo>
                    <a:pt x="2439" y="209"/>
                  </a:lnTo>
                  <a:cubicBezTo>
                    <a:pt x="2799" y="302"/>
                    <a:pt x="3122" y="500"/>
                    <a:pt x="3405" y="800"/>
                  </a:cubicBezTo>
                  <a:cubicBezTo>
                    <a:pt x="3646" y="1059"/>
                    <a:pt x="3763" y="1297"/>
                    <a:pt x="3763" y="1300"/>
                  </a:cubicBezTo>
                  <a:cubicBezTo>
                    <a:pt x="3784" y="1340"/>
                    <a:pt x="3823" y="1364"/>
                    <a:pt x="3866" y="1364"/>
                  </a:cubicBezTo>
                  <a:cubicBezTo>
                    <a:pt x="3882" y="1364"/>
                    <a:pt x="3898" y="1358"/>
                    <a:pt x="3914" y="1353"/>
                  </a:cubicBezTo>
                  <a:cubicBezTo>
                    <a:pt x="4033" y="1295"/>
                    <a:pt x="4189" y="1263"/>
                    <a:pt x="4351" y="1263"/>
                  </a:cubicBezTo>
                  <a:cubicBezTo>
                    <a:pt x="4565" y="1263"/>
                    <a:pt x="4793" y="1321"/>
                    <a:pt x="4957" y="1451"/>
                  </a:cubicBezTo>
                  <a:cubicBezTo>
                    <a:pt x="5153" y="1607"/>
                    <a:pt x="5219" y="1838"/>
                    <a:pt x="5153" y="2137"/>
                  </a:cubicBezTo>
                  <a:cubicBezTo>
                    <a:pt x="5073" y="2486"/>
                    <a:pt x="4817" y="2730"/>
                    <a:pt x="4383" y="2862"/>
                  </a:cubicBezTo>
                  <a:cubicBezTo>
                    <a:pt x="4094" y="2950"/>
                    <a:pt x="3818" y="2958"/>
                    <a:pt x="3741" y="2958"/>
                  </a:cubicBezTo>
                  <a:cubicBezTo>
                    <a:pt x="3728" y="2958"/>
                    <a:pt x="3720" y="2958"/>
                    <a:pt x="3720" y="2958"/>
                  </a:cubicBezTo>
                  <a:lnTo>
                    <a:pt x="3718" y="2958"/>
                  </a:lnTo>
                  <a:cubicBezTo>
                    <a:pt x="3712" y="2958"/>
                    <a:pt x="3710" y="2958"/>
                    <a:pt x="3704" y="2958"/>
                  </a:cubicBezTo>
                  <a:lnTo>
                    <a:pt x="3704" y="2958"/>
                  </a:lnTo>
                  <a:cubicBezTo>
                    <a:pt x="3591" y="2958"/>
                    <a:pt x="3450" y="2979"/>
                    <a:pt x="3450" y="2979"/>
                  </a:cubicBezTo>
                  <a:cubicBezTo>
                    <a:pt x="3077" y="3013"/>
                    <a:pt x="2783" y="3159"/>
                    <a:pt x="2579" y="3408"/>
                  </a:cubicBezTo>
                  <a:cubicBezTo>
                    <a:pt x="2571" y="3419"/>
                    <a:pt x="2560" y="3432"/>
                    <a:pt x="2552" y="3442"/>
                  </a:cubicBezTo>
                  <a:cubicBezTo>
                    <a:pt x="2399" y="3291"/>
                    <a:pt x="1946" y="2907"/>
                    <a:pt x="1329" y="2876"/>
                  </a:cubicBezTo>
                  <a:cubicBezTo>
                    <a:pt x="1305" y="2876"/>
                    <a:pt x="1279" y="2876"/>
                    <a:pt x="1252" y="2876"/>
                  </a:cubicBezTo>
                  <a:cubicBezTo>
                    <a:pt x="916" y="2876"/>
                    <a:pt x="585" y="2984"/>
                    <a:pt x="270" y="3204"/>
                  </a:cubicBezTo>
                  <a:cubicBezTo>
                    <a:pt x="219" y="3008"/>
                    <a:pt x="209" y="2812"/>
                    <a:pt x="230" y="2640"/>
                  </a:cubicBezTo>
                  <a:cubicBezTo>
                    <a:pt x="331" y="1822"/>
                    <a:pt x="892" y="1523"/>
                    <a:pt x="892" y="1523"/>
                  </a:cubicBezTo>
                  <a:cubicBezTo>
                    <a:pt x="892" y="1523"/>
                    <a:pt x="799" y="1191"/>
                    <a:pt x="1369" y="654"/>
                  </a:cubicBezTo>
                  <a:cubicBezTo>
                    <a:pt x="1755" y="286"/>
                    <a:pt x="2195" y="217"/>
                    <a:pt x="2439" y="209"/>
                  </a:cubicBezTo>
                  <a:lnTo>
                    <a:pt x="2439" y="0"/>
                  </a:lnTo>
                  <a:lnTo>
                    <a:pt x="2439" y="0"/>
                  </a:lnTo>
                  <a:cubicBezTo>
                    <a:pt x="2436" y="0"/>
                    <a:pt x="2433" y="0"/>
                    <a:pt x="2431" y="0"/>
                  </a:cubicBezTo>
                  <a:cubicBezTo>
                    <a:pt x="2171" y="10"/>
                    <a:pt x="1665" y="87"/>
                    <a:pt x="1226" y="503"/>
                  </a:cubicBezTo>
                  <a:cubicBezTo>
                    <a:pt x="964" y="749"/>
                    <a:pt x="794" y="993"/>
                    <a:pt x="720" y="1226"/>
                  </a:cubicBezTo>
                  <a:cubicBezTo>
                    <a:pt x="696" y="1300"/>
                    <a:pt x="686" y="1364"/>
                    <a:pt x="680" y="1414"/>
                  </a:cubicBezTo>
                  <a:cubicBezTo>
                    <a:pt x="487" y="1560"/>
                    <a:pt x="108" y="1925"/>
                    <a:pt x="23" y="2614"/>
                  </a:cubicBezTo>
                  <a:cubicBezTo>
                    <a:pt x="0" y="2815"/>
                    <a:pt x="16" y="3037"/>
                    <a:pt x="69" y="3254"/>
                  </a:cubicBezTo>
                  <a:cubicBezTo>
                    <a:pt x="84" y="3320"/>
                    <a:pt x="132" y="3373"/>
                    <a:pt x="196" y="3400"/>
                  </a:cubicBezTo>
                  <a:cubicBezTo>
                    <a:pt x="219" y="3408"/>
                    <a:pt x="243" y="3413"/>
                    <a:pt x="270" y="3413"/>
                  </a:cubicBezTo>
                  <a:cubicBezTo>
                    <a:pt x="309" y="3413"/>
                    <a:pt x="352" y="3400"/>
                    <a:pt x="386" y="3376"/>
                  </a:cubicBezTo>
                  <a:cubicBezTo>
                    <a:pt x="667" y="3180"/>
                    <a:pt x="958" y="3082"/>
                    <a:pt x="1252" y="3082"/>
                  </a:cubicBezTo>
                  <a:cubicBezTo>
                    <a:pt x="1276" y="3082"/>
                    <a:pt x="1297" y="3082"/>
                    <a:pt x="1321" y="3082"/>
                  </a:cubicBezTo>
                  <a:cubicBezTo>
                    <a:pt x="1859" y="3109"/>
                    <a:pt x="2261" y="3448"/>
                    <a:pt x="2407" y="3590"/>
                  </a:cubicBezTo>
                  <a:cubicBezTo>
                    <a:pt x="2447" y="3628"/>
                    <a:pt x="2500" y="3649"/>
                    <a:pt x="2552" y="3649"/>
                  </a:cubicBezTo>
                  <a:cubicBezTo>
                    <a:pt x="2558" y="3649"/>
                    <a:pt x="2563" y="3649"/>
                    <a:pt x="2569" y="3649"/>
                  </a:cubicBezTo>
                  <a:cubicBezTo>
                    <a:pt x="2627" y="3644"/>
                    <a:pt x="2682" y="3615"/>
                    <a:pt x="2717" y="3567"/>
                  </a:cubicBezTo>
                  <a:cubicBezTo>
                    <a:pt x="2725" y="3556"/>
                    <a:pt x="2732" y="3548"/>
                    <a:pt x="2740" y="3540"/>
                  </a:cubicBezTo>
                  <a:cubicBezTo>
                    <a:pt x="2907" y="3334"/>
                    <a:pt x="3154" y="3214"/>
                    <a:pt x="3469" y="3185"/>
                  </a:cubicBezTo>
                  <a:cubicBezTo>
                    <a:pt x="3474" y="3185"/>
                    <a:pt x="3477" y="3185"/>
                    <a:pt x="3482" y="3183"/>
                  </a:cubicBezTo>
                  <a:cubicBezTo>
                    <a:pt x="3482" y="3183"/>
                    <a:pt x="3599" y="3167"/>
                    <a:pt x="3691" y="3164"/>
                  </a:cubicBezTo>
                  <a:cubicBezTo>
                    <a:pt x="3694" y="3164"/>
                    <a:pt x="3699" y="3164"/>
                    <a:pt x="3704" y="3164"/>
                  </a:cubicBezTo>
                  <a:cubicBezTo>
                    <a:pt x="3710" y="3164"/>
                    <a:pt x="3715" y="3164"/>
                    <a:pt x="3720" y="3164"/>
                  </a:cubicBezTo>
                  <a:cubicBezTo>
                    <a:pt x="3728" y="3164"/>
                    <a:pt x="3736" y="3164"/>
                    <a:pt x="3741" y="3164"/>
                  </a:cubicBezTo>
                  <a:cubicBezTo>
                    <a:pt x="3826" y="3164"/>
                    <a:pt x="4128" y="3156"/>
                    <a:pt x="4443" y="3061"/>
                  </a:cubicBezTo>
                  <a:cubicBezTo>
                    <a:pt x="4690" y="2987"/>
                    <a:pt x="4891" y="2876"/>
                    <a:pt x="5042" y="2733"/>
                  </a:cubicBezTo>
                  <a:cubicBezTo>
                    <a:pt x="5201" y="2582"/>
                    <a:pt x="5307" y="2396"/>
                    <a:pt x="5355" y="2182"/>
                  </a:cubicBezTo>
                  <a:cubicBezTo>
                    <a:pt x="5460" y="1705"/>
                    <a:pt x="5267" y="1435"/>
                    <a:pt x="5087" y="1289"/>
                  </a:cubicBezTo>
                  <a:cubicBezTo>
                    <a:pt x="4896" y="1138"/>
                    <a:pt x="4637" y="1057"/>
                    <a:pt x="4351" y="1057"/>
                  </a:cubicBezTo>
                  <a:cubicBezTo>
                    <a:pt x="4195" y="1057"/>
                    <a:pt x="4038" y="1083"/>
                    <a:pt x="3908" y="1130"/>
                  </a:cubicBezTo>
                  <a:cubicBezTo>
                    <a:pt x="3850" y="1030"/>
                    <a:pt x="3734" y="850"/>
                    <a:pt x="3556" y="659"/>
                  </a:cubicBezTo>
                  <a:cubicBezTo>
                    <a:pt x="3246" y="331"/>
                    <a:pt x="2889" y="111"/>
                    <a:pt x="2492" y="8"/>
                  </a:cubicBezTo>
                  <a:cubicBezTo>
                    <a:pt x="2473" y="3"/>
                    <a:pt x="2457" y="0"/>
                    <a:pt x="2439" y="0"/>
                  </a:cubicBezTo>
                  <a:lnTo>
                    <a:pt x="2439" y="20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5312400" y="3359304"/>
              <a:ext cx="2428172" cy="1892877"/>
            </a:xfrm>
            <a:custGeom>
              <a:avLst/>
              <a:gdLst/>
              <a:ahLst/>
              <a:cxnLst/>
              <a:rect l="l" t="t" r="r" b="b"/>
              <a:pathLst>
                <a:path w="5967" h="4651" extrusionOk="0">
                  <a:moveTo>
                    <a:pt x="4388" y="4650"/>
                  </a:moveTo>
                  <a:lnTo>
                    <a:pt x="4388" y="4650"/>
                  </a:lnTo>
                  <a:cubicBezTo>
                    <a:pt x="4380" y="4650"/>
                    <a:pt x="4372" y="4647"/>
                    <a:pt x="4364" y="4647"/>
                  </a:cubicBezTo>
                  <a:cubicBezTo>
                    <a:pt x="3556" y="4446"/>
                    <a:pt x="3167" y="4022"/>
                    <a:pt x="2979" y="3702"/>
                  </a:cubicBezTo>
                  <a:cubicBezTo>
                    <a:pt x="2855" y="3487"/>
                    <a:pt x="2805" y="3291"/>
                    <a:pt x="2780" y="3167"/>
                  </a:cubicBezTo>
                  <a:cubicBezTo>
                    <a:pt x="2672" y="3196"/>
                    <a:pt x="2563" y="3212"/>
                    <a:pt x="2460" y="3212"/>
                  </a:cubicBezTo>
                  <a:cubicBezTo>
                    <a:pt x="2216" y="3212"/>
                    <a:pt x="2044" y="3132"/>
                    <a:pt x="1960" y="3082"/>
                  </a:cubicBezTo>
                  <a:cubicBezTo>
                    <a:pt x="1729" y="3201"/>
                    <a:pt x="1499" y="3262"/>
                    <a:pt x="1279" y="3262"/>
                  </a:cubicBezTo>
                  <a:cubicBezTo>
                    <a:pt x="956" y="3262"/>
                    <a:pt x="659" y="3135"/>
                    <a:pt x="392" y="2883"/>
                  </a:cubicBezTo>
                  <a:cubicBezTo>
                    <a:pt x="186" y="2690"/>
                    <a:pt x="58" y="2473"/>
                    <a:pt x="13" y="2388"/>
                  </a:cubicBezTo>
                  <a:cubicBezTo>
                    <a:pt x="3" y="2373"/>
                    <a:pt x="0" y="2354"/>
                    <a:pt x="0" y="2333"/>
                  </a:cubicBezTo>
                  <a:cubicBezTo>
                    <a:pt x="13" y="2105"/>
                    <a:pt x="74" y="1776"/>
                    <a:pt x="283" y="1520"/>
                  </a:cubicBezTo>
                  <a:cubicBezTo>
                    <a:pt x="466" y="1297"/>
                    <a:pt x="731" y="1167"/>
                    <a:pt x="1070" y="1136"/>
                  </a:cubicBezTo>
                  <a:cubicBezTo>
                    <a:pt x="1311" y="1115"/>
                    <a:pt x="1311" y="1115"/>
                    <a:pt x="1311" y="1115"/>
                  </a:cubicBezTo>
                  <a:cubicBezTo>
                    <a:pt x="1313" y="1115"/>
                    <a:pt x="1316" y="1115"/>
                    <a:pt x="1321" y="1115"/>
                  </a:cubicBezTo>
                  <a:cubicBezTo>
                    <a:pt x="1321" y="1115"/>
                    <a:pt x="1327" y="1115"/>
                    <a:pt x="1329" y="1115"/>
                  </a:cubicBezTo>
                  <a:cubicBezTo>
                    <a:pt x="1332" y="1115"/>
                    <a:pt x="1340" y="1115"/>
                    <a:pt x="1353" y="1115"/>
                  </a:cubicBezTo>
                  <a:cubicBezTo>
                    <a:pt x="1432" y="1115"/>
                    <a:pt x="1719" y="1107"/>
                    <a:pt x="2023" y="1017"/>
                  </a:cubicBezTo>
                  <a:cubicBezTo>
                    <a:pt x="2497" y="873"/>
                    <a:pt x="2794" y="590"/>
                    <a:pt x="2881" y="198"/>
                  </a:cubicBezTo>
                  <a:cubicBezTo>
                    <a:pt x="2884" y="180"/>
                    <a:pt x="2887" y="164"/>
                    <a:pt x="2892" y="145"/>
                  </a:cubicBezTo>
                  <a:cubicBezTo>
                    <a:pt x="2897" y="103"/>
                    <a:pt x="2929" y="71"/>
                    <a:pt x="2971" y="61"/>
                  </a:cubicBezTo>
                  <a:cubicBezTo>
                    <a:pt x="3159" y="21"/>
                    <a:pt x="3340" y="0"/>
                    <a:pt x="3501" y="0"/>
                  </a:cubicBezTo>
                  <a:cubicBezTo>
                    <a:pt x="3832" y="0"/>
                    <a:pt x="4113" y="84"/>
                    <a:pt x="4333" y="254"/>
                  </a:cubicBezTo>
                  <a:cubicBezTo>
                    <a:pt x="4735" y="561"/>
                    <a:pt x="4835" y="1067"/>
                    <a:pt x="4860" y="1271"/>
                  </a:cubicBezTo>
                  <a:cubicBezTo>
                    <a:pt x="4865" y="1318"/>
                    <a:pt x="4835" y="1366"/>
                    <a:pt x="4788" y="1382"/>
                  </a:cubicBezTo>
                  <a:cubicBezTo>
                    <a:pt x="4645" y="1424"/>
                    <a:pt x="4523" y="1509"/>
                    <a:pt x="4441" y="1625"/>
                  </a:cubicBezTo>
                  <a:cubicBezTo>
                    <a:pt x="4308" y="1803"/>
                    <a:pt x="4279" y="2036"/>
                    <a:pt x="4359" y="2235"/>
                  </a:cubicBezTo>
                  <a:cubicBezTo>
                    <a:pt x="4359" y="2240"/>
                    <a:pt x="4364" y="2240"/>
                    <a:pt x="4367" y="2240"/>
                  </a:cubicBezTo>
                  <a:cubicBezTo>
                    <a:pt x="4367" y="2240"/>
                    <a:pt x="4369" y="2240"/>
                    <a:pt x="4372" y="2240"/>
                  </a:cubicBezTo>
                  <a:cubicBezTo>
                    <a:pt x="4375" y="2237"/>
                    <a:pt x="4377" y="2232"/>
                    <a:pt x="4375" y="2227"/>
                  </a:cubicBezTo>
                  <a:cubicBezTo>
                    <a:pt x="4298" y="2036"/>
                    <a:pt x="4327" y="1808"/>
                    <a:pt x="4454" y="1636"/>
                  </a:cubicBezTo>
                  <a:cubicBezTo>
                    <a:pt x="4584" y="1462"/>
                    <a:pt x="4791" y="1364"/>
                    <a:pt x="5034" y="1364"/>
                  </a:cubicBezTo>
                  <a:cubicBezTo>
                    <a:pt x="5058" y="1364"/>
                    <a:pt x="5084" y="1364"/>
                    <a:pt x="5108" y="1366"/>
                  </a:cubicBezTo>
                  <a:cubicBezTo>
                    <a:pt x="5476" y="1395"/>
                    <a:pt x="5733" y="1591"/>
                    <a:pt x="5884" y="1753"/>
                  </a:cubicBezTo>
                  <a:cubicBezTo>
                    <a:pt x="5900" y="1769"/>
                    <a:pt x="5911" y="1790"/>
                    <a:pt x="5911" y="1814"/>
                  </a:cubicBezTo>
                  <a:cubicBezTo>
                    <a:pt x="5966" y="2399"/>
                    <a:pt x="5696" y="2894"/>
                    <a:pt x="5132" y="3246"/>
                  </a:cubicBezTo>
                  <a:cubicBezTo>
                    <a:pt x="4801" y="3453"/>
                    <a:pt x="4467" y="3551"/>
                    <a:pt x="4333" y="3585"/>
                  </a:cubicBezTo>
                  <a:cubicBezTo>
                    <a:pt x="4295" y="3720"/>
                    <a:pt x="4303" y="3842"/>
                    <a:pt x="4356" y="3948"/>
                  </a:cubicBezTo>
                  <a:cubicBezTo>
                    <a:pt x="4459" y="4157"/>
                    <a:pt x="4711" y="4247"/>
                    <a:pt x="4714" y="4247"/>
                  </a:cubicBezTo>
                  <a:cubicBezTo>
                    <a:pt x="4751" y="4260"/>
                    <a:pt x="4777" y="4292"/>
                    <a:pt x="4783" y="4332"/>
                  </a:cubicBezTo>
                  <a:cubicBezTo>
                    <a:pt x="4791" y="4369"/>
                    <a:pt x="4772" y="4409"/>
                    <a:pt x="4740" y="4430"/>
                  </a:cubicBezTo>
                  <a:cubicBezTo>
                    <a:pt x="4446" y="4631"/>
                    <a:pt x="4446" y="4631"/>
                    <a:pt x="4446" y="4631"/>
                  </a:cubicBezTo>
                  <a:cubicBezTo>
                    <a:pt x="4431" y="4642"/>
                    <a:pt x="4409" y="4650"/>
                    <a:pt x="4388" y="465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5267500" y="3316202"/>
              <a:ext cx="2516175" cy="1977285"/>
            </a:xfrm>
            <a:custGeom>
              <a:avLst/>
              <a:gdLst/>
              <a:ahLst/>
              <a:cxnLst/>
              <a:rect l="l" t="t" r="r" b="b"/>
              <a:pathLst>
                <a:path w="6182" h="4860" extrusionOk="0">
                  <a:moveTo>
                    <a:pt x="3607" y="209"/>
                  </a:moveTo>
                  <a:lnTo>
                    <a:pt x="3607" y="209"/>
                  </a:lnTo>
                  <a:cubicBezTo>
                    <a:pt x="3917" y="209"/>
                    <a:pt x="4174" y="286"/>
                    <a:pt x="4375" y="442"/>
                  </a:cubicBezTo>
                  <a:cubicBezTo>
                    <a:pt x="4751" y="728"/>
                    <a:pt x="4841" y="1210"/>
                    <a:pt x="4862" y="1388"/>
                  </a:cubicBezTo>
                  <a:cubicBezTo>
                    <a:pt x="4701" y="1440"/>
                    <a:pt x="4560" y="1536"/>
                    <a:pt x="4462" y="1671"/>
                  </a:cubicBezTo>
                  <a:cubicBezTo>
                    <a:pt x="4311" y="1877"/>
                    <a:pt x="4274" y="2150"/>
                    <a:pt x="4370" y="2381"/>
                  </a:cubicBezTo>
                  <a:cubicBezTo>
                    <a:pt x="4385" y="2423"/>
                    <a:pt x="4428" y="2449"/>
                    <a:pt x="4473" y="2449"/>
                  </a:cubicBezTo>
                  <a:cubicBezTo>
                    <a:pt x="4486" y="2449"/>
                    <a:pt x="4502" y="2446"/>
                    <a:pt x="4515" y="2441"/>
                  </a:cubicBezTo>
                  <a:cubicBezTo>
                    <a:pt x="4573" y="2420"/>
                    <a:pt x="4600" y="2354"/>
                    <a:pt x="4579" y="2296"/>
                  </a:cubicBezTo>
                  <a:cubicBezTo>
                    <a:pt x="4513" y="2137"/>
                    <a:pt x="4539" y="1949"/>
                    <a:pt x="4645" y="1803"/>
                  </a:cubicBezTo>
                  <a:cubicBezTo>
                    <a:pt x="4753" y="1652"/>
                    <a:pt x="4928" y="1573"/>
                    <a:pt x="5140" y="1573"/>
                  </a:cubicBezTo>
                  <a:cubicBezTo>
                    <a:pt x="5162" y="1573"/>
                    <a:pt x="5185" y="1573"/>
                    <a:pt x="5206" y="1575"/>
                  </a:cubicBezTo>
                  <a:cubicBezTo>
                    <a:pt x="5548" y="1602"/>
                    <a:pt x="5787" y="1790"/>
                    <a:pt x="5916" y="1928"/>
                  </a:cubicBezTo>
                  <a:cubicBezTo>
                    <a:pt x="6040" y="3259"/>
                    <a:pt x="4356" y="3604"/>
                    <a:pt x="4356" y="3604"/>
                  </a:cubicBezTo>
                  <a:cubicBezTo>
                    <a:pt x="4142" y="4237"/>
                    <a:pt x="4788" y="4451"/>
                    <a:pt x="4788" y="4451"/>
                  </a:cubicBezTo>
                  <a:cubicBezTo>
                    <a:pt x="4494" y="4653"/>
                    <a:pt x="4494" y="4653"/>
                    <a:pt x="4494" y="4653"/>
                  </a:cubicBezTo>
                  <a:cubicBezTo>
                    <a:pt x="3001" y="4282"/>
                    <a:pt x="2976" y="3138"/>
                    <a:pt x="2976" y="3138"/>
                  </a:cubicBezTo>
                  <a:cubicBezTo>
                    <a:pt x="2821" y="3194"/>
                    <a:pt x="2683" y="3215"/>
                    <a:pt x="2566" y="3215"/>
                  </a:cubicBezTo>
                  <a:cubicBezTo>
                    <a:pt x="2248" y="3215"/>
                    <a:pt x="2073" y="3066"/>
                    <a:pt x="2073" y="3066"/>
                  </a:cubicBezTo>
                  <a:cubicBezTo>
                    <a:pt x="1816" y="3209"/>
                    <a:pt x="1589" y="3265"/>
                    <a:pt x="1385" y="3265"/>
                  </a:cubicBezTo>
                  <a:cubicBezTo>
                    <a:pt x="691" y="3265"/>
                    <a:pt x="294" y="2603"/>
                    <a:pt x="209" y="2446"/>
                  </a:cubicBezTo>
                  <a:cubicBezTo>
                    <a:pt x="220" y="2240"/>
                    <a:pt x="273" y="1930"/>
                    <a:pt x="469" y="1692"/>
                  </a:cubicBezTo>
                  <a:cubicBezTo>
                    <a:pt x="633" y="1491"/>
                    <a:pt x="874" y="1374"/>
                    <a:pt x="1187" y="1345"/>
                  </a:cubicBezTo>
                  <a:cubicBezTo>
                    <a:pt x="1427" y="1324"/>
                    <a:pt x="1427" y="1324"/>
                    <a:pt x="1427" y="1324"/>
                  </a:cubicBezTo>
                  <a:cubicBezTo>
                    <a:pt x="1427" y="1324"/>
                    <a:pt x="1427" y="1324"/>
                    <a:pt x="1430" y="1324"/>
                  </a:cubicBezTo>
                  <a:cubicBezTo>
                    <a:pt x="1430" y="1324"/>
                    <a:pt x="1441" y="1324"/>
                    <a:pt x="1459" y="1324"/>
                  </a:cubicBezTo>
                  <a:cubicBezTo>
                    <a:pt x="1552" y="1324"/>
                    <a:pt x="1843" y="1316"/>
                    <a:pt x="2158" y="1221"/>
                  </a:cubicBezTo>
                  <a:cubicBezTo>
                    <a:pt x="2669" y="1067"/>
                    <a:pt x="2993" y="757"/>
                    <a:pt x="3088" y="326"/>
                  </a:cubicBezTo>
                  <a:cubicBezTo>
                    <a:pt x="3093" y="307"/>
                    <a:pt x="3096" y="289"/>
                    <a:pt x="3099" y="267"/>
                  </a:cubicBezTo>
                  <a:cubicBezTo>
                    <a:pt x="3281" y="228"/>
                    <a:pt x="3451" y="209"/>
                    <a:pt x="3607" y="209"/>
                  </a:cubicBezTo>
                  <a:lnTo>
                    <a:pt x="3607" y="0"/>
                  </a:lnTo>
                  <a:lnTo>
                    <a:pt x="3607" y="0"/>
                  </a:lnTo>
                  <a:lnTo>
                    <a:pt x="3607" y="0"/>
                  </a:lnTo>
                  <a:cubicBezTo>
                    <a:pt x="3437" y="0"/>
                    <a:pt x="3250" y="24"/>
                    <a:pt x="3053" y="66"/>
                  </a:cubicBezTo>
                  <a:cubicBezTo>
                    <a:pt x="2971" y="84"/>
                    <a:pt x="2911" y="151"/>
                    <a:pt x="2894" y="233"/>
                  </a:cubicBezTo>
                  <a:cubicBezTo>
                    <a:pt x="2892" y="249"/>
                    <a:pt x="2889" y="267"/>
                    <a:pt x="2886" y="281"/>
                  </a:cubicBezTo>
                  <a:cubicBezTo>
                    <a:pt x="2805" y="640"/>
                    <a:pt x="2540" y="889"/>
                    <a:pt x="2098" y="1022"/>
                  </a:cubicBezTo>
                  <a:cubicBezTo>
                    <a:pt x="1809" y="1109"/>
                    <a:pt x="1536" y="1117"/>
                    <a:pt x="1459" y="1117"/>
                  </a:cubicBezTo>
                  <a:cubicBezTo>
                    <a:pt x="1449" y="1117"/>
                    <a:pt x="1443" y="1117"/>
                    <a:pt x="1441" y="1117"/>
                  </a:cubicBezTo>
                  <a:cubicBezTo>
                    <a:pt x="1435" y="1117"/>
                    <a:pt x="1430" y="1117"/>
                    <a:pt x="1427" y="1117"/>
                  </a:cubicBezTo>
                  <a:cubicBezTo>
                    <a:pt x="1419" y="1117"/>
                    <a:pt x="1414" y="1117"/>
                    <a:pt x="1409" y="1117"/>
                  </a:cubicBezTo>
                  <a:cubicBezTo>
                    <a:pt x="1168" y="1138"/>
                    <a:pt x="1168" y="1138"/>
                    <a:pt x="1168" y="1138"/>
                  </a:cubicBezTo>
                  <a:lnTo>
                    <a:pt x="1168" y="1138"/>
                  </a:lnTo>
                  <a:cubicBezTo>
                    <a:pt x="800" y="1173"/>
                    <a:pt x="509" y="1316"/>
                    <a:pt x="307" y="1562"/>
                  </a:cubicBezTo>
                  <a:cubicBezTo>
                    <a:pt x="82" y="1840"/>
                    <a:pt x="16" y="2190"/>
                    <a:pt x="3" y="2433"/>
                  </a:cubicBezTo>
                  <a:cubicBezTo>
                    <a:pt x="0" y="2471"/>
                    <a:pt x="8" y="2510"/>
                    <a:pt x="27" y="2542"/>
                  </a:cubicBezTo>
                  <a:cubicBezTo>
                    <a:pt x="74" y="2632"/>
                    <a:pt x="209" y="2860"/>
                    <a:pt x="426" y="3066"/>
                  </a:cubicBezTo>
                  <a:cubicBezTo>
                    <a:pt x="710" y="3331"/>
                    <a:pt x="1041" y="3474"/>
                    <a:pt x="1385" y="3474"/>
                  </a:cubicBezTo>
                  <a:cubicBezTo>
                    <a:pt x="1605" y="3474"/>
                    <a:pt x="1833" y="3416"/>
                    <a:pt x="2063" y="3305"/>
                  </a:cubicBezTo>
                  <a:cubicBezTo>
                    <a:pt x="2169" y="3357"/>
                    <a:pt x="2338" y="3421"/>
                    <a:pt x="2566" y="3421"/>
                  </a:cubicBezTo>
                  <a:cubicBezTo>
                    <a:pt x="2646" y="3421"/>
                    <a:pt x="2728" y="3413"/>
                    <a:pt x="2810" y="3397"/>
                  </a:cubicBezTo>
                  <a:cubicBezTo>
                    <a:pt x="2839" y="3524"/>
                    <a:pt x="2897" y="3689"/>
                    <a:pt x="2995" y="3861"/>
                  </a:cubicBezTo>
                  <a:cubicBezTo>
                    <a:pt x="3122" y="4078"/>
                    <a:pt x="3292" y="4266"/>
                    <a:pt x="3503" y="4425"/>
                  </a:cubicBezTo>
                  <a:cubicBezTo>
                    <a:pt x="3760" y="4618"/>
                    <a:pt x="4078" y="4761"/>
                    <a:pt x="4446" y="4851"/>
                  </a:cubicBezTo>
                  <a:cubicBezTo>
                    <a:pt x="4462" y="4856"/>
                    <a:pt x="4478" y="4859"/>
                    <a:pt x="4494" y="4859"/>
                  </a:cubicBezTo>
                  <a:cubicBezTo>
                    <a:pt x="4537" y="4859"/>
                    <a:pt x="4576" y="4846"/>
                    <a:pt x="4611" y="4822"/>
                  </a:cubicBezTo>
                  <a:cubicBezTo>
                    <a:pt x="4905" y="4623"/>
                    <a:pt x="4905" y="4623"/>
                    <a:pt x="4905" y="4623"/>
                  </a:cubicBezTo>
                  <a:cubicBezTo>
                    <a:pt x="4971" y="4578"/>
                    <a:pt x="5005" y="4499"/>
                    <a:pt x="4995" y="4422"/>
                  </a:cubicBezTo>
                  <a:cubicBezTo>
                    <a:pt x="4981" y="4342"/>
                    <a:pt x="4928" y="4279"/>
                    <a:pt x="4854" y="4255"/>
                  </a:cubicBezTo>
                  <a:cubicBezTo>
                    <a:pt x="4844" y="4252"/>
                    <a:pt x="4722" y="4208"/>
                    <a:pt x="4629" y="4110"/>
                  </a:cubicBezTo>
                  <a:cubicBezTo>
                    <a:pt x="4537" y="4014"/>
                    <a:pt x="4504" y="3908"/>
                    <a:pt x="4526" y="3776"/>
                  </a:cubicBezTo>
                  <a:cubicBezTo>
                    <a:pt x="4690" y="3728"/>
                    <a:pt x="4995" y="3627"/>
                    <a:pt x="5291" y="3442"/>
                  </a:cubicBezTo>
                  <a:cubicBezTo>
                    <a:pt x="5892" y="3066"/>
                    <a:pt x="6181" y="2536"/>
                    <a:pt x="6120" y="1909"/>
                  </a:cubicBezTo>
                  <a:cubicBezTo>
                    <a:pt x="6117" y="1864"/>
                    <a:pt x="6096" y="1821"/>
                    <a:pt x="6067" y="1787"/>
                  </a:cubicBezTo>
                  <a:cubicBezTo>
                    <a:pt x="5903" y="1612"/>
                    <a:pt x="5625" y="1401"/>
                    <a:pt x="5222" y="1369"/>
                  </a:cubicBezTo>
                  <a:cubicBezTo>
                    <a:pt x="5196" y="1366"/>
                    <a:pt x="5167" y="1366"/>
                    <a:pt x="5140" y="1366"/>
                  </a:cubicBezTo>
                  <a:cubicBezTo>
                    <a:pt x="5116" y="1366"/>
                    <a:pt x="5093" y="1366"/>
                    <a:pt x="5069" y="1369"/>
                  </a:cubicBezTo>
                  <a:cubicBezTo>
                    <a:pt x="5069" y="1366"/>
                    <a:pt x="5069" y="1366"/>
                    <a:pt x="5069" y="1363"/>
                  </a:cubicBezTo>
                  <a:cubicBezTo>
                    <a:pt x="5042" y="1149"/>
                    <a:pt x="4936" y="609"/>
                    <a:pt x="4502" y="278"/>
                  </a:cubicBezTo>
                  <a:cubicBezTo>
                    <a:pt x="4264" y="92"/>
                    <a:pt x="3962" y="0"/>
                    <a:pt x="3607" y="0"/>
                  </a:cubicBezTo>
                  <a:lnTo>
                    <a:pt x="3607" y="20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6923398" y="2867228"/>
              <a:ext cx="1041672" cy="1161947"/>
            </a:xfrm>
            <a:custGeom>
              <a:avLst/>
              <a:gdLst/>
              <a:ahLst/>
              <a:cxnLst/>
              <a:rect l="l" t="t" r="r" b="b"/>
              <a:pathLst>
                <a:path w="2560" h="2859" extrusionOk="0">
                  <a:moveTo>
                    <a:pt x="1891" y="2858"/>
                  </a:moveTo>
                  <a:lnTo>
                    <a:pt x="1891" y="2858"/>
                  </a:lnTo>
                  <a:cubicBezTo>
                    <a:pt x="1867" y="2858"/>
                    <a:pt x="1844" y="2850"/>
                    <a:pt x="1825" y="2833"/>
                  </a:cubicBezTo>
                  <a:cubicBezTo>
                    <a:pt x="1627" y="2670"/>
                    <a:pt x="1401" y="2574"/>
                    <a:pt x="1155" y="2555"/>
                  </a:cubicBezTo>
                  <a:cubicBezTo>
                    <a:pt x="1131" y="2553"/>
                    <a:pt x="1105" y="2553"/>
                    <a:pt x="1081" y="2553"/>
                  </a:cubicBezTo>
                  <a:cubicBezTo>
                    <a:pt x="1065" y="2553"/>
                    <a:pt x="1046" y="2553"/>
                    <a:pt x="1028" y="2553"/>
                  </a:cubicBezTo>
                  <a:cubicBezTo>
                    <a:pt x="1028" y="2553"/>
                    <a:pt x="1025" y="2555"/>
                    <a:pt x="1023" y="2555"/>
                  </a:cubicBezTo>
                  <a:cubicBezTo>
                    <a:pt x="972" y="2555"/>
                    <a:pt x="927" y="2516"/>
                    <a:pt x="919" y="2463"/>
                  </a:cubicBezTo>
                  <a:cubicBezTo>
                    <a:pt x="895" y="2262"/>
                    <a:pt x="795" y="1759"/>
                    <a:pt x="390" y="1446"/>
                  </a:cubicBezTo>
                  <a:cubicBezTo>
                    <a:pt x="297" y="1374"/>
                    <a:pt x="191" y="1319"/>
                    <a:pt x="80" y="1276"/>
                  </a:cubicBezTo>
                  <a:cubicBezTo>
                    <a:pt x="27" y="1258"/>
                    <a:pt x="0" y="1200"/>
                    <a:pt x="16" y="1147"/>
                  </a:cubicBezTo>
                  <a:cubicBezTo>
                    <a:pt x="66" y="1004"/>
                    <a:pt x="178" y="895"/>
                    <a:pt x="331" y="845"/>
                  </a:cubicBezTo>
                  <a:cubicBezTo>
                    <a:pt x="334" y="842"/>
                    <a:pt x="339" y="842"/>
                    <a:pt x="342" y="842"/>
                  </a:cubicBezTo>
                  <a:cubicBezTo>
                    <a:pt x="604" y="784"/>
                    <a:pt x="784" y="665"/>
                    <a:pt x="874" y="488"/>
                  </a:cubicBezTo>
                  <a:cubicBezTo>
                    <a:pt x="930" y="381"/>
                    <a:pt x="951" y="254"/>
                    <a:pt x="941" y="112"/>
                  </a:cubicBezTo>
                  <a:cubicBezTo>
                    <a:pt x="938" y="72"/>
                    <a:pt x="956" y="35"/>
                    <a:pt x="991" y="16"/>
                  </a:cubicBezTo>
                  <a:cubicBezTo>
                    <a:pt x="1007" y="5"/>
                    <a:pt x="1025" y="0"/>
                    <a:pt x="1044" y="0"/>
                  </a:cubicBezTo>
                  <a:cubicBezTo>
                    <a:pt x="1062" y="0"/>
                    <a:pt x="1081" y="5"/>
                    <a:pt x="1100" y="16"/>
                  </a:cubicBezTo>
                  <a:cubicBezTo>
                    <a:pt x="2559" y="940"/>
                    <a:pt x="2148" y="2375"/>
                    <a:pt x="1989" y="2791"/>
                  </a:cubicBezTo>
                  <a:cubicBezTo>
                    <a:pt x="1976" y="2823"/>
                    <a:pt x="1949" y="2847"/>
                    <a:pt x="1918" y="2855"/>
                  </a:cubicBezTo>
                  <a:cubicBezTo>
                    <a:pt x="1910" y="2858"/>
                    <a:pt x="1899" y="2858"/>
                    <a:pt x="1891" y="2858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6874907" y="2824126"/>
              <a:ext cx="1034488" cy="1248150"/>
            </a:xfrm>
            <a:custGeom>
              <a:avLst/>
              <a:gdLst/>
              <a:ahLst/>
              <a:cxnLst/>
              <a:rect l="l" t="t" r="r" b="b"/>
              <a:pathLst>
                <a:path w="2546" h="3067" extrusionOk="0">
                  <a:moveTo>
                    <a:pt x="1160" y="206"/>
                  </a:moveTo>
                  <a:lnTo>
                    <a:pt x="1160" y="206"/>
                  </a:lnTo>
                  <a:cubicBezTo>
                    <a:pt x="2545" y="1083"/>
                    <a:pt x="2171" y="2431"/>
                    <a:pt x="2007" y="2857"/>
                  </a:cubicBezTo>
                  <a:cubicBezTo>
                    <a:pt x="1843" y="2719"/>
                    <a:pt x="1599" y="2579"/>
                    <a:pt x="1279" y="2555"/>
                  </a:cubicBezTo>
                  <a:cubicBezTo>
                    <a:pt x="1252" y="2553"/>
                    <a:pt x="1223" y="2553"/>
                    <a:pt x="1197" y="2553"/>
                  </a:cubicBezTo>
                  <a:cubicBezTo>
                    <a:pt x="1178" y="2553"/>
                    <a:pt x="1157" y="2553"/>
                    <a:pt x="1139" y="2553"/>
                  </a:cubicBezTo>
                  <a:cubicBezTo>
                    <a:pt x="1112" y="2333"/>
                    <a:pt x="1003" y="1803"/>
                    <a:pt x="569" y="1467"/>
                  </a:cubicBezTo>
                  <a:cubicBezTo>
                    <a:pt x="466" y="1390"/>
                    <a:pt x="355" y="1327"/>
                    <a:pt x="230" y="1281"/>
                  </a:cubicBezTo>
                  <a:cubicBezTo>
                    <a:pt x="257" y="1205"/>
                    <a:pt x="320" y="1099"/>
                    <a:pt x="479" y="1046"/>
                  </a:cubicBezTo>
                  <a:cubicBezTo>
                    <a:pt x="773" y="982"/>
                    <a:pt x="977" y="844"/>
                    <a:pt x="1083" y="638"/>
                  </a:cubicBezTo>
                  <a:cubicBezTo>
                    <a:pt x="1157" y="495"/>
                    <a:pt x="1170" y="339"/>
                    <a:pt x="1160" y="206"/>
                  </a:cubicBezTo>
                  <a:lnTo>
                    <a:pt x="1160" y="0"/>
                  </a:lnTo>
                  <a:lnTo>
                    <a:pt x="1160" y="0"/>
                  </a:lnTo>
                  <a:cubicBezTo>
                    <a:pt x="1123" y="0"/>
                    <a:pt x="1085" y="10"/>
                    <a:pt x="1051" y="29"/>
                  </a:cubicBezTo>
                  <a:cubicBezTo>
                    <a:pt x="985" y="69"/>
                    <a:pt x="948" y="146"/>
                    <a:pt x="953" y="223"/>
                  </a:cubicBezTo>
                  <a:cubicBezTo>
                    <a:pt x="961" y="347"/>
                    <a:pt x="945" y="455"/>
                    <a:pt x="898" y="543"/>
                  </a:cubicBezTo>
                  <a:cubicBezTo>
                    <a:pt x="821" y="694"/>
                    <a:pt x="670" y="792"/>
                    <a:pt x="437" y="842"/>
                  </a:cubicBezTo>
                  <a:cubicBezTo>
                    <a:pt x="429" y="844"/>
                    <a:pt x="421" y="848"/>
                    <a:pt x="416" y="850"/>
                  </a:cubicBezTo>
                  <a:cubicBezTo>
                    <a:pt x="230" y="911"/>
                    <a:pt x="95" y="1041"/>
                    <a:pt x="34" y="1215"/>
                  </a:cubicBezTo>
                  <a:cubicBezTo>
                    <a:pt x="0" y="1321"/>
                    <a:pt x="56" y="1438"/>
                    <a:pt x="159" y="1477"/>
                  </a:cubicBezTo>
                  <a:cubicBezTo>
                    <a:pt x="262" y="1515"/>
                    <a:pt x="357" y="1567"/>
                    <a:pt x="442" y="1631"/>
                  </a:cubicBezTo>
                  <a:cubicBezTo>
                    <a:pt x="815" y="1920"/>
                    <a:pt x="911" y="2391"/>
                    <a:pt x="935" y="2579"/>
                  </a:cubicBezTo>
                  <a:cubicBezTo>
                    <a:pt x="945" y="2683"/>
                    <a:pt x="1035" y="2762"/>
                    <a:pt x="1139" y="2762"/>
                  </a:cubicBezTo>
                  <a:cubicBezTo>
                    <a:pt x="1144" y="2762"/>
                    <a:pt x="1147" y="2762"/>
                    <a:pt x="1149" y="2759"/>
                  </a:cubicBezTo>
                  <a:cubicBezTo>
                    <a:pt x="1165" y="2759"/>
                    <a:pt x="1181" y="2759"/>
                    <a:pt x="1197" y="2759"/>
                  </a:cubicBezTo>
                  <a:cubicBezTo>
                    <a:pt x="1218" y="2759"/>
                    <a:pt x="1242" y="2759"/>
                    <a:pt x="1263" y="2762"/>
                  </a:cubicBezTo>
                  <a:cubicBezTo>
                    <a:pt x="1488" y="2780"/>
                    <a:pt x="1695" y="2865"/>
                    <a:pt x="1875" y="3016"/>
                  </a:cubicBezTo>
                  <a:cubicBezTo>
                    <a:pt x="1912" y="3048"/>
                    <a:pt x="1960" y="3066"/>
                    <a:pt x="2007" y="3066"/>
                  </a:cubicBezTo>
                  <a:cubicBezTo>
                    <a:pt x="2026" y="3066"/>
                    <a:pt x="2042" y="3064"/>
                    <a:pt x="2060" y="3059"/>
                  </a:cubicBezTo>
                  <a:cubicBezTo>
                    <a:pt x="2124" y="3043"/>
                    <a:pt x="2176" y="2995"/>
                    <a:pt x="2201" y="2931"/>
                  </a:cubicBezTo>
                  <a:cubicBezTo>
                    <a:pt x="2291" y="2696"/>
                    <a:pt x="2433" y="2219"/>
                    <a:pt x="2370" y="1676"/>
                  </a:cubicBezTo>
                  <a:cubicBezTo>
                    <a:pt x="2333" y="1369"/>
                    <a:pt x="2235" y="1080"/>
                    <a:pt x="2076" y="823"/>
                  </a:cubicBezTo>
                  <a:cubicBezTo>
                    <a:pt x="1888" y="516"/>
                    <a:pt x="1618" y="252"/>
                    <a:pt x="1271" y="32"/>
                  </a:cubicBezTo>
                  <a:cubicBezTo>
                    <a:pt x="1237" y="10"/>
                    <a:pt x="1197" y="0"/>
                    <a:pt x="1160" y="0"/>
                  </a:cubicBezTo>
                  <a:lnTo>
                    <a:pt x="1160" y="20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5409383" y="2342825"/>
              <a:ext cx="1905540" cy="1027254"/>
            </a:xfrm>
            <a:custGeom>
              <a:avLst/>
              <a:gdLst/>
              <a:ahLst/>
              <a:cxnLst/>
              <a:rect l="l" t="t" r="r" b="b"/>
              <a:pathLst>
                <a:path w="4685" h="2525" extrusionOk="0">
                  <a:moveTo>
                    <a:pt x="2770" y="2524"/>
                  </a:moveTo>
                  <a:lnTo>
                    <a:pt x="2770" y="2524"/>
                  </a:lnTo>
                  <a:cubicBezTo>
                    <a:pt x="2746" y="2524"/>
                    <a:pt x="2723" y="2516"/>
                    <a:pt x="2704" y="2502"/>
                  </a:cubicBezTo>
                  <a:cubicBezTo>
                    <a:pt x="2680" y="2481"/>
                    <a:pt x="2667" y="2455"/>
                    <a:pt x="2667" y="2423"/>
                  </a:cubicBezTo>
                  <a:cubicBezTo>
                    <a:pt x="2659" y="2203"/>
                    <a:pt x="2566" y="2015"/>
                    <a:pt x="2402" y="1883"/>
                  </a:cubicBezTo>
                  <a:cubicBezTo>
                    <a:pt x="2227" y="1745"/>
                    <a:pt x="1986" y="1668"/>
                    <a:pt x="1719" y="1668"/>
                  </a:cubicBezTo>
                  <a:cubicBezTo>
                    <a:pt x="1576" y="1668"/>
                    <a:pt x="1438" y="1692"/>
                    <a:pt x="1319" y="1732"/>
                  </a:cubicBezTo>
                  <a:cubicBezTo>
                    <a:pt x="1308" y="1737"/>
                    <a:pt x="1295" y="1740"/>
                    <a:pt x="1284" y="1740"/>
                  </a:cubicBezTo>
                  <a:cubicBezTo>
                    <a:pt x="1247" y="1740"/>
                    <a:pt x="1213" y="1721"/>
                    <a:pt x="1194" y="1687"/>
                  </a:cubicBezTo>
                  <a:cubicBezTo>
                    <a:pt x="1133" y="1584"/>
                    <a:pt x="1028" y="1422"/>
                    <a:pt x="866" y="1250"/>
                  </a:cubicBezTo>
                  <a:cubicBezTo>
                    <a:pt x="633" y="998"/>
                    <a:pt x="365" y="813"/>
                    <a:pt x="69" y="694"/>
                  </a:cubicBezTo>
                  <a:cubicBezTo>
                    <a:pt x="37" y="681"/>
                    <a:pt x="13" y="654"/>
                    <a:pt x="8" y="620"/>
                  </a:cubicBezTo>
                  <a:cubicBezTo>
                    <a:pt x="0" y="588"/>
                    <a:pt x="8" y="551"/>
                    <a:pt x="32" y="527"/>
                  </a:cubicBezTo>
                  <a:cubicBezTo>
                    <a:pt x="193" y="355"/>
                    <a:pt x="471" y="132"/>
                    <a:pt x="884" y="40"/>
                  </a:cubicBezTo>
                  <a:cubicBezTo>
                    <a:pt x="887" y="40"/>
                    <a:pt x="887" y="40"/>
                    <a:pt x="887" y="40"/>
                  </a:cubicBezTo>
                  <a:cubicBezTo>
                    <a:pt x="1033" y="13"/>
                    <a:pt x="1176" y="0"/>
                    <a:pt x="1319" y="0"/>
                  </a:cubicBezTo>
                  <a:cubicBezTo>
                    <a:pt x="1780" y="0"/>
                    <a:pt x="2092" y="143"/>
                    <a:pt x="2201" y="201"/>
                  </a:cubicBezTo>
                  <a:cubicBezTo>
                    <a:pt x="2439" y="143"/>
                    <a:pt x="2669" y="114"/>
                    <a:pt x="2884" y="114"/>
                  </a:cubicBezTo>
                  <a:cubicBezTo>
                    <a:pt x="4007" y="114"/>
                    <a:pt x="4468" y="895"/>
                    <a:pt x="4581" y="1136"/>
                  </a:cubicBezTo>
                  <a:cubicBezTo>
                    <a:pt x="4584" y="1141"/>
                    <a:pt x="4584" y="1144"/>
                    <a:pt x="4587" y="1149"/>
                  </a:cubicBezTo>
                  <a:cubicBezTo>
                    <a:pt x="4629" y="1284"/>
                    <a:pt x="4684" y="1544"/>
                    <a:pt x="4573" y="1764"/>
                  </a:cubicBezTo>
                  <a:cubicBezTo>
                    <a:pt x="4489" y="1930"/>
                    <a:pt x="4319" y="2044"/>
                    <a:pt x="4075" y="2102"/>
                  </a:cubicBezTo>
                  <a:cubicBezTo>
                    <a:pt x="4067" y="2102"/>
                    <a:pt x="4062" y="2105"/>
                    <a:pt x="4054" y="2105"/>
                  </a:cubicBezTo>
                  <a:cubicBezTo>
                    <a:pt x="3938" y="2108"/>
                    <a:pt x="3724" y="2145"/>
                    <a:pt x="3662" y="2274"/>
                  </a:cubicBezTo>
                  <a:cubicBezTo>
                    <a:pt x="3628" y="2346"/>
                    <a:pt x="3623" y="2378"/>
                    <a:pt x="3623" y="2386"/>
                  </a:cubicBezTo>
                  <a:cubicBezTo>
                    <a:pt x="3623" y="2415"/>
                    <a:pt x="3612" y="2444"/>
                    <a:pt x="3588" y="2465"/>
                  </a:cubicBezTo>
                  <a:cubicBezTo>
                    <a:pt x="3570" y="2481"/>
                    <a:pt x="3546" y="2489"/>
                    <a:pt x="3519" y="2489"/>
                  </a:cubicBezTo>
                  <a:cubicBezTo>
                    <a:pt x="3517" y="2489"/>
                    <a:pt x="3511" y="2489"/>
                    <a:pt x="3506" y="2489"/>
                  </a:cubicBezTo>
                  <a:cubicBezTo>
                    <a:pt x="3429" y="2478"/>
                    <a:pt x="3347" y="2470"/>
                    <a:pt x="3263" y="2470"/>
                  </a:cubicBezTo>
                  <a:cubicBezTo>
                    <a:pt x="3114" y="2470"/>
                    <a:pt x="2955" y="2489"/>
                    <a:pt x="2788" y="2521"/>
                  </a:cubicBezTo>
                  <a:cubicBezTo>
                    <a:pt x="2783" y="2524"/>
                    <a:pt x="2775" y="2524"/>
                    <a:pt x="2770" y="25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5364483" y="2299724"/>
              <a:ext cx="1997136" cy="1111661"/>
            </a:xfrm>
            <a:custGeom>
              <a:avLst/>
              <a:gdLst/>
              <a:ahLst/>
              <a:cxnLst/>
              <a:rect l="l" t="t" r="r" b="b"/>
              <a:pathLst>
                <a:path w="4906" h="2734" extrusionOk="0">
                  <a:moveTo>
                    <a:pt x="1428" y="209"/>
                  </a:moveTo>
                  <a:lnTo>
                    <a:pt x="1428" y="209"/>
                  </a:lnTo>
                  <a:cubicBezTo>
                    <a:pt x="1968" y="209"/>
                    <a:pt x="2294" y="416"/>
                    <a:pt x="2294" y="416"/>
                  </a:cubicBezTo>
                  <a:cubicBezTo>
                    <a:pt x="2553" y="352"/>
                    <a:pt x="2784" y="323"/>
                    <a:pt x="2993" y="323"/>
                  </a:cubicBezTo>
                  <a:cubicBezTo>
                    <a:pt x="4055" y="323"/>
                    <a:pt x="4486" y="1057"/>
                    <a:pt x="4598" y="1287"/>
                  </a:cubicBezTo>
                  <a:cubicBezTo>
                    <a:pt x="4629" y="1393"/>
                    <a:pt x="4688" y="1631"/>
                    <a:pt x="4590" y="1822"/>
                  </a:cubicBezTo>
                  <a:cubicBezTo>
                    <a:pt x="4518" y="1962"/>
                    <a:pt x="4375" y="2058"/>
                    <a:pt x="4161" y="2108"/>
                  </a:cubicBezTo>
                  <a:cubicBezTo>
                    <a:pt x="4111" y="2108"/>
                    <a:pt x="3779" y="2124"/>
                    <a:pt x="3676" y="2336"/>
                  </a:cubicBezTo>
                  <a:cubicBezTo>
                    <a:pt x="3641" y="2407"/>
                    <a:pt x="3628" y="2457"/>
                    <a:pt x="3628" y="2492"/>
                  </a:cubicBezTo>
                  <a:cubicBezTo>
                    <a:pt x="3546" y="2481"/>
                    <a:pt x="3461" y="2473"/>
                    <a:pt x="3372" y="2473"/>
                  </a:cubicBezTo>
                  <a:cubicBezTo>
                    <a:pt x="3215" y="2473"/>
                    <a:pt x="3051" y="2492"/>
                    <a:pt x="2879" y="2526"/>
                  </a:cubicBezTo>
                  <a:cubicBezTo>
                    <a:pt x="2868" y="2275"/>
                    <a:pt x="2765" y="2060"/>
                    <a:pt x="2575" y="1909"/>
                  </a:cubicBezTo>
                  <a:cubicBezTo>
                    <a:pt x="2368" y="1742"/>
                    <a:pt x="2090" y="1671"/>
                    <a:pt x="1828" y="1671"/>
                  </a:cubicBezTo>
                  <a:cubicBezTo>
                    <a:pt x="1672" y="1671"/>
                    <a:pt x="1523" y="1698"/>
                    <a:pt x="1393" y="1740"/>
                  </a:cubicBezTo>
                  <a:cubicBezTo>
                    <a:pt x="1335" y="1639"/>
                    <a:pt x="1221" y="1467"/>
                    <a:pt x="1052" y="1284"/>
                  </a:cubicBezTo>
                  <a:cubicBezTo>
                    <a:pt x="808" y="1022"/>
                    <a:pt x="525" y="826"/>
                    <a:pt x="217" y="704"/>
                  </a:cubicBezTo>
                  <a:cubicBezTo>
                    <a:pt x="355" y="556"/>
                    <a:pt x="617" y="336"/>
                    <a:pt x="1017" y="246"/>
                  </a:cubicBezTo>
                  <a:cubicBezTo>
                    <a:pt x="1163" y="220"/>
                    <a:pt x="1300" y="209"/>
                    <a:pt x="1428" y="209"/>
                  </a:cubicBezTo>
                  <a:lnTo>
                    <a:pt x="1428" y="0"/>
                  </a:lnTo>
                  <a:lnTo>
                    <a:pt x="1428" y="0"/>
                  </a:lnTo>
                  <a:cubicBezTo>
                    <a:pt x="1279" y="0"/>
                    <a:pt x="1129" y="16"/>
                    <a:pt x="978" y="42"/>
                  </a:cubicBezTo>
                  <a:cubicBezTo>
                    <a:pt x="975" y="45"/>
                    <a:pt x="975" y="45"/>
                    <a:pt x="972" y="45"/>
                  </a:cubicBezTo>
                  <a:cubicBezTo>
                    <a:pt x="530" y="143"/>
                    <a:pt x="236" y="381"/>
                    <a:pt x="67" y="561"/>
                  </a:cubicBezTo>
                  <a:cubicBezTo>
                    <a:pt x="19" y="612"/>
                    <a:pt x="0" y="680"/>
                    <a:pt x="14" y="749"/>
                  </a:cubicBezTo>
                  <a:cubicBezTo>
                    <a:pt x="29" y="816"/>
                    <a:pt x="77" y="871"/>
                    <a:pt x="141" y="895"/>
                  </a:cubicBezTo>
                  <a:cubicBezTo>
                    <a:pt x="422" y="1009"/>
                    <a:pt x="675" y="1186"/>
                    <a:pt x="901" y="1427"/>
                  </a:cubicBezTo>
                  <a:cubicBezTo>
                    <a:pt x="1055" y="1591"/>
                    <a:pt x="1155" y="1745"/>
                    <a:pt x="1216" y="1846"/>
                  </a:cubicBezTo>
                  <a:cubicBezTo>
                    <a:pt x="1253" y="1912"/>
                    <a:pt x="1322" y="1949"/>
                    <a:pt x="1393" y="1949"/>
                  </a:cubicBezTo>
                  <a:cubicBezTo>
                    <a:pt x="1417" y="1949"/>
                    <a:pt x="1438" y="1943"/>
                    <a:pt x="1462" y="1936"/>
                  </a:cubicBezTo>
                  <a:cubicBezTo>
                    <a:pt x="1571" y="1899"/>
                    <a:pt x="1698" y="1880"/>
                    <a:pt x="1828" y="1880"/>
                  </a:cubicBezTo>
                  <a:cubicBezTo>
                    <a:pt x="2071" y="1880"/>
                    <a:pt x="2291" y="1946"/>
                    <a:pt x="2445" y="2071"/>
                  </a:cubicBezTo>
                  <a:cubicBezTo>
                    <a:pt x="2588" y="2185"/>
                    <a:pt x="2665" y="2341"/>
                    <a:pt x="2673" y="2534"/>
                  </a:cubicBezTo>
                  <a:cubicBezTo>
                    <a:pt x="2673" y="2595"/>
                    <a:pt x="2702" y="2651"/>
                    <a:pt x="2749" y="2688"/>
                  </a:cubicBezTo>
                  <a:cubicBezTo>
                    <a:pt x="2786" y="2717"/>
                    <a:pt x="2832" y="2733"/>
                    <a:pt x="2879" y="2733"/>
                  </a:cubicBezTo>
                  <a:cubicBezTo>
                    <a:pt x="2892" y="2733"/>
                    <a:pt x="2905" y="2733"/>
                    <a:pt x="2919" y="2730"/>
                  </a:cubicBezTo>
                  <a:cubicBezTo>
                    <a:pt x="3078" y="2698"/>
                    <a:pt x="3231" y="2682"/>
                    <a:pt x="3372" y="2682"/>
                  </a:cubicBezTo>
                  <a:cubicBezTo>
                    <a:pt x="3451" y="2682"/>
                    <a:pt x="3528" y="2688"/>
                    <a:pt x="3599" y="2696"/>
                  </a:cubicBezTo>
                  <a:cubicBezTo>
                    <a:pt x="3610" y="2698"/>
                    <a:pt x="3620" y="2698"/>
                    <a:pt x="3628" y="2698"/>
                  </a:cubicBezTo>
                  <a:cubicBezTo>
                    <a:pt x="3679" y="2698"/>
                    <a:pt x="3726" y="2680"/>
                    <a:pt x="3766" y="2648"/>
                  </a:cubicBezTo>
                  <a:cubicBezTo>
                    <a:pt x="3808" y="2611"/>
                    <a:pt x="3835" y="2555"/>
                    <a:pt x="3838" y="2495"/>
                  </a:cubicBezTo>
                  <a:cubicBezTo>
                    <a:pt x="3838" y="2492"/>
                    <a:pt x="3843" y="2471"/>
                    <a:pt x="3864" y="2426"/>
                  </a:cubicBezTo>
                  <a:cubicBezTo>
                    <a:pt x="3896" y="2359"/>
                    <a:pt x="4044" y="2317"/>
                    <a:pt x="4166" y="2315"/>
                  </a:cubicBezTo>
                  <a:cubicBezTo>
                    <a:pt x="4179" y="2315"/>
                    <a:pt x="4195" y="2312"/>
                    <a:pt x="4208" y="2309"/>
                  </a:cubicBezTo>
                  <a:cubicBezTo>
                    <a:pt x="4484" y="2246"/>
                    <a:pt x="4674" y="2113"/>
                    <a:pt x="4775" y="1917"/>
                  </a:cubicBezTo>
                  <a:cubicBezTo>
                    <a:pt x="4905" y="1663"/>
                    <a:pt x="4841" y="1374"/>
                    <a:pt x="4793" y="1224"/>
                  </a:cubicBezTo>
                  <a:cubicBezTo>
                    <a:pt x="4791" y="1215"/>
                    <a:pt x="4788" y="1205"/>
                    <a:pt x="4783" y="1197"/>
                  </a:cubicBezTo>
                  <a:cubicBezTo>
                    <a:pt x="4661" y="943"/>
                    <a:pt x="4176" y="116"/>
                    <a:pt x="2993" y="116"/>
                  </a:cubicBezTo>
                  <a:cubicBezTo>
                    <a:pt x="2781" y="116"/>
                    <a:pt x="2556" y="143"/>
                    <a:pt x="2323" y="196"/>
                  </a:cubicBezTo>
                  <a:cubicBezTo>
                    <a:pt x="2180" y="127"/>
                    <a:pt x="1865" y="0"/>
                    <a:pt x="1428" y="0"/>
                  </a:cubicBezTo>
                  <a:lnTo>
                    <a:pt x="1428" y="20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0"/>
            <p:cNvSpPr txBox="1"/>
            <p:nvPr/>
          </p:nvSpPr>
          <p:spPr>
            <a:xfrm>
              <a:off x="2752374" y="1830367"/>
              <a:ext cx="1610799" cy="1846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Unipolar </a:t>
              </a:r>
              <a:endParaRPr sz="9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1" name="Google Shape;261;p20"/>
            <p:cNvSpPr txBox="1"/>
            <p:nvPr/>
          </p:nvSpPr>
          <p:spPr>
            <a:xfrm>
              <a:off x="2707814" y="5118126"/>
              <a:ext cx="1610799" cy="1846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Unipolar </a:t>
              </a:r>
              <a:endParaRPr sz="9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2" name="Google Shape;262;p20"/>
            <p:cNvSpPr txBox="1"/>
            <p:nvPr/>
          </p:nvSpPr>
          <p:spPr>
            <a:xfrm>
              <a:off x="827509" y="4273131"/>
              <a:ext cx="1610799" cy="1846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Multipolar </a:t>
              </a:r>
              <a:endParaRPr sz="9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3" name="Google Shape;263;p20"/>
            <p:cNvSpPr txBox="1"/>
            <p:nvPr/>
          </p:nvSpPr>
          <p:spPr>
            <a:xfrm rot="-2251517">
              <a:off x="526722" y="2529590"/>
              <a:ext cx="1610799" cy="1846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Pseudounipolar</a:t>
              </a:r>
              <a:endParaRPr sz="9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4" name="Google Shape;264;p20"/>
            <p:cNvSpPr txBox="1"/>
            <p:nvPr/>
          </p:nvSpPr>
          <p:spPr>
            <a:xfrm>
              <a:off x="7840655" y="2737807"/>
              <a:ext cx="1610799" cy="1846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Unipolar</a:t>
              </a:r>
              <a:endParaRPr sz="9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5" name="Google Shape;265;p20"/>
            <p:cNvSpPr txBox="1"/>
            <p:nvPr/>
          </p:nvSpPr>
          <p:spPr>
            <a:xfrm>
              <a:off x="7862935" y="1909727"/>
              <a:ext cx="1610799" cy="1846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Bipolar</a:t>
              </a:r>
              <a:endParaRPr sz="9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6" name="Google Shape;266;p20"/>
            <p:cNvSpPr txBox="1"/>
            <p:nvPr/>
          </p:nvSpPr>
          <p:spPr>
            <a:xfrm>
              <a:off x="9683361" y="4404685"/>
              <a:ext cx="1610799" cy="1846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Multipolar</a:t>
              </a:r>
              <a:endParaRPr sz="9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7" name="Google Shape;267;p20"/>
            <p:cNvSpPr txBox="1"/>
            <p:nvPr/>
          </p:nvSpPr>
          <p:spPr>
            <a:xfrm>
              <a:off x="7700813" y="5185341"/>
              <a:ext cx="1610799" cy="1846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Bipolar</a:t>
              </a:r>
              <a:endParaRPr sz="9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6311027" y="3969300"/>
              <a:ext cx="406452" cy="406456"/>
            </a:xfrm>
            <a:custGeom>
              <a:avLst/>
              <a:gdLst/>
              <a:ahLst/>
              <a:cxnLst/>
              <a:rect l="l" t="t" r="r" b="b"/>
              <a:pathLst>
                <a:path w="461" h="461" extrusionOk="0">
                  <a:moveTo>
                    <a:pt x="230" y="8"/>
                  </a:moveTo>
                  <a:lnTo>
                    <a:pt x="230" y="8"/>
                  </a:lnTo>
                  <a:cubicBezTo>
                    <a:pt x="97" y="8"/>
                    <a:pt x="0" y="106"/>
                    <a:pt x="0" y="239"/>
                  </a:cubicBezTo>
                  <a:cubicBezTo>
                    <a:pt x="0" y="363"/>
                    <a:pt x="106" y="460"/>
                    <a:pt x="230" y="460"/>
                  </a:cubicBezTo>
                  <a:cubicBezTo>
                    <a:pt x="363" y="460"/>
                    <a:pt x="460" y="354"/>
                    <a:pt x="460" y="230"/>
                  </a:cubicBezTo>
                  <a:cubicBezTo>
                    <a:pt x="460" y="106"/>
                    <a:pt x="354" y="0"/>
                    <a:pt x="230" y="8"/>
                  </a:cubicBezTo>
                  <a:close/>
                  <a:moveTo>
                    <a:pt x="230" y="35"/>
                  </a:moveTo>
                  <a:lnTo>
                    <a:pt x="230" y="35"/>
                  </a:lnTo>
                  <a:cubicBezTo>
                    <a:pt x="256" y="35"/>
                    <a:pt x="291" y="44"/>
                    <a:pt x="319" y="53"/>
                  </a:cubicBezTo>
                  <a:cubicBezTo>
                    <a:pt x="291" y="106"/>
                    <a:pt x="291" y="106"/>
                    <a:pt x="291" y="106"/>
                  </a:cubicBezTo>
                  <a:cubicBezTo>
                    <a:pt x="275" y="97"/>
                    <a:pt x="247" y="97"/>
                    <a:pt x="230" y="97"/>
                  </a:cubicBezTo>
                  <a:cubicBezTo>
                    <a:pt x="203" y="97"/>
                    <a:pt x="185" y="97"/>
                    <a:pt x="168" y="106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68" y="44"/>
                    <a:pt x="194" y="35"/>
                    <a:pt x="230" y="35"/>
                  </a:cubicBezTo>
                  <a:close/>
                  <a:moveTo>
                    <a:pt x="106" y="292"/>
                  </a:moveTo>
                  <a:lnTo>
                    <a:pt x="106" y="292"/>
                  </a:lnTo>
                  <a:cubicBezTo>
                    <a:pt x="53" y="327"/>
                    <a:pt x="53" y="327"/>
                    <a:pt x="53" y="327"/>
                  </a:cubicBezTo>
                  <a:cubicBezTo>
                    <a:pt x="35" y="301"/>
                    <a:pt x="35" y="265"/>
                    <a:pt x="35" y="239"/>
                  </a:cubicBezTo>
                  <a:cubicBezTo>
                    <a:pt x="26" y="204"/>
                    <a:pt x="35" y="167"/>
                    <a:pt x="53" y="141"/>
                  </a:cubicBezTo>
                  <a:cubicBezTo>
                    <a:pt x="106" y="167"/>
                    <a:pt x="106" y="167"/>
                    <a:pt x="106" y="167"/>
                  </a:cubicBezTo>
                  <a:cubicBezTo>
                    <a:pt x="97" y="185"/>
                    <a:pt x="88" y="212"/>
                    <a:pt x="88" y="230"/>
                  </a:cubicBezTo>
                  <a:cubicBezTo>
                    <a:pt x="88" y="257"/>
                    <a:pt x="97" y="274"/>
                    <a:pt x="106" y="292"/>
                  </a:cubicBezTo>
                  <a:close/>
                  <a:moveTo>
                    <a:pt x="230" y="433"/>
                  </a:moveTo>
                  <a:lnTo>
                    <a:pt x="230" y="433"/>
                  </a:lnTo>
                  <a:cubicBezTo>
                    <a:pt x="194" y="433"/>
                    <a:pt x="168" y="425"/>
                    <a:pt x="141" y="407"/>
                  </a:cubicBezTo>
                  <a:cubicBezTo>
                    <a:pt x="168" y="354"/>
                    <a:pt x="168" y="354"/>
                    <a:pt x="168" y="354"/>
                  </a:cubicBezTo>
                  <a:cubicBezTo>
                    <a:pt x="185" y="363"/>
                    <a:pt x="203" y="372"/>
                    <a:pt x="230" y="372"/>
                  </a:cubicBezTo>
                  <a:cubicBezTo>
                    <a:pt x="247" y="372"/>
                    <a:pt x="275" y="363"/>
                    <a:pt x="291" y="354"/>
                  </a:cubicBezTo>
                  <a:cubicBezTo>
                    <a:pt x="319" y="407"/>
                    <a:pt x="319" y="407"/>
                    <a:pt x="319" y="407"/>
                  </a:cubicBezTo>
                  <a:cubicBezTo>
                    <a:pt x="291" y="425"/>
                    <a:pt x="266" y="433"/>
                    <a:pt x="230" y="433"/>
                  </a:cubicBezTo>
                  <a:close/>
                  <a:moveTo>
                    <a:pt x="230" y="345"/>
                  </a:moveTo>
                  <a:lnTo>
                    <a:pt x="230" y="345"/>
                  </a:lnTo>
                  <a:cubicBezTo>
                    <a:pt x="168" y="345"/>
                    <a:pt x="124" y="292"/>
                    <a:pt x="124" y="230"/>
                  </a:cubicBezTo>
                  <a:cubicBezTo>
                    <a:pt x="124" y="167"/>
                    <a:pt x="168" y="123"/>
                    <a:pt x="230" y="123"/>
                  </a:cubicBezTo>
                  <a:cubicBezTo>
                    <a:pt x="291" y="123"/>
                    <a:pt x="336" y="167"/>
                    <a:pt x="336" y="230"/>
                  </a:cubicBezTo>
                  <a:cubicBezTo>
                    <a:pt x="336" y="292"/>
                    <a:pt x="291" y="345"/>
                    <a:pt x="230" y="345"/>
                  </a:cubicBezTo>
                  <a:close/>
                  <a:moveTo>
                    <a:pt x="354" y="292"/>
                  </a:moveTo>
                  <a:lnTo>
                    <a:pt x="354" y="292"/>
                  </a:lnTo>
                  <a:cubicBezTo>
                    <a:pt x="363" y="274"/>
                    <a:pt x="372" y="257"/>
                    <a:pt x="372" y="230"/>
                  </a:cubicBezTo>
                  <a:cubicBezTo>
                    <a:pt x="372" y="212"/>
                    <a:pt x="363" y="185"/>
                    <a:pt x="354" y="167"/>
                  </a:cubicBezTo>
                  <a:cubicBezTo>
                    <a:pt x="407" y="141"/>
                    <a:pt x="407" y="141"/>
                    <a:pt x="407" y="141"/>
                  </a:cubicBezTo>
                  <a:cubicBezTo>
                    <a:pt x="416" y="167"/>
                    <a:pt x="425" y="195"/>
                    <a:pt x="425" y="230"/>
                  </a:cubicBezTo>
                  <a:cubicBezTo>
                    <a:pt x="425" y="265"/>
                    <a:pt x="416" y="292"/>
                    <a:pt x="407" y="327"/>
                  </a:cubicBezTo>
                  <a:lnTo>
                    <a:pt x="354" y="2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7255483" y="3262242"/>
              <a:ext cx="437423" cy="390971"/>
            </a:xfrm>
            <a:custGeom>
              <a:avLst/>
              <a:gdLst/>
              <a:ahLst/>
              <a:cxnLst/>
              <a:rect l="l" t="t" r="r" b="b"/>
              <a:pathLst>
                <a:path w="497" h="445" extrusionOk="0">
                  <a:moveTo>
                    <a:pt x="142" y="275"/>
                  </a:moveTo>
                  <a:lnTo>
                    <a:pt x="142" y="275"/>
                  </a:lnTo>
                  <a:cubicBezTo>
                    <a:pt x="142" y="125"/>
                    <a:pt x="142" y="125"/>
                    <a:pt x="142" y="125"/>
                  </a:cubicBezTo>
                  <a:cubicBezTo>
                    <a:pt x="53" y="125"/>
                    <a:pt x="53" y="125"/>
                    <a:pt x="53" y="125"/>
                  </a:cubicBezTo>
                  <a:cubicBezTo>
                    <a:pt x="18" y="125"/>
                    <a:pt x="0" y="151"/>
                    <a:pt x="0" y="178"/>
                  </a:cubicBezTo>
                  <a:cubicBezTo>
                    <a:pt x="0" y="319"/>
                    <a:pt x="0" y="319"/>
                    <a:pt x="0" y="319"/>
                  </a:cubicBezTo>
                  <a:cubicBezTo>
                    <a:pt x="0" y="354"/>
                    <a:pt x="18" y="373"/>
                    <a:pt x="53" y="373"/>
                  </a:cubicBezTo>
                  <a:cubicBezTo>
                    <a:pt x="71" y="373"/>
                    <a:pt x="71" y="373"/>
                    <a:pt x="71" y="373"/>
                  </a:cubicBezTo>
                  <a:cubicBezTo>
                    <a:pt x="71" y="444"/>
                    <a:pt x="71" y="444"/>
                    <a:pt x="71" y="444"/>
                  </a:cubicBezTo>
                  <a:cubicBezTo>
                    <a:pt x="151" y="373"/>
                    <a:pt x="151" y="373"/>
                    <a:pt x="151" y="373"/>
                  </a:cubicBezTo>
                  <a:cubicBezTo>
                    <a:pt x="274" y="373"/>
                    <a:pt x="274" y="373"/>
                    <a:pt x="274" y="373"/>
                  </a:cubicBezTo>
                  <a:cubicBezTo>
                    <a:pt x="302" y="373"/>
                    <a:pt x="319" y="354"/>
                    <a:pt x="319" y="319"/>
                  </a:cubicBezTo>
                  <a:cubicBezTo>
                    <a:pt x="319" y="275"/>
                    <a:pt x="319" y="275"/>
                    <a:pt x="319" y="275"/>
                  </a:cubicBezTo>
                  <a:lnTo>
                    <a:pt x="319" y="275"/>
                  </a:lnTo>
                  <a:lnTo>
                    <a:pt x="142" y="275"/>
                  </a:lnTo>
                  <a:close/>
                  <a:moveTo>
                    <a:pt x="443" y="0"/>
                  </a:moveTo>
                  <a:lnTo>
                    <a:pt x="443" y="0"/>
                  </a:lnTo>
                  <a:cubicBezTo>
                    <a:pt x="221" y="0"/>
                    <a:pt x="221" y="0"/>
                    <a:pt x="221" y="0"/>
                  </a:cubicBezTo>
                  <a:cubicBezTo>
                    <a:pt x="195" y="0"/>
                    <a:pt x="177" y="27"/>
                    <a:pt x="177" y="54"/>
                  </a:cubicBezTo>
                  <a:cubicBezTo>
                    <a:pt x="177" y="248"/>
                    <a:pt x="177" y="248"/>
                    <a:pt x="177" y="248"/>
                  </a:cubicBezTo>
                  <a:cubicBezTo>
                    <a:pt x="346" y="248"/>
                    <a:pt x="346" y="248"/>
                    <a:pt x="346" y="248"/>
                  </a:cubicBezTo>
                  <a:cubicBezTo>
                    <a:pt x="425" y="319"/>
                    <a:pt x="425" y="319"/>
                    <a:pt x="425" y="319"/>
                  </a:cubicBezTo>
                  <a:cubicBezTo>
                    <a:pt x="425" y="248"/>
                    <a:pt x="425" y="248"/>
                    <a:pt x="425" y="248"/>
                  </a:cubicBezTo>
                  <a:cubicBezTo>
                    <a:pt x="443" y="248"/>
                    <a:pt x="443" y="248"/>
                    <a:pt x="443" y="248"/>
                  </a:cubicBezTo>
                  <a:cubicBezTo>
                    <a:pt x="470" y="248"/>
                    <a:pt x="496" y="231"/>
                    <a:pt x="496" y="195"/>
                  </a:cubicBezTo>
                  <a:cubicBezTo>
                    <a:pt x="496" y="54"/>
                    <a:pt x="496" y="54"/>
                    <a:pt x="496" y="54"/>
                  </a:cubicBezTo>
                  <a:cubicBezTo>
                    <a:pt x="496" y="27"/>
                    <a:pt x="470" y="0"/>
                    <a:pt x="4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6309686" y="2644026"/>
              <a:ext cx="406452" cy="329035"/>
            </a:xfrm>
            <a:custGeom>
              <a:avLst/>
              <a:gdLst/>
              <a:ahLst/>
              <a:cxnLst/>
              <a:rect l="l" t="t" r="r" b="b"/>
              <a:pathLst>
                <a:path w="462" h="373" extrusionOk="0">
                  <a:moveTo>
                    <a:pt x="444" y="9"/>
                  </a:moveTo>
                  <a:lnTo>
                    <a:pt x="444" y="9"/>
                  </a:lnTo>
                  <a:cubicBezTo>
                    <a:pt x="434" y="9"/>
                    <a:pt x="18" y="160"/>
                    <a:pt x="9" y="160"/>
                  </a:cubicBezTo>
                  <a:cubicBezTo>
                    <a:pt x="0" y="160"/>
                    <a:pt x="0" y="169"/>
                    <a:pt x="9" y="169"/>
                  </a:cubicBezTo>
                  <a:cubicBezTo>
                    <a:pt x="18" y="177"/>
                    <a:pt x="98" y="213"/>
                    <a:pt x="98" y="213"/>
                  </a:cubicBezTo>
                  <a:lnTo>
                    <a:pt x="98" y="213"/>
                  </a:lnTo>
                  <a:cubicBezTo>
                    <a:pt x="160" y="230"/>
                    <a:pt x="160" y="230"/>
                    <a:pt x="160" y="230"/>
                  </a:cubicBezTo>
                  <a:cubicBezTo>
                    <a:pt x="160" y="230"/>
                    <a:pt x="425" y="35"/>
                    <a:pt x="434" y="35"/>
                  </a:cubicBezTo>
                  <a:cubicBezTo>
                    <a:pt x="434" y="26"/>
                    <a:pt x="434" y="35"/>
                    <a:pt x="434" y="35"/>
                  </a:cubicBezTo>
                  <a:lnTo>
                    <a:pt x="240" y="248"/>
                  </a:lnTo>
                  <a:lnTo>
                    <a:pt x="240" y="248"/>
                  </a:lnTo>
                  <a:cubicBezTo>
                    <a:pt x="231" y="257"/>
                    <a:pt x="231" y="257"/>
                    <a:pt x="231" y="257"/>
                  </a:cubicBezTo>
                  <a:cubicBezTo>
                    <a:pt x="240" y="266"/>
                    <a:pt x="240" y="266"/>
                    <a:pt x="240" y="266"/>
                  </a:cubicBezTo>
                  <a:lnTo>
                    <a:pt x="240" y="266"/>
                  </a:lnTo>
                  <a:cubicBezTo>
                    <a:pt x="240" y="266"/>
                    <a:pt x="363" y="328"/>
                    <a:pt x="363" y="337"/>
                  </a:cubicBezTo>
                  <a:cubicBezTo>
                    <a:pt x="372" y="337"/>
                    <a:pt x="381" y="337"/>
                    <a:pt x="390" y="328"/>
                  </a:cubicBezTo>
                  <a:cubicBezTo>
                    <a:pt x="390" y="319"/>
                    <a:pt x="461" y="26"/>
                    <a:pt x="461" y="18"/>
                  </a:cubicBezTo>
                  <a:cubicBezTo>
                    <a:pt x="461" y="9"/>
                    <a:pt x="453" y="0"/>
                    <a:pt x="444" y="9"/>
                  </a:cubicBezTo>
                  <a:close/>
                  <a:moveTo>
                    <a:pt x="160" y="363"/>
                  </a:moveTo>
                  <a:lnTo>
                    <a:pt x="160" y="363"/>
                  </a:lnTo>
                  <a:cubicBezTo>
                    <a:pt x="160" y="372"/>
                    <a:pt x="160" y="372"/>
                    <a:pt x="169" y="372"/>
                  </a:cubicBezTo>
                  <a:cubicBezTo>
                    <a:pt x="169" y="363"/>
                    <a:pt x="240" y="310"/>
                    <a:pt x="240" y="310"/>
                  </a:cubicBezTo>
                  <a:cubicBezTo>
                    <a:pt x="160" y="266"/>
                    <a:pt x="160" y="266"/>
                    <a:pt x="160" y="266"/>
                  </a:cubicBezTo>
                  <a:lnTo>
                    <a:pt x="160" y="36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5222710" y="3140257"/>
              <a:ext cx="437420" cy="390968"/>
            </a:xfrm>
            <a:custGeom>
              <a:avLst/>
              <a:gdLst/>
              <a:ahLst/>
              <a:cxnLst/>
              <a:rect l="l" t="t" r="r" b="b"/>
              <a:pathLst>
                <a:path w="497" h="444" extrusionOk="0">
                  <a:moveTo>
                    <a:pt x="443" y="70"/>
                  </a:moveTo>
                  <a:lnTo>
                    <a:pt x="443" y="70"/>
                  </a:lnTo>
                  <a:cubicBezTo>
                    <a:pt x="426" y="70"/>
                    <a:pt x="426" y="70"/>
                    <a:pt x="426" y="70"/>
                  </a:cubicBezTo>
                  <a:cubicBezTo>
                    <a:pt x="426" y="443"/>
                    <a:pt x="426" y="443"/>
                    <a:pt x="426" y="443"/>
                  </a:cubicBezTo>
                  <a:cubicBezTo>
                    <a:pt x="443" y="443"/>
                    <a:pt x="443" y="443"/>
                    <a:pt x="443" y="443"/>
                  </a:cubicBezTo>
                  <a:cubicBezTo>
                    <a:pt x="479" y="443"/>
                    <a:pt x="496" y="425"/>
                    <a:pt x="496" y="398"/>
                  </a:cubicBezTo>
                  <a:cubicBezTo>
                    <a:pt x="496" y="124"/>
                    <a:pt x="496" y="124"/>
                    <a:pt x="496" y="124"/>
                  </a:cubicBezTo>
                  <a:cubicBezTo>
                    <a:pt x="496" y="97"/>
                    <a:pt x="479" y="70"/>
                    <a:pt x="443" y="70"/>
                  </a:cubicBezTo>
                  <a:close/>
                  <a:moveTo>
                    <a:pt x="0" y="124"/>
                  </a:moveTo>
                  <a:lnTo>
                    <a:pt x="0" y="124"/>
                  </a:lnTo>
                  <a:cubicBezTo>
                    <a:pt x="0" y="398"/>
                    <a:pt x="0" y="398"/>
                    <a:pt x="0" y="398"/>
                  </a:cubicBezTo>
                  <a:cubicBezTo>
                    <a:pt x="0" y="425"/>
                    <a:pt x="26" y="443"/>
                    <a:pt x="53" y="443"/>
                  </a:cubicBezTo>
                  <a:cubicBezTo>
                    <a:pt x="71" y="443"/>
                    <a:pt x="71" y="443"/>
                    <a:pt x="71" y="443"/>
                  </a:cubicBezTo>
                  <a:cubicBezTo>
                    <a:pt x="71" y="70"/>
                    <a:pt x="71" y="70"/>
                    <a:pt x="71" y="70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26" y="70"/>
                    <a:pt x="0" y="97"/>
                    <a:pt x="0" y="124"/>
                  </a:cubicBezTo>
                  <a:close/>
                  <a:moveTo>
                    <a:pt x="337" y="26"/>
                  </a:moveTo>
                  <a:lnTo>
                    <a:pt x="337" y="26"/>
                  </a:lnTo>
                  <a:cubicBezTo>
                    <a:pt x="319" y="17"/>
                    <a:pt x="292" y="0"/>
                    <a:pt x="248" y="0"/>
                  </a:cubicBezTo>
                  <a:cubicBezTo>
                    <a:pt x="204" y="0"/>
                    <a:pt x="177" y="17"/>
                    <a:pt x="160" y="26"/>
                  </a:cubicBezTo>
                  <a:cubicBezTo>
                    <a:pt x="160" y="70"/>
                    <a:pt x="160" y="70"/>
                    <a:pt x="160" y="70"/>
                  </a:cubicBezTo>
                  <a:cubicBezTo>
                    <a:pt x="107" y="70"/>
                    <a:pt x="107" y="70"/>
                    <a:pt x="107" y="70"/>
                  </a:cubicBezTo>
                  <a:cubicBezTo>
                    <a:pt x="107" y="443"/>
                    <a:pt x="107" y="443"/>
                    <a:pt x="107" y="443"/>
                  </a:cubicBezTo>
                  <a:cubicBezTo>
                    <a:pt x="390" y="443"/>
                    <a:pt x="390" y="443"/>
                    <a:pt x="390" y="443"/>
                  </a:cubicBezTo>
                  <a:cubicBezTo>
                    <a:pt x="390" y="70"/>
                    <a:pt x="390" y="70"/>
                    <a:pt x="390" y="70"/>
                  </a:cubicBezTo>
                  <a:cubicBezTo>
                    <a:pt x="337" y="70"/>
                    <a:pt x="337" y="70"/>
                    <a:pt x="337" y="70"/>
                  </a:cubicBezTo>
                  <a:lnTo>
                    <a:pt x="337" y="26"/>
                  </a:lnTo>
                  <a:close/>
                  <a:moveTo>
                    <a:pt x="301" y="70"/>
                  </a:moveTo>
                  <a:lnTo>
                    <a:pt x="301" y="70"/>
                  </a:lnTo>
                  <a:cubicBezTo>
                    <a:pt x="195" y="70"/>
                    <a:pt x="195" y="70"/>
                    <a:pt x="195" y="70"/>
                  </a:cubicBezTo>
                  <a:cubicBezTo>
                    <a:pt x="195" y="44"/>
                    <a:pt x="195" y="44"/>
                    <a:pt x="195" y="44"/>
                  </a:cubicBezTo>
                  <a:cubicBezTo>
                    <a:pt x="204" y="35"/>
                    <a:pt x="222" y="26"/>
                    <a:pt x="248" y="26"/>
                  </a:cubicBezTo>
                  <a:cubicBezTo>
                    <a:pt x="275" y="26"/>
                    <a:pt x="292" y="35"/>
                    <a:pt x="301" y="44"/>
                  </a:cubicBezTo>
                  <a:lnTo>
                    <a:pt x="301" y="7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4707307" y="3974381"/>
              <a:ext cx="437423" cy="205161"/>
            </a:xfrm>
            <a:custGeom>
              <a:avLst/>
              <a:gdLst/>
              <a:ahLst/>
              <a:cxnLst/>
              <a:rect l="l" t="t" r="r" b="b"/>
              <a:pathLst>
                <a:path w="497" h="232" extrusionOk="0">
                  <a:moveTo>
                    <a:pt x="380" y="0"/>
                  </a:moveTo>
                  <a:lnTo>
                    <a:pt x="380" y="0"/>
                  </a:lnTo>
                  <a:cubicBezTo>
                    <a:pt x="319" y="0"/>
                    <a:pt x="266" y="53"/>
                    <a:pt x="266" y="115"/>
                  </a:cubicBezTo>
                  <a:cubicBezTo>
                    <a:pt x="266" y="141"/>
                    <a:pt x="274" y="168"/>
                    <a:pt x="283" y="186"/>
                  </a:cubicBezTo>
                  <a:cubicBezTo>
                    <a:pt x="203" y="186"/>
                    <a:pt x="203" y="186"/>
                    <a:pt x="203" y="186"/>
                  </a:cubicBezTo>
                  <a:cubicBezTo>
                    <a:pt x="221" y="168"/>
                    <a:pt x="230" y="141"/>
                    <a:pt x="230" y="115"/>
                  </a:cubicBezTo>
                  <a:cubicBezTo>
                    <a:pt x="230" y="53"/>
                    <a:pt x="177" y="0"/>
                    <a:pt x="114" y="0"/>
                  </a:cubicBezTo>
                  <a:cubicBezTo>
                    <a:pt x="53" y="0"/>
                    <a:pt x="0" y="53"/>
                    <a:pt x="0" y="115"/>
                  </a:cubicBezTo>
                  <a:cubicBezTo>
                    <a:pt x="0" y="177"/>
                    <a:pt x="53" y="231"/>
                    <a:pt x="114" y="231"/>
                  </a:cubicBezTo>
                  <a:cubicBezTo>
                    <a:pt x="380" y="231"/>
                    <a:pt x="380" y="231"/>
                    <a:pt x="380" y="231"/>
                  </a:cubicBezTo>
                  <a:cubicBezTo>
                    <a:pt x="442" y="231"/>
                    <a:pt x="496" y="177"/>
                    <a:pt x="496" y="115"/>
                  </a:cubicBezTo>
                  <a:cubicBezTo>
                    <a:pt x="496" y="53"/>
                    <a:pt x="442" y="0"/>
                    <a:pt x="380" y="0"/>
                  </a:cubicBezTo>
                  <a:close/>
                  <a:moveTo>
                    <a:pt x="53" y="115"/>
                  </a:moveTo>
                  <a:lnTo>
                    <a:pt x="53" y="115"/>
                  </a:lnTo>
                  <a:cubicBezTo>
                    <a:pt x="53" y="80"/>
                    <a:pt x="79" y="53"/>
                    <a:pt x="114" y="53"/>
                  </a:cubicBezTo>
                  <a:cubicBezTo>
                    <a:pt x="150" y="53"/>
                    <a:pt x="177" y="80"/>
                    <a:pt x="177" y="115"/>
                  </a:cubicBezTo>
                  <a:cubicBezTo>
                    <a:pt x="177" y="150"/>
                    <a:pt x="150" y="186"/>
                    <a:pt x="114" y="186"/>
                  </a:cubicBezTo>
                  <a:cubicBezTo>
                    <a:pt x="79" y="186"/>
                    <a:pt x="53" y="150"/>
                    <a:pt x="53" y="115"/>
                  </a:cubicBezTo>
                  <a:close/>
                  <a:moveTo>
                    <a:pt x="380" y="186"/>
                  </a:moveTo>
                  <a:lnTo>
                    <a:pt x="380" y="186"/>
                  </a:lnTo>
                  <a:cubicBezTo>
                    <a:pt x="345" y="186"/>
                    <a:pt x="319" y="150"/>
                    <a:pt x="319" y="115"/>
                  </a:cubicBezTo>
                  <a:cubicBezTo>
                    <a:pt x="319" y="80"/>
                    <a:pt x="345" y="53"/>
                    <a:pt x="380" y="53"/>
                  </a:cubicBezTo>
                  <a:cubicBezTo>
                    <a:pt x="416" y="53"/>
                    <a:pt x="442" y="80"/>
                    <a:pt x="442" y="115"/>
                  </a:cubicBezTo>
                  <a:cubicBezTo>
                    <a:pt x="442" y="150"/>
                    <a:pt x="416" y="186"/>
                    <a:pt x="380" y="1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0"/>
            <p:cNvSpPr txBox="1"/>
            <p:nvPr/>
          </p:nvSpPr>
          <p:spPr>
            <a:xfrm rot="2631998">
              <a:off x="2592399" y="3045287"/>
              <a:ext cx="1610799" cy="1846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>
                  <a:solidFill>
                    <a:schemeClr val="dk2"/>
                  </a:solidFill>
                  <a:latin typeface="Lato"/>
                  <a:ea typeface="Lato"/>
                  <a:cs typeface="Lato"/>
                  <a:sym typeface="Lato"/>
                </a:rPr>
                <a:t>Bipolar </a:t>
              </a:r>
              <a:endParaRPr sz="9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74" name="Google Shape;274;p20"/>
          <p:cNvGrpSpPr/>
          <p:nvPr/>
        </p:nvGrpSpPr>
        <p:grpSpPr>
          <a:xfrm>
            <a:off x="5961900" y="5756400"/>
            <a:ext cx="6230100" cy="1101601"/>
            <a:chOff x="5961900" y="5756400"/>
            <a:chExt cx="6230100" cy="1101601"/>
          </a:xfrm>
        </p:grpSpPr>
        <p:sp>
          <p:nvSpPr>
            <p:cNvPr id="275" name="Google Shape;275;p20"/>
            <p:cNvSpPr/>
            <p:nvPr/>
          </p:nvSpPr>
          <p:spPr>
            <a:xfrm flipH="1">
              <a:off x="5961900" y="5756400"/>
              <a:ext cx="6230100" cy="1101600"/>
            </a:xfrm>
            <a:prstGeom prst="snip1Rect">
              <a:avLst>
                <a:gd name="adj" fmla="val 16667"/>
              </a:avLst>
            </a:prstGeom>
            <a:solidFill>
              <a:schemeClr val="dk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6" name="Google Shape;276;p20"/>
            <p:cNvGrpSpPr/>
            <p:nvPr/>
          </p:nvGrpSpPr>
          <p:grpSpPr>
            <a:xfrm>
              <a:off x="6945308" y="5802249"/>
              <a:ext cx="4683351" cy="1055751"/>
              <a:chOff x="924528" y="2369025"/>
              <a:chExt cx="9438434" cy="2130249"/>
            </a:xfrm>
          </p:grpSpPr>
          <p:sp>
            <p:nvSpPr>
              <p:cNvPr id="277" name="Google Shape;277;p20"/>
              <p:cNvSpPr/>
              <p:nvPr/>
            </p:nvSpPr>
            <p:spPr>
              <a:xfrm rot="-282991">
                <a:off x="7545196" y="2937223"/>
                <a:ext cx="999685" cy="999984"/>
              </a:xfrm>
              <a:prstGeom prst="ellipse">
                <a:avLst/>
              </a:prstGeom>
              <a:solidFill>
                <a:srgbClr val="7EC0DB">
                  <a:alpha val="29803"/>
                </a:srgbClr>
              </a:solidFill>
              <a:ln>
                <a:noFill/>
              </a:ln>
            </p:spPr>
            <p:txBody>
              <a:bodyPr spcFirstLastPara="1" wrap="square" lIns="109700" tIns="54850" rIns="109700" bIns="548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78" name="Google Shape;278;p20"/>
              <p:cNvGrpSpPr/>
              <p:nvPr/>
            </p:nvGrpSpPr>
            <p:grpSpPr>
              <a:xfrm>
                <a:off x="3725863" y="2977189"/>
                <a:ext cx="1790157" cy="932340"/>
                <a:chOff x="3913900" y="5865067"/>
                <a:chExt cx="3322489" cy="1730400"/>
              </a:xfrm>
            </p:grpSpPr>
            <p:cxnSp>
              <p:nvCxnSpPr>
                <p:cNvPr id="279" name="Google Shape;279;p20"/>
                <p:cNvCxnSpPr/>
                <p:nvPr/>
              </p:nvCxnSpPr>
              <p:spPr>
                <a:xfrm>
                  <a:off x="5664989" y="6731857"/>
                  <a:ext cx="15714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oval" w="med" len="med"/>
                </a:ln>
              </p:spPr>
            </p:cxnSp>
            <p:sp>
              <p:nvSpPr>
                <p:cNvPr id="280" name="Google Shape;280;p20"/>
                <p:cNvSpPr/>
                <p:nvPr/>
              </p:nvSpPr>
              <p:spPr>
                <a:xfrm rot="-5400000">
                  <a:off x="3913900" y="5865067"/>
                  <a:ext cx="1730400" cy="1730400"/>
                </a:xfrm>
                <a:prstGeom prst="arc">
                  <a:avLst>
                    <a:gd name="adj1" fmla="val 2657162"/>
                    <a:gd name="adj2" fmla="val 8176062"/>
                  </a:avLst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1" name="Google Shape;281;p20"/>
              <p:cNvGrpSpPr/>
              <p:nvPr/>
            </p:nvGrpSpPr>
            <p:grpSpPr>
              <a:xfrm>
                <a:off x="1646983" y="2897576"/>
                <a:ext cx="1078471" cy="1078714"/>
                <a:chOff x="7605011" y="9570388"/>
                <a:chExt cx="2156942" cy="2157429"/>
              </a:xfrm>
            </p:grpSpPr>
            <p:grpSp>
              <p:nvGrpSpPr>
                <p:cNvPr id="282" name="Google Shape;282;p20"/>
                <p:cNvGrpSpPr/>
                <p:nvPr/>
              </p:nvGrpSpPr>
              <p:grpSpPr>
                <a:xfrm rot="-283261">
                  <a:off x="7683910" y="9649265"/>
                  <a:ext cx="1999143" cy="1999676"/>
                  <a:chOff x="5013110" y="5059616"/>
                  <a:chExt cx="3378600" cy="3379500"/>
                </a:xfrm>
              </p:grpSpPr>
              <p:sp>
                <p:nvSpPr>
                  <p:cNvPr id="283" name="Google Shape;283;p20"/>
                  <p:cNvSpPr/>
                  <p:nvPr/>
                </p:nvSpPr>
                <p:spPr>
                  <a:xfrm>
                    <a:off x="5013110" y="5059616"/>
                    <a:ext cx="3378600" cy="3379500"/>
                  </a:xfrm>
                  <a:prstGeom prst="ellipse">
                    <a:avLst/>
                  </a:prstGeom>
                  <a:solidFill>
                    <a:srgbClr val="7EC0DB">
                      <a:alpha val="29803"/>
                    </a:srgbClr>
                  </a:solidFill>
                  <a:ln>
                    <a:noFill/>
                  </a:ln>
                </p:spPr>
                <p:txBody>
                  <a:bodyPr spcFirstLastPara="1" wrap="square" lIns="109700" tIns="54850" rIns="109700" bIns="5485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4" name="Google Shape;284;p20"/>
                  <p:cNvSpPr/>
                  <p:nvPr/>
                </p:nvSpPr>
                <p:spPr>
                  <a:xfrm>
                    <a:off x="5286107" y="5332685"/>
                    <a:ext cx="2832600" cy="2833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109700" tIns="54850" rIns="109700" bIns="5485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85" name="Google Shape;285;p20"/>
                <p:cNvSpPr/>
                <p:nvPr/>
              </p:nvSpPr>
              <p:spPr>
                <a:xfrm>
                  <a:off x="8300770" y="10295371"/>
                  <a:ext cx="804670" cy="648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" h="400" extrusionOk="0">
                      <a:moveTo>
                        <a:pt x="487" y="71"/>
                      </a:moveTo>
                      <a:lnTo>
                        <a:pt x="487" y="71"/>
                      </a:lnTo>
                      <a:cubicBezTo>
                        <a:pt x="372" y="0"/>
                        <a:pt x="372" y="0"/>
                        <a:pt x="372" y="0"/>
                      </a:cubicBezTo>
                      <a:cubicBezTo>
                        <a:pt x="363" y="0"/>
                        <a:pt x="363" y="0"/>
                        <a:pt x="354" y="0"/>
                      </a:cubicBezTo>
                      <a:cubicBezTo>
                        <a:pt x="248" y="71"/>
                        <a:pt x="248" y="71"/>
                        <a:pt x="248" y="71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132" y="0"/>
                        <a:pt x="132" y="0"/>
                        <a:pt x="123" y="0"/>
                      </a:cubicBezTo>
                      <a:cubicBezTo>
                        <a:pt x="8" y="71"/>
                        <a:pt x="8" y="71"/>
                        <a:pt x="8" y="71"/>
                      </a:cubicBezTo>
                      <a:cubicBezTo>
                        <a:pt x="0" y="80"/>
                        <a:pt x="0" y="80"/>
                        <a:pt x="0" y="89"/>
                      </a:cubicBezTo>
                      <a:cubicBezTo>
                        <a:pt x="0" y="382"/>
                        <a:pt x="0" y="382"/>
                        <a:pt x="0" y="382"/>
                      </a:cubicBezTo>
                      <a:cubicBezTo>
                        <a:pt x="0" y="382"/>
                        <a:pt x="0" y="390"/>
                        <a:pt x="8" y="390"/>
                      </a:cubicBezTo>
                      <a:cubicBezTo>
                        <a:pt x="8" y="399"/>
                        <a:pt x="17" y="399"/>
                        <a:pt x="26" y="390"/>
                      </a:cubicBezTo>
                      <a:cubicBezTo>
                        <a:pt x="132" y="328"/>
                        <a:pt x="132" y="328"/>
                        <a:pt x="132" y="328"/>
                      </a:cubicBezTo>
                      <a:cubicBezTo>
                        <a:pt x="239" y="390"/>
                        <a:pt x="239" y="390"/>
                        <a:pt x="239" y="390"/>
                      </a:cubicBezTo>
                      <a:cubicBezTo>
                        <a:pt x="248" y="399"/>
                        <a:pt x="248" y="399"/>
                        <a:pt x="257" y="390"/>
                      </a:cubicBezTo>
                      <a:cubicBezTo>
                        <a:pt x="363" y="328"/>
                        <a:pt x="363" y="328"/>
                        <a:pt x="363" y="328"/>
                      </a:cubicBezTo>
                      <a:cubicBezTo>
                        <a:pt x="470" y="390"/>
                        <a:pt x="470" y="390"/>
                        <a:pt x="470" y="390"/>
                      </a:cubicBezTo>
                      <a:cubicBezTo>
                        <a:pt x="470" y="399"/>
                        <a:pt x="478" y="399"/>
                        <a:pt x="478" y="399"/>
                      </a:cubicBezTo>
                      <a:cubicBezTo>
                        <a:pt x="478" y="399"/>
                        <a:pt x="487" y="399"/>
                        <a:pt x="487" y="390"/>
                      </a:cubicBezTo>
                      <a:cubicBezTo>
                        <a:pt x="496" y="390"/>
                        <a:pt x="496" y="382"/>
                        <a:pt x="496" y="382"/>
                      </a:cubicBezTo>
                      <a:cubicBezTo>
                        <a:pt x="496" y="89"/>
                        <a:pt x="496" y="89"/>
                        <a:pt x="496" y="89"/>
                      </a:cubicBezTo>
                      <a:cubicBezTo>
                        <a:pt x="496" y="80"/>
                        <a:pt x="496" y="80"/>
                        <a:pt x="487" y="71"/>
                      </a:cubicBezTo>
                      <a:close/>
                      <a:moveTo>
                        <a:pt x="115" y="293"/>
                      </a:moveTo>
                      <a:lnTo>
                        <a:pt x="115" y="293"/>
                      </a:lnTo>
                      <a:cubicBezTo>
                        <a:pt x="35" y="346"/>
                        <a:pt x="35" y="346"/>
                        <a:pt x="35" y="346"/>
                      </a:cubicBezTo>
                      <a:cubicBezTo>
                        <a:pt x="35" y="98"/>
                        <a:pt x="35" y="98"/>
                        <a:pt x="35" y="98"/>
                      </a:cubicBezTo>
                      <a:cubicBezTo>
                        <a:pt x="115" y="44"/>
                        <a:pt x="115" y="44"/>
                        <a:pt x="115" y="44"/>
                      </a:cubicBezTo>
                      <a:lnTo>
                        <a:pt x="115" y="293"/>
                      </a:lnTo>
                      <a:close/>
                      <a:moveTo>
                        <a:pt x="230" y="346"/>
                      </a:moveTo>
                      <a:lnTo>
                        <a:pt x="230" y="346"/>
                      </a:lnTo>
                      <a:cubicBezTo>
                        <a:pt x="150" y="293"/>
                        <a:pt x="150" y="293"/>
                        <a:pt x="150" y="293"/>
                      </a:cubicBezTo>
                      <a:cubicBezTo>
                        <a:pt x="150" y="44"/>
                        <a:pt x="150" y="44"/>
                        <a:pt x="150" y="44"/>
                      </a:cubicBezTo>
                      <a:cubicBezTo>
                        <a:pt x="230" y="98"/>
                        <a:pt x="230" y="98"/>
                        <a:pt x="230" y="98"/>
                      </a:cubicBezTo>
                      <a:lnTo>
                        <a:pt x="230" y="346"/>
                      </a:lnTo>
                      <a:close/>
                      <a:moveTo>
                        <a:pt x="345" y="293"/>
                      </a:moveTo>
                      <a:lnTo>
                        <a:pt x="345" y="293"/>
                      </a:lnTo>
                      <a:cubicBezTo>
                        <a:pt x="266" y="346"/>
                        <a:pt x="266" y="346"/>
                        <a:pt x="266" y="346"/>
                      </a:cubicBezTo>
                      <a:cubicBezTo>
                        <a:pt x="266" y="98"/>
                        <a:pt x="266" y="98"/>
                        <a:pt x="266" y="98"/>
                      </a:cubicBezTo>
                      <a:cubicBezTo>
                        <a:pt x="345" y="44"/>
                        <a:pt x="345" y="44"/>
                        <a:pt x="345" y="44"/>
                      </a:cubicBezTo>
                      <a:lnTo>
                        <a:pt x="345" y="293"/>
                      </a:lnTo>
                      <a:close/>
                      <a:moveTo>
                        <a:pt x="461" y="346"/>
                      </a:moveTo>
                      <a:lnTo>
                        <a:pt x="461" y="346"/>
                      </a:lnTo>
                      <a:cubicBezTo>
                        <a:pt x="380" y="293"/>
                        <a:pt x="380" y="293"/>
                        <a:pt x="380" y="293"/>
                      </a:cubicBezTo>
                      <a:cubicBezTo>
                        <a:pt x="380" y="44"/>
                        <a:pt x="380" y="44"/>
                        <a:pt x="380" y="44"/>
                      </a:cubicBezTo>
                      <a:cubicBezTo>
                        <a:pt x="461" y="98"/>
                        <a:pt x="461" y="98"/>
                        <a:pt x="461" y="98"/>
                      </a:cubicBezTo>
                      <a:lnTo>
                        <a:pt x="461" y="34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86" name="Google Shape;286;p20"/>
              <p:cNvSpPr/>
              <p:nvPr/>
            </p:nvSpPr>
            <p:spPr>
              <a:xfrm rot="-283366">
                <a:off x="7633306" y="3018181"/>
                <a:ext cx="838045" cy="83834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09700" tIns="54850" rIns="109700" bIns="548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87" name="Google Shape;287;p20"/>
              <p:cNvGrpSpPr/>
              <p:nvPr/>
            </p:nvGrpSpPr>
            <p:grpSpPr>
              <a:xfrm rot="-282635">
                <a:off x="5596567" y="2932678"/>
                <a:ext cx="999726" cy="999992"/>
                <a:chOff x="5013110" y="5059616"/>
                <a:chExt cx="3378600" cy="3379500"/>
              </a:xfrm>
            </p:grpSpPr>
            <p:sp>
              <p:nvSpPr>
                <p:cNvPr id="288" name="Google Shape;288;p20"/>
                <p:cNvSpPr/>
                <p:nvPr/>
              </p:nvSpPr>
              <p:spPr>
                <a:xfrm>
                  <a:off x="5013110" y="5059616"/>
                  <a:ext cx="3378600" cy="3379500"/>
                </a:xfrm>
                <a:prstGeom prst="ellipse">
                  <a:avLst/>
                </a:prstGeom>
                <a:solidFill>
                  <a:srgbClr val="ABD7C9">
                    <a:alpha val="29803"/>
                  </a:srgbClr>
                </a:solidFill>
                <a:ln>
                  <a:noFill/>
                </a:ln>
              </p:spPr>
              <p:txBody>
                <a:bodyPr spcFirstLastPara="1" wrap="square" lIns="109700" tIns="54850" rIns="109700" bIns="5485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20"/>
                <p:cNvSpPr/>
                <p:nvPr/>
              </p:nvSpPr>
              <p:spPr>
                <a:xfrm>
                  <a:off x="5286107" y="5332685"/>
                  <a:ext cx="2832600" cy="2833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09700" tIns="54850" rIns="109700" bIns="5485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0" name="Google Shape;290;p20"/>
              <p:cNvGrpSpPr/>
              <p:nvPr/>
            </p:nvGrpSpPr>
            <p:grpSpPr>
              <a:xfrm rot="-282635">
                <a:off x="3635793" y="2929716"/>
                <a:ext cx="999726" cy="999992"/>
                <a:chOff x="5013110" y="5059616"/>
                <a:chExt cx="3378600" cy="3379500"/>
              </a:xfrm>
            </p:grpSpPr>
            <p:sp>
              <p:nvSpPr>
                <p:cNvPr id="291" name="Google Shape;291;p20"/>
                <p:cNvSpPr/>
                <p:nvPr/>
              </p:nvSpPr>
              <p:spPr>
                <a:xfrm>
                  <a:off x="5013110" y="5059616"/>
                  <a:ext cx="3378600" cy="3379500"/>
                </a:xfrm>
                <a:prstGeom prst="ellipse">
                  <a:avLst/>
                </a:prstGeom>
                <a:solidFill>
                  <a:srgbClr val="9AD2D8">
                    <a:alpha val="29803"/>
                  </a:srgbClr>
                </a:solidFill>
                <a:ln>
                  <a:noFill/>
                </a:ln>
              </p:spPr>
              <p:txBody>
                <a:bodyPr spcFirstLastPara="1" wrap="square" lIns="109700" tIns="54850" rIns="109700" bIns="5485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" name="Google Shape;292;p20"/>
                <p:cNvSpPr/>
                <p:nvPr/>
              </p:nvSpPr>
              <p:spPr>
                <a:xfrm>
                  <a:off x="5286108" y="5332684"/>
                  <a:ext cx="2832600" cy="2833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09700" tIns="54850" rIns="109700" bIns="5485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3" name="Google Shape;293;p20"/>
              <p:cNvGrpSpPr/>
              <p:nvPr/>
            </p:nvGrpSpPr>
            <p:grpSpPr>
              <a:xfrm>
                <a:off x="5684661" y="2977189"/>
                <a:ext cx="1790157" cy="932340"/>
                <a:chOff x="3913900" y="5865067"/>
                <a:chExt cx="3322489" cy="1730400"/>
              </a:xfrm>
            </p:grpSpPr>
            <p:cxnSp>
              <p:nvCxnSpPr>
                <p:cNvPr id="294" name="Google Shape;294;p20"/>
                <p:cNvCxnSpPr/>
                <p:nvPr/>
              </p:nvCxnSpPr>
              <p:spPr>
                <a:xfrm>
                  <a:off x="5664989" y="6731857"/>
                  <a:ext cx="15714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oval" w="med" len="med"/>
                </a:ln>
              </p:spPr>
            </p:cxnSp>
            <p:sp>
              <p:nvSpPr>
                <p:cNvPr id="295" name="Google Shape;295;p20"/>
                <p:cNvSpPr/>
                <p:nvPr/>
              </p:nvSpPr>
              <p:spPr>
                <a:xfrm rot="-5400000">
                  <a:off x="3913900" y="5865067"/>
                  <a:ext cx="1730400" cy="1730400"/>
                </a:xfrm>
                <a:prstGeom prst="arc">
                  <a:avLst>
                    <a:gd name="adj1" fmla="val 2657162"/>
                    <a:gd name="adj2" fmla="val 8176062"/>
                  </a:avLst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6" name="Google Shape;296;p20"/>
              <p:cNvGrpSpPr/>
              <p:nvPr/>
            </p:nvGrpSpPr>
            <p:grpSpPr>
              <a:xfrm>
                <a:off x="1767403" y="2977189"/>
                <a:ext cx="1790157" cy="932340"/>
                <a:chOff x="3913900" y="5865067"/>
                <a:chExt cx="3322489" cy="1730400"/>
              </a:xfrm>
            </p:grpSpPr>
            <p:cxnSp>
              <p:nvCxnSpPr>
                <p:cNvPr id="297" name="Google Shape;297;p20"/>
                <p:cNvCxnSpPr/>
                <p:nvPr/>
              </p:nvCxnSpPr>
              <p:spPr>
                <a:xfrm>
                  <a:off x="5664989" y="6731857"/>
                  <a:ext cx="15714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oval" w="med" len="med"/>
                </a:ln>
              </p:spPr>
            </p:cxnSp>
            <p:sp>
              <p:nvSpPr>
                <p:cNvPr id="298" name="Google Shape;298;p20"/>
                <p:cNvSpPr/>
                <p:nvPr/>
              </p:nvSpPr>
              <p:spPr>
                <a:xfrm rot="-5400000">
                  <a:off x="3913900" y="5865067"/>
                  <a:ext cx="1730400" cy="1730400"/>
                </a:xfrm>
                <a:prstGeom prst="arc">
                  <a:avLst>
                    <a:gd name="adj1" fmla="val 2657162"/>
                    <a:gd name="adj2" fmla="val 8176062"/>
                  </a:avLst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99" name="Google Shape;299;p20"/>
              <p:cNvSpPr txBox="1"/>
              <p:nvPr/>
            </p:nvSpPr>
            <p:spPr>
              <a:xfrm>
                <a:off x="924528" y="3754074"/>
                <a:ext cx="2230800" cy="74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About Us</a:t>
                </a:r>
                <a:endParaRPr/>
              </a:p>
            </p:txBody>
          </p:sp>
          <p:sp>
            <p:nvSpPr>
              <p:cNvPr id="300" name="Google Shape;300;p20"/>
              <p:cNvSpPr txBox="1"/>
              <p:nvPr/>
            </p:nvSpPr>
            <p:spPr>
              <a:xfrm>
                <a:off x="2623374" y="2369025"/>
                <a:ext cx="4189500" cy="74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Product Description</a:t>
                </a:r>
                <a:endParaRPr/>
              </a:p>
            </p:txBody>
          </p:sp>
          <p:sp>
            <p:nvSpPr>
              <p:cNvPr id="301" name="Google Shape;301;p20"/>
              <p:cNvSpPr txBox="1"/>
              <p:nvPr/>
            </p:nvSpPr>
            <p:spPr>
              <a:xfrm>
                <a:off x="5033602" y="3745147"/>
                <a:ext cx="2230800" cy="74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Key Facts</a:t>
                </a:r>
                <a:endParaRPr/>
              </a:p>
            </p:txBody>
          </p:sp>
          <p:sp>
            <p:nvSpPr>
              <p:cNvPr id="302" name="Google Shape;302;p20"/>
              <p:cNvSpPr txBox="1"/>
              <p:nvPr/>
            </p:nvSpPr>
            <p:spPr>
              <a:xfrm>
                <a:off x="7475162" y="2372334"/>
                <a:ext cx="2887800" cy="74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Market Value</a:t>
                </a:r>
                <a:endParaRPr/>
              </a:p>
            </p:txBody>
          </p:sp>
          <p:pic>
            <p:nvPicPr>
              <p:cNvPr id="303" name="Google Shape;303;p20" descr="Brain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874947" y="3176054"/>
                <a:ext cx="480992" cy="4809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4" name="Google Shape;304;p20" descr="Checklist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816187" y="3176054"/>
                <a:ext cx="540925" cy="540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5" name="Google Shape;305;p20" descr="Upward trend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7758759" y="3130285"/>
                <a:ext cx="572529" cy="5725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6" name="Google Shape;306;p20"/>
              <p:cNvSpPr/>
              <p:nvPr/>
            </p:nvSpPr>
            <p:spPr>
              <a:xfrm rot="-5400000">
                <a:off x="7640517" y="2977189"/>
                <a:ext cx="932340" cy="932340"/>
              </a:xfrm>
              <a:prstGeom prst="arc">
                <a:avLst>
                  <a:gd name="adj1" fmla="val 2657162"/>
                  <a:gd name="adj2" fmla="val 8176062"/>
                </a:avLst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21"/>
          <p:cNvGrpSpPr/>
          <p:nvPr/>
        </p:nvGrpSpPr>
        <p:grpSpPr>
          <a:xfrm>
            <a:off x="857250" y="119589"/>
            <a:ext cx="10481469" cy="1039544"/>
            <a:chOff x="1690738" y="483017"/>
            <a:chExt cx="20962938" cy="2079087"/>
          </a:xfrm>
        </p:grpSpPr>
        <p:sp>
          <p:nvSpPr>
            <p:cNvPr id="313" name="Google Shape;313;p21"/>
            <p:cNvSpPr txBox="1"/>
            <p:nvPr/>
          </p:nvSpPr>
          <p:spPr>
            <a:xfrm>
              <a:off x="1690738" y="483017"/>
              <a:ext cx="20962938" cy="1446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>
                  <a:solidFill>
                    <a:srgbClr val="243748"/>
                  </a:solidFill>
                  <a:latin typeface="Calibri"/>
                  <a:ea typeface="Calibri"/>
                  <a:cs typeface="Calibri"/>
                  <a:sym typeface="Calibri"/>
                </a:rPr>
                <a:t>Product Description </a:t>
              </a:r>
              <a:endParaRPr/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11412311" y="2470667"/>
              <a:ext cx="1553038" cy="91437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45650" tIns="22825" rIns="45650" bIns="228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315" name="Google Shape;315;p21"/>
            <p:cNvSpPr txBox="1"/>
            <p:nvPr/>
          </p:nvSpPr>
          <p:spPr>
            <a:xfrm>
              <a:off x="6361236" y="1634834"/>
              <a:ext cx="11655185" cy="8391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8725" tIns="54350" rIns="108725" bIns="5435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550"/>
                <a:buFont typeface="Arial"/>
                <a:buNone/>
              </a:pPr>
              <a:endParaRPr sz="1550">
                <a:solidFill>
                  <a:schemeClr val="accen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316" name="Google Shape;316;p21"/>
          <p:cNvGrpSpPr/>
          <p:nvPr/>
        </p:nvGrpSpPr>
        <p:grpSpPr>
          <a:xfrm>
            <a:off x="5075902" y="2631310"/>
            <a:ext cx="1970843" cy="2604093"/>
            <a:chOff x="9829438" y="5671231"/>
            <a:chExt cx="4196867" cy="5545360"/>
          </a:xfrm>
        </p:grpSpPr>
        <p:sp>
          <p:nvSpPr>
            <p:cNvPr id="317" name="Google Shape;317;p21"/>
            <p:cNvSpPr/>
            <p:nvPr/>
          </p:nvSpPr>
          <p:spPr>
            <a:xfrm>
              <a:off x="10222282" y="5671231"/>
              <a:ext cx="3460286" cy="3453573"/>
            </a:xfrm>
            <a:custGeom>
              <a:avLst/>
              <a:gdLst/>
              <a:ahLst/>
              <a:cxnLst/>
              <a:rect l="l" t="t" r="r" b="b"/>
              <a:pathLst>
                <a:path w="6055" h="6044" extrusionOk="0">
                  <a:moveTo>
                    <a:pt x="3028" y="0"/>
                  </a:moveTo>
                  <a:lnTo>
                    <a:pt x="3028" y="0"/>
                  </a:lnTo>
                  <a:cubicBezTo>
                    <a:pt x="1357" y="0"/>
                    <a:pt x="0" y="1350"/>
                    <a:pt x="0" y="3021"/>
                  </a:cubicBezTo>
                  <a:cubicBezTo>
                    <a:pt x="0" y="3409"/>
                    <a:pt x="79" y="3787"/>
                    <a:pt x="212" y="4128"/>
                  </a:cubicBezTo>
                  <a:cubicBezTo>
                    <a:pt x="239" y="4155"/>
                    <a:pt x="264" y="4190"/>
                    <a:pt x="285" y="4221"/>
                  </a:cubicBezTo>
                  <a:cubicBezTo>
                    <a:pt x="368" y="4253"/>
                    <a:pt x="425" y="4330"/>
                    <a:pt x="425" y="4418"/>
                  </a:cubicBezTo>
                  <a:cubicBezTo>
                    <a:pt x="425" y="4423"/>
                    <a:pt x="425" y="4423"/>
                    <a:pt x="425" y="4428"/>
                  </a:cubicBezTo>
                  <a:cubicBezTo>
                    <a:pt x="528" y="4438"/>
                    <a:pt x="606" y="4527"/>
                    <a:pt x="606" y="4630"/>
                  </a:cubicBezTo>
                  <a:cubicBezTo>
                    <a:pt x="606" y="4682"/>
                    <a:pt x="585" y="4729"/>
                    <a:pt x="560" y="4765"/>
                  </a:cubicBezTo>
                  <a:cubicBezTo>
                    <a:pt x="875" y="5220"/>
                    <a:pt x="1320" y="5577"/>
                    <a:pt x="1838" y="5799"/>
                  </a:cubicBezTo>
                  <a:cubicBezTo>
                    <a:pt x="2096" y="5541"/>
                    <a:pt x="2096" y="5541"/>
                    <a:pt x="2096" y="5541"/>
                  </a:cubicBezTo>
                  <a:cubicBezTo>
                    <a:pt x="2960" y="6043"/>
                    <a:pt x="2960" y="6043"/>
                    <a:pt x="2960" y="6043"/>
                  </a:cubicBezTo>
                  <a:cubicBezTo>
                    <a:pt x="2976" y="6043"/>
                    <a:pt x="2997" y="6043"/>
                    <a:pt x="3012" y="6043"/>
                  </a:cubicBezTo>
                  <a:cubicBezTo>
                    <a:pt x="3876" y="5541"/>
                    <a:pt x="3876" y="5541"/>
                    <a:pt x="3876" y="5541"/>
                  </a:cubicBezTo>
                  <a:cubicBezTo>
                    <a:pt x="4160" y="5826"/>
                    <a:pt x="4160" y="5826"/>
                    <a:pt x="4160" y="5826"/>
                  </a:cubicBezTo>
                  <a:cubicBezTo>
                    <a:pt x="5268" y="5381"/>
                    <a:pt x="6054" y="4288"/>
                    <a:pt x="6054" y="3021"/>
                  </a:cubicBezTo>
                  <a:lnTo>
                    <a:pt x="6054" y="3021"/>
                  </a:lnTo>
                  <a:cubicBezTo>
                    <a:pt x="6054" y="1350"/>
                    <a:pt x="4699" y="0"/>
                    <a:pt x="3028" y="0"/>
                  </a:cubicBezTo>
                </a:path>
              </a:pathLst>
            </a:custGeom>
            <a:solidFill>
              <a:srgbClr val="ABD7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10343406" y="8028172"/>
              <a:ext cx="225886" cy="366636"/>
            </a:xfrm>
            <a:custGeom>
              <a:avLst/>
              <a:gdLst/>
              <a:ahLst/>
              <a:cxnLst/>
              <a:rect l="l" t="t" r="r" b="b"/>
              <a:pathLst>
                <a:path w="395" h="638" extrusionOk="0">
                  <a:moveTo>
                    <a:pt x="0" y="0"/>
                  </a:moveTo>
                  <a:lnTo>
                    <a:pt x="0" y="0"/>
                  </a:lnTo>
                  <a:cubicBezTo>
                    <a:pt x="89" y="228"/>
                    <a:pt x="208" y="441"/>
                    <a:pt x="348" y="637"/>
                  </a:cubicBezTo>
                  <a:cubicBezTo>
                    <a:pt x="373" y="601"/>
                    <a:pt x="394" y="554"/>
                    <a:pt x="394" y="502"/>
                  </a:cubicBezTo>
                  <a:cubicBezTo>
                    <a:pt x="394" y="399"/>
                    <a:pt x="316" y="310"/>
                    <a:pt x="213" y="300"/>
                  </a:cubicBezTo>
                  <a:cubicBezTo>
                    <a:pt x="213" y="295"/>
                    <a:pt x="213" y="295"/>
                    <a:pt x="213" y="290"/>
                  </a:cubicBezTo>
                  <a:cubicBezTo>
                    <a:pt x="213" y="202"/>
                    <a:pt x="156" y="125"/>
                    <a:pt x="73" y="93"/>
                  </a:cubicBezTo>
                  <a:cubicBezTo>
                    <a:pt x="52" y="62"/>
                    <a:pt x="27" y="27"/>
                    <a:pt x="0" y="0"/>
                  </a:cubicBezTo>
                </a:path>
              </a:pathLst>
            </a:custGeom>
            <a:solidFill>
              <a:srgbClr val="F5F4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9878543" y="8836733"/>
              <a:ext cx="4098657" cy="2366764"/>
            </a:xfrm>
            <a:custGeom>
              <a:avLst/>
              <a:gdLst/>
              <a:ahLst/>
              <a:cxnLst/>
              <a:rect l="l" t="t" r="r" b="b"/>
              <a:pathLst>
                <a:path w="7173" h="4145" extrusionOk="0">
                  <a:moveTo>
                    <a:pt x="7135" y="3482"/>
                  </a:moveTo>
                  <a:lnTo>
                    <a:pt x="7135" y="3482"/>
                  </a:lnTo>
                  <a:cubicBezTo>
                    <a:pt x="7172" y="3844"/>
                    <a:pt x="6815" y="4144"/>
                    <a:pt x="6338" y="4144"/>
                  </a:cubicBezTo>
                  <a:cubicBezTo>
                    <a:pt x="833" y="4144"/>
                    <a:pt x="833" y="4144"/>
                    <a:pt x="833" y="4144"/>
                  </a:cubicBezTo>
                  <a:cubicBezTo>
                    <a:pt x="358" y="4144"/>
                    <a:pt x="0" y="3844"/>
                    <a:pt x="36" y="3482"/>
                  </a:cubicBezTo>
                  <a:cubicBezTo>
                    <a:pt x="275" y="1334"/>
                    <a:pt x="275" y="1334"/>
                    <a:pt x="275" y="1334"/>
                  </a:cubicBezTo>
                  <a:cubicBezTo>
                    <a:pt x="306" y="1024"/>
                    <a:pt x="683" y="739"/>
                    <a:pt x="1097" y="647"/>
                  </a:cubicBezTo>
                  <a:cubicBezTo>
                    <a:pt x="1330" y="589"/>
                    <a:pt x="1992" y="419"/>
                    <a:pt x="2365" y="331"/>
                  </a:cubicBezTo>
                  <a:cubicBezTo>
                    <a:pt x="2696" y="0"/>
                    <a:pt x="2696" y="0"/>
                    <a:pt x="2696" y="0"/>
                  </a:cubicBezTo>
                  <a:cubicBezTo>
                    <a:pt x="3586" y="517"/>
                    <a:pt x="3586" y="517"/>
                    <a:pt x="3586" y="517"/>
                  </a:cubicBezTo>
                  <a:cubicBezTo>
                    <a:pt x="4476" y="0"/>
                    <a:pt x="4476" y="0"/>
                    <a:pt x="4476" y="0"/>
                  </a:cubicBezTo>
                  <a:cubicBezTo>
                    <a:pt x="4802" y="331"/>
                    <a:pt x="4802" y="331"/>
                    <a:pt x="4802" y="331"/>
                  </a:cubicBezTo>
                  <a:cubicBezTo>
                    <a:pt x="4802" y="331"/>
                    <a:pt x="5842" y="589"/>
                    <a:pt x="6075" y="647"/>
                  </a:cubicBezTo>
                  <a:cubicBezTo>
                    <a:pt x="6489" y="739"/>
                    <a:pt x="6867" y="1024"/>
                    <a:pt x="6898" y="1334"/>
                  </a:cubicBezTo>
                  <a:cubicBezTo>
                    <a:pt x="7135" y="3482"/>
                    <a:pt x="7135" y="3482"/>
                    <a:pt x="7135" y="3482"/>
                  </a:cubicBezTo>
                </a:path>
              </a:pathLst>
            </a:custGeom>
            <a:solidFill>
              <a:srgbClr val="FDFE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11927873" y="8836733"/>
              <a:ext cx="2049329" cy="2366764"/>
            </a:xfrm>
            <a:custGeom>
              <a:avLst/>
              <a:gdLst/>
              <a:ahLst/>
              <a:cxnLst/>
              <a:rect l="l" t="t" r="r" b="b"/>
              <a:pathLst>
                <a:path w="3587" h="4145" extrusionOk="0">
                  <a:moveTo>
                    <a:pt x="3549" y="3482"/>
                  </a:moveTo>
                  <a:lnTo>
                    <a:pt x="3549" y="3482"/>
                  </a:lnTo>
                  <a:cubicBezTo>
                    <a:pt x="3312" y="1334"/>
                    <a:pt x="3312" y="1334"/>
                    <a:pt x="3312" y="1334"/>
                  </a:cubicBezTo>
                  <a:cubicBezTo>
                    <a:pt x="3281" y="1024"/>
                    <a:pt x="2903" y="739"/>
                    <a:pt x="2489" y="647"/>
                  </a:cubicBezTo>
                  <a:cubicBezTo>
                    <a:pt x="2209" y="579"/>
                    <a:pt x="1216" y="331"/>
                    <a:pt x="1216" y="331"/>
                  </a:cubicBezTo>
                  <a:cubicBezTo>
                    <a:pt x="890" y="0"/>
                    <a:pt x="890" y="0"/>
                    <a:pt x="890" y="0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5" y="4144"/>
                    <a:pt x="5" y="4144"/>
                    <a:pt x="5" y="4144"/>
                  </a:cubicBezTo>
                  <a:cubicBezTo>
                    <a:pt x="2752" y="4144"/>
                    <a:pt x="2752" y="4144"/>
                    <a:pt x="2752" y="4144"/>
                  </a:cubicBezTo>
                  <a:cubicBezTo>
                    <a:pt x="3229" y="4144"/>
                    <a:pt x="3586" y="3844"/>
                    <a:pt x="3549" y="3482"/>
                  </a:cubicBezTo>
                </a:path>
              </a:pathLst>
            </a:custGeom>
            <a:solidFill>
              <a:srgbClr val="E2E1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11230578" y="9023326"/>
              <a:ext cx="697295" cy="556500"/>
            </a:xfrm>
            <a:custGeom>
              <a:avLst/>
              <a:gdLst/>
              <a:ahLst/>
              <a:cxnLst/>
              <a:rect l="l" t="t" r="r" b="b"/>
              <a:pathLst>
                <a:path w="1222" h="969" extrusionOk="0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11230578" y="9023326"/>
              <a:ext cx="697295" cy="556500"/>
            </a:xfrm>
            <a:custGeom>
              <a:avLst/>
              <a:gdLst/>
              <a:ahLst/>
              <a:cxnLst/>
              <a:rect l="l" t="t" r="r" b="b"/>
              <a:pathLst>
                <a:path w="1222" h="969" extrusionOk="0">
                  <a:moveTo>
                    <a:pt x="0" y="0"/>
                  </a:moveTo>
                  <a:lnTo>
                    <a:pt x="833" y="968"/>
                  </a:lnTo>
                  <a:lnTo>
                    <a:pt x="838" y="968"/>
                  </a:lnTo>
                  <a:lnTo>
                    <a:pt x="1221" y="585"/>
                  </a:lnTo>
                  <a:lnTo>
                    <a:pt x="1221" y="579"/>
                  </a:lnTo>
                  <a:lnTo>
                    <a:pt x="1221" y="585"/>
                  </a:lnTo>
                  <a:lnTo>
                    <a:pt x="1221" y="585"/>
                  </a:lnTo>
                  <a:lnTo>
                    <a:pt x="1221" y="186"/>
                  </a:lnTo>
                  <a:lnTo>
                    <a:pt x="1221" y="186"/>
                  </a:ln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12625169" y="9023326"/>
              <a:ext cx="3273" cy="32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12625169" y="9023326"/>
              <a:ext cx="3273" cy="327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D1CFC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11927873" y="9023326"/>
              <a:ext cx="697296" cy="556500"/>
            </a:xfrm>
            <a:custGeom>
              <a:avLst/>
              <a:gdLst/>
              <a:ahLst/>
              <a:cxnLst/>
              <a:rect l="l" t="t" r="r" b="b"/>
              <a:pathLst>
                <a:path w="1223" h="969" extrusionOk="0">
                  <a:moveTo>
                    <a:pt x="1222" y="0"/>
                  </a:moveTo>
                  <a:lnTo>
                    <a:pt x="1222" y="0"/>
                  </a:lnTo>
                  <a:cubicBezTo>
                    <a:pt x="0" y="186"/>
                    <a:pt x="0" y="186"/>
                    <a:pt x="0" y="186"/>
                  </a:cubicBezTo>
                  <a:cubicBezTo>
                    <a:pt x="0" y="585"/>
                    <a:pt x="0" y="585"/>
                    <a:pt x="0" y="585"/>
                  </a:cubicBezTo>
                  <a:cubicBezTo>
                    <a:pt x="383" y="968"/>
                    <a:pt x="383" y="968"/>
                    <a:pt x="383" y="968"/>
                  </a:cubicBezTo>
                  <a:cubicBezTo>
                    <a:pt x="388" y="968"/>
                    <a:pt x="388" y="968"/>
                    <a:pt x="388" y="968"/>
                  </a:cubicBezTo>
                  <a:cubicBezTo>
                    <a:pt x="1222" y="0"/>
                    <a:pt x="1222" y="0"/>
                    <a:pt x="1222" y="0"/>
                  </a:cubicBezTo>
                </a:path>
              </a:pathLst>
            </a:custGeom>
            <a:solidFill>
              <a:srgbClr val="C0BEB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1"/>
            <p:cNvSpPr/>
            <p:nvPr/>
          </p:nvSpPr>
          <p:spPr>
            <a:xfrm>
              <a:off x="11230578" y="8836733"/>
              <a:ext cx="697295" cy="625245"/>
            </a:xfrm>
            <a:custGeom>
              <a:avLst/>
              <a:gdLst/>
              <a:ahLst/>
              <a:cxnLst/>
              <a:rect l="l" t="t" r="r" b="b"/>
              <a:pathLst>
                <a:path w="1222" h="1092" extrusionOk="0">
                  <a:moveTo>
                    <a:pt x="864" y="1091"/>
                  </a:moveTo>
                  <a:lnTo>
                    <a:pt x="0" y="331"/>
                  </a:lnTo>
                  <a:lnTo>
                    <a:pt x="331" y="0"/>
                  </a:lnTo>
                  <a:lnTo>
                    <a:pt x="1221" y="517"/>
                  </a:lnTo>
                  <a:lnTo>
                    <a:pt x="864" y="109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11927873" y="8836733"/>
              <a:ext cx="694023" cy="625245"/>
            </a:xfrm>
            <a:custGeom>
              <a:avLst/>
              <a:gdLst/>
              <a:ahLst/>
              <a:cxnLst/>
              <a:rect l="l" t="t" r="r" b="b"/>
              <a:pathLst>
                <a:path w="1217" h="1092" extrusionOk="0">
                  <a:moveTo>
                    <a:pt x="352" y="1091"/>
                  </a:moveTo>
                  <a:lnTo>
                    <a:pt x="1216" y="331"/>
                  </a:lnTo>
                  <a:lnTo>
                    <a:pt x="890" y="0"/>
                  </a:lnTo>
                  <a:lnTo>
                    <a:pt x="0" y="517"/>
                  </a:lnTo>
                  <a:lnTo>
                    <a:pt x="352" y="1091"/>
                  </a:lnTo>
                </a:path>
              </a:pathLst>
            </a:custGeom>
            <a:solidFill>
              <a:srgbClr val="FDFE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11734725" y="9288481"/>
              <a:ext cx="386295" cy="314258"/>
            </a:xfrm>
            <a:custGeom>
              <a:avLst/>
              <a:gdLst/>
              <a:ahLst/>
              <a:cxnLst/>
              <a:rect l="l" t="t" r="r" b="b"/>
              <a:pathLst>
                <a:path w="673" h="550" extrusionOk="0">
                  <a:moveTo>
                    <a:pt x="166" y="549"/>
                  </a:moveTo>
                  <a:lnTo>
                    <a:pt x="0" y="275"/>
                  </a:lnTo>
                  <a:lnTo>
                    <a:pt x="166" y="0"/>
                  </a:lnTo>
                  <a:lnTo>
                    <a:pt x="501" y="0"/>
                  </a:lnTo>
                  <a:lnTo>
                    <a:pt x="672" y="275"/>
                  </a:lnTo>
                  <a:lnTo>
                    <a:pt x="501" y="549"/>
                  </a:lnTo>
                  <a:lnTo>
                    <a:pt x="166" y="549"/>
                  </a:lnTo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11931146" y="9288481"/>
              <a:ext cx="186600" cy="314258"/>
            </a:xfrm>
            <a:custGeom>
              <a:avLst/>
              <a:gdLst/>
              <a:ahLst/>
              <a:cxnLst/>
              <a:rect l="l" t="t" r="r" b="b"/>
              <a:pathLst>
                <a:path w="327" h="550" extrusionOk="0">
                  <a:moveTo>
                    <a:pt x="160" y="0"/>
                  </a:moveTo>
                  <a:lnTo>
                    <a:pt x="0" y="0"/>
                  </a:lnTo>
                  <a:lnTo>
                    <a:pt x="0" y="549"/>
                  </a:lnTo>
                  <a:lnTo>
                    <a:pt x="160" y="549"/>
                  </a:lnTo>
                  <a:lnTo>
                    <a:pt x="326" y="275"/>
                  </a:lnTo>
                  <a:lnTo>
                    <a:pt x="160" y="0"/>
                  </a:lnTo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1744546" y="9602740"/>
              <a:ext cx="363380" cy="1604031"/>
            </a:xfrm>
            <a:custGeom>
              <a:avLst/>
              <a:gdLst/>
              <a:ahLst/>
              <a:cxnLst/>
              <a:rect l="l" t="t" r="r" b="b"/>
              <a:pathLst>
                <a:path w="637" h="2811" extrusionOk="0">
                  <a:moveTo>
                    <a:pt x="636" y="2810"/>
                  </a:moveTo>
                  <a:lnTo>
                    <a:pt x="485" y="0"/>
                  </a:lnTo>
                  <a:lnTo>
                    <a:pt x="150" y="0"/>
                  </a:lnTo>
                  <a:lnTo>
                    <a:pt x="0" y="2810"/>
                  </a:lnTo>
                  <a:lnTo>
                    <a:pt x="636" y="2810"/>
                  </a:lnTo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1"/>
            <p:cNvSpPr/>
            <p:nvPr/>
          </p:nvSpPr>
          <p:spPr>
            <a:xfrm>
              <a:off x="11931146" y="9602740"/>
              <a:ext cx="176780" cy="1604031"/>
            </a:xfrm>
            <a:custGeom>
              <a:avLst/>
              <a:gdLst/>
              <a:ahLst/>
              <a:cxnLst/>
              <a:rect l="l" t="t" r="r" b="b"/>
              <a:pathLst>
                <a:path w="312" h="2811" extrusionOk="0">
                  <a:moveTo>
                    <a:pt x="0" y="2810"/>
                  </a:moveTo>
                  <a:lnTo>
                    <a:pt x="311" y="2810"/>
                  </a:lnTo>
                  <a:lnTo>
                    <a:pt x="160" y="0"/>
                  </a:lnTo>
                  <a:lnTo>
                    <a:pt x="0" y="0"/>
                  </a:lnTo>
                  <a:lnTo>
                    <a:pt x="0" y="2810"/>
                  </a:lnTo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1"/>
            <p:cNvSpPr/>
            <p:nvPr/>
          </p:nvSpPr>
          <p:spPr>
            <a:xfrm>
              <a:off x="9829438" y="9013505"/>
              <a:ext cx="2098432" cy="2203086"/>
            </a:xfrm>
            <a:custGeom>
              <a:avLst/>
              <a:gdLst/>
              <a:ahLst/>
              <a:cxnLst/>
              <a:rect l="l" t="t" r="r" b="b"/>
              <a:pathLst>
                <a:path w="3674" h="3856" extrusionOk="0">
                  <a:moveTo>
                    <a:pt x="3673" y="3855"/>
                  </a:moveTo>
                  <a:lnTo>
                    <a:pt x="3673" y="3855"/>
                  </a:lnTo>
                  <a:lnTo>
                    <a:pt x="3673" y="3855"/>
                  </a:lnTo>
                  <a:cubicBezTo>
                    <a:pt x="3673" y="3757"/>
                    <a:pt x="3673" y="3757"/>
                    <a:pt x="3673" y="3757"/>
                  </a:cubicBezTo>
                  <a:cubicBezTo>
                    <a:pt x="3673" y="3767"/>
                    <a:pt x="3673" y="3767"/>
                    <a:pt x="3673" y="3767"/>
                  </a:cubicBezTo>
                  <a:cubicBezTo>
                    <a:pt x="2473" y="11"/>
                    <a:pt x="2473" y="11"/>
                    <a:pt x="2473" y="11"/>
                  </a:cubicBezTo>
                  <a:cubicBezTo>
                    <a:pt x="2468" y="6"/>
                    <a:pt x="2462" y="0"/>
                    <a:pt x="2452" y="0"/>
                  </a:cubicBezTo>
                  <a:cubicBezTo>
                    <a:pt x="2452" y="0"/>
                    <a:pt x="2452" y="0"/>
                    <a:pt x="2447" y="0"/>
                  </a:cubicBezTo>
                  <a:cubicBezTo>
                    <a:pt x="2281" y="42"/>
                    <a:pt x="2054" y="98"/>
                    <a:pt x="1831" y="156"/>
                  </a:cubicBezTo>
                  <a:cubicBezTo>
                    <a:pt x="1562" y="223"/>
                    <a:pt x="1309" y="285"/>
                    <a:pt x="1180" y="316"/>
                  </a:cubicBezTo>
                  <a:cubicBezTo>
                    <a:pt x="729" y="419"/>
                    <a:pt x="372" y="725"/>
                    <a:pt x="341" y="1020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367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11931146" y="9013505"/>
              <a:ext cx="2095159" cy="2203086"/>
            </a:xfrm>
            <a:custGeom>
              <a:avLst/>
              <a:gdLst/>
              <a:ahLst/>
              <a:cxnLst/>
              <a:rect l="l" t="t" r="r" b="b"/>
              <a:pathLst>
                <a:path w="3664" h="3856" extrusionOk="0">
                  <a:moveTo>
                    <a:pt x="3663" y="3855"/>
                  </a:moveTo>
                  <a:lnTo>
                    <a:pt x="3663" y="3855"/>
                  </a:lnTo>
                  <a:cubicBezTo>
                    <a:pt x="3321" y="1024"/>
                    <a:pt x="3321" y="1024"/>
                    <a:pt x="3321" y="1024"/>
                  </a:cubicBezTo>
                  <a:cubicBezTo>
                    <a:pt x="3290" y="725"/>
                    <a:pt x="2933" y="419"/>
                    <a:pt x="2483" y="316"/>
                  </a:cubicBezTo>
                  <a:cubicBezTo>
                    <a:pt x="2250" y="259"/>
                    <a:pt x="1221" y="0"/>
                    <a:pt x="1211" y="0"/>
                  </a:cubicBezTo>
                  <a:cubicBezTo>
                    <a:pt x="1211" y="0"/>
                    <a:pt x="1211" y="0"/>
                    <a:pt x="1205" y="0"/>
                  </a:cubicBezTo>
                  <a:cubicBezTo>
                    <a:pt x="1200" y="0"/>
                    <a:pt x="1190" y="6"/>
                    <a:pt x="1190" y="11"/>
                  </a:cubicBezTo>
                  <a:cubicBezTo>
                    <a:pt x="0" y="3736"/>
                    <a:pt x="0" y="3736"/>
                    <a:pt x="0" y="3736"/>
                  </a:cubicBezTo>
                  <a:cubicBezTo>
                    <a:pt x="0" y="3855"/>
                    <a:pt x="0" y="3855"/>
                    <a:pt x="0" y="3855"/>
                  </a:cubicBezTo>
                  <a:lnTo>
                    <a:pt x="0" y="3855"/>
                  </a:lnTo>
                  <a:lnTo>
                    <a:pt x="3663" y="3855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4" name="Google Shape;334;p21"/>
            <p:cNvGrpSpPr/>
            <p:nvPr/>
          </p:nvGrpSpPr>
          <p:grpSpPr>
            <a:xfrm>
              <a:off x="10991597" y="9013505"/>
              <a:ext cx="1866003" cy="2203086"/>
              <a:chOff x="11003802" y="9090394"/>
              <a:chExt cx="2412373" cy="2848155"/>
            </a:xfrm>
          </p:grpSpPr>
          <p:sp>
            <p:nvSpPr>
              <p:cNvPr id="335" name="Google Shape;335;p21"/>
              <p:cNvSpPr/>
              <p:nvPr/>
            </p:nvSpPr>
            <p:spPr>
              <a:xfrm>
                <a:off x="11003802" y="9090394"/>
                <a:ext cx="1210419" cy="2848155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3856" extrusionOk="0">
                    <a:moveTo>
                      <a:pt x="1640" y="3767"/>
                    </a:moveTo>
                    <a:lnTo>
                      <a:pt x="1640" y="3767"/>
                    </a:lnTo>
                    <a:cubicBezTo>
                      <a:pt x="440" y="11"/>
                      <a:pt x="440" y="11"/>
                      <a:pt x="440" y="11"/>
                    </a:cubicBezTo>
                    <a:cubicBezTo>
                      <a:pt x="435" y="6"/>
                      <a:pt x="429" y="0"/>
                      <a:pt x="419" y="0"/>
                    </a:cubicBezTo>
                    <a:cubicBezTo>
                      <a:pt x="419" y="0"/>
                      <a:pt x="419" y="0"/>
                      <a:pt x="414" y="0"/>
                    </a:cubicBezTo>
                    <a:cubicBezTo>
                      <a:pt x="321" y="21"/>
                      <a:pt x="207" y="52"/>
                      <a:pt x="83" y="83"/>
                    </a:cubicBezTo>
                    <a:cubicBezTo>
                      <a:pt x="0" y="658"/>
                      <a:pt x="0" y="658"/>
                      <a:pt x="0" y="658"/>
                    </a:cubicBezTo>
                    <a:cubicBezTo>
                      <a:pt x="275" y="932"/>
                      <a:pt x="275" y="932"/>
                      <a:pt x="275" y="932"/>
                    </a:cubicBezTo>
                    <a:cubicBezTo>
                      <a:pt x="57" y="1149"/>
                      <a:pt x="57" y="1149"/>
                      <a:pt x="57" y="1149"/>
                    </a:cubicBezTo>
                    <a:cubicBezTo>
                      <a:pt x="1262" y="3855"/>
                      <a:pt x="1262" y="3855"/>
                      <a:pt x="1262" y="3855"/>
                    </a:cubicBezTo>
                    <a:cubicBezTo>
                      <a:pt x="1640" y="3855"/>
                      <a:pt x="1640" y="3855"/>
                      <a:pt x="1640" y="3855"/>
                    </a:cubicBezTo>
                    <a:lnTo>
                      <a:pt x="1640" y="3767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1"/>
              <p:cNvSpPr/>
              <p:nvPr/>
            </p:nvSpPr>
            <p:spPr>
              <a:xfrm>
                <a:off x="12214221" y="9090394"/>
                <a:ext cx="1201954" cy="2848155"/>
              </a:xfrm>
              <a:custGeom>
                <a:avLst/>
                <a:gdLst/>
                <a:ahLst/>
                <a:cxnLst/>
                <a:rect l="l" t="t" r="r" b="b"/>
                <a:pathLst>
                  <a:path w="1625" h="3856" extrusionOk="0">
                    <a:moveTo>
                      <a:pt x="1351" y="932"/>
                    </a:moveTo>
                    <a:lnTo>
                      <a:pt x="1351" y="932"/>
                    </a:lnTo>
                    <a:cubicBezTo>
                      <a:pt x="1624" y="658"/>
                      <a:pt x="1624" y="658"/>
                      <a:pt x="1624" y="658"/>
                    </a:cubicBezTo>
                    <a:cubicBezTo>
                      <a:pt x="1542" y="78"/>
                      <a:pt x="1542" y="78"/>
                      <a:pt x="1542" y="78"/>
                    </a:cubicBezTo>
                    <a:cubicBezTo>
                      <a:pt x="1361" y="31"/>
                      <a:pt x="1226" y="0"/>
                      <a:pt x="1222" y="0"/>
                    </a:cubicBezTo>
                    <a:cubicBezTo>
                      <a:pt x="1222" y="0"/>
                      <a:pt x="1222" y="0"/>
                      <a:pt x="1216" y="0"/>
                    </a:cubicBezTo>
                    <a:cubicBezTo>
                      <a:pt x="1211" y="0"/>
                      <a:pt x="1201" y="6"/>
                      <a:pt x="1201" y="16"/>
                    </a:cubicBezTo>
                    <a:cubicBezTo>
                      <a:pt x="0" y="3767"/>
                      <a:pt x="0" y="3767"/>
                      <a:pt x="0" y="3767"/>
                    </a:cubicBezTo>
                    <a:cubicBezTo>
                      <a:pt x="0" y="3855"/>
                      <a:pt x="0" y="3855"/>
                      <a:pt x="0" y="3855"/>
                    </a:cubicBezTo>
                    <a:cubicBezTo>
                      <a:pt x="378" y="3855"/>
                      <a:pt x="378" y="3855"/>
                      <a:pt x="378" y="3855"/>
                    </a:cubicBezTo>
                    <a:cubicBezTo>
                      <a:pt x="1578" y="1159"/>
                      <a:pt x="1578" y="1159"/>
                      <a:pt x="1578" y="1159"/>
                    </a:cubicBezTo>
                    <a:lnTo>
                      <a:pt x="1351" y="932"/>
                    </a:ln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7" name="Google Shape;337;p21"/>
            <p:cNvSpPr/>
            <p:nvPr/>
          </p:nvSpPr>
          <p:spPr>
            <a:xfrm>
              <a:off x="10523461" y="10489867"/>
              <a:ext cx="294633" cy="726724"/>
            </a:xfrm>
            <a:custGeom>
              <a:avLst/>
              <a:gdLst/>
              <a:ahLst/>
              <a:cxnLst/>
              <a:rect l="l" t="t" r="r" b="b"/>
              <a:pathLst>
                <a:path w="514" h="1274" extrusionOk="0">
                  <a:moveTo>
                    <a:pt x="99" y="1273"/>
                  </a:moveTo>
                  <a:lnTo>
                    <a:pt x="0" y="0"/>
                  </a:lnTo>
                  <a:lnTo>
                    <a:pt x="513" y="1273"/>
                  </a:lnTo>
                  <a:lnTo>
                    <a:pt x="99" y="127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1"/>
            <p:cNvSpPr/>
            <p:nvPr/>
          </p:nvSpPr>
          <p:spPr>
            <a:xfrm>
              <a:off x="13004916" y="10489867"/>
              <a:ext cx="297905" cy="726724"/>
            </a:xfrm>
            <a:custGeom>
              <a:avLst/>
              <a:gdLst/>
              <a:ahLst/>
              <a:cxnLst/>
              <a:rect l="l" t="t" r="r" b="b"/>
              <a:pathLst>
                <a:path w="519" h="1274" extrusionOk="0">
                  <a:moveTo>
                    <a:pt x="420" y="1273"/>
                  </a:moveTo>
                  <a:lnTo>
                    <a:pt x="518" y="0"/>
                  </a:lnTo>
                  <a:lnTo>
                    <a:pt x="0" y="1273"/>
                  </a:lnTo>
                  <a:lnTo>
                    <a:pt x="420" y="1273"/>
                  </a:lnTo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12428747" y="10696099"/>
              <a:ext cx="697295" cy="121122"/>
            </a:xfrm>
            <a:custGeom>
              <a:avLst/>
              <a:gdLst/>
              <a:ahLst/>
              <a:cxnLst/>
              <a:rect l="l" t="t" r="r" b="b"/>
              <a:pathLst>
                <a:path w="1222" h="208" extrusionOk="0">
                  <a:moveTo>
                    <a:pt x="1221" y="207"/>
                  </a:moveTo>
                  <a:lnTo>
                    <a:pt x="0" y="207"/>
                  </a:lnTo>
                  <a:lnTo>
                    <a:pt x="0" y="0"/>
                  </a:lnTo>
                  <a:lnTo>
                    <a:pt x="1221" y="0"/>
                  </a:lnTo>
                  <a:lnTo>
                    <a:pt x="1221" y="207"/>
                  </a:lnTo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11417176" y="8836733"/>
              <a:ext cx="1018118" cy="294618"/>
            </a:xfrm>
            <a:custGeom>
              <a:avLst/>
              <a:gdLst/>
              <a:ahLst/>
              <a:cxnLst/>
              <a:rect l="l" t="t" r="r" b="b"/>
              <a:pathLst>
                <a:path w="1781" h="518" extrusionOk="0">
                  <a:moveTo>
                    <a:pt x="890" y="517"/>
                  </a:moveTo>
                  <a:lnTo>
                    <a:pt x="0" y="0"/>
                  </a:lnTo>
                  <a:lnTo>
                    <a:pt x="1780" y="0"/>
                  </a:lnTo>
                  <a:lnTo>
                    <a:pt x="890" y="517"/>
                  </a:lnTo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11034156" y="6519074"/>
              <a:ext cx="1793981" cy="2186718"/>
            </a:xfrm>
            <a:custGeom>
              <a:avLst/>
              <a:gdLst/>
              <a:ahLst/>
              <a:cxnLst/>
              <a:rect l="l" t="t" r="r" b="b"/>
              <a:pathLst>
                <a:path w="3142" h="3829" extrusionOk="0">
                  <a:moveTo>
                    <a:pt x="2950" y="1748"/>
                  </a:moveTo>
                  <a:lnTo>
                    <a:pt x="2950" y="1748"/>
                  </a:lnTo>
                  <a:cubicBezTo>
                    <a:pt x="3141" y="890"/>
                    <a:pt x="2546" y="0"/>
                    <a:pt x="1568" y="0"/>
                  </a:cubicBez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77" y="2980"/>
                    <a:pt x="1191" y="3823"/>
                    <a:pt x="1191" y="3823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</a:path>
              </a:pathLst>
            </a:custGeom>
            <a:solidFill>
              <a:srgbClr val="FDB8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11034156" y="6519074"/>
              <a:ext cx="896990" cy="2186718"/>
            </a:xfrm>
            <a:custGeom>
              <a:avLst/>
              <a:gdLst/>
              <a:ahLst/>
              <a:cxnLst/>
              <a:rect l="l" t="t" r="r" b="b"/>
              <a:pathLst>
                <a:path w="1569" h="3824" extrusionOk="0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23"/>
                    <a:pt x="1191" y="3823"/>
                  </a:cubicBezTo>
                  <a:cubicBezTo>
                    <a:pt x="1568" y="3823"/>
                    <a:pt x="1568" y="3823"/>
                    <a:pt x="1568" y="3823"/>
                  </a:cubicBezTo>
                  <a:lnTo>
                    <a:pt x="1568" y="0"/>
                  </a:lnTo>
                </a:path>
              </a:pathLst>
            </a:custGeom>
            <a:solidFill>
              <a:srgbClr val="FEDE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11263315" y="6672931"/>
              <a:ext cx="1338938" cy="654705"/>
            </a:xfrm>
            <a:custGeom>
              <a:avLst/>
              <a:gdLst/>
              <a:ahLst/>
              <a:cxnLst/>
              <a:rect l="l" t="t" r="r" b="b"/>
              <a:pathLst>
                <a:path w="2345" h="1145" extrusionOk="0">
                  <a:moveTo>
                    <a:pt x="201" y="958"/>
                  </a:moveTo>
                  <a:lnTo>
                    <a:pt x="201" y="958"/>
                  </a:lnTo>
                  <a:cubicBezTo>
                    <a:pt x="434" y="730"/>
                    <a:pt x="781" y="606"/>
                    <a:pt x="1169" y="606"/>
                  </a:cubicBezTo>
                  <a:cubicBezTo>
                    <a:pt x="1562" y="606"/>
                    <a:pt x="1904" y="730"/>
                    <a:pt x="2142" y="958"/>
                  </a:cubicBezTo>
                  <a:cubicBezTo>
                    <a:pt x="2199" y="1015"/>
                    <a:pt x="2251" y="1076"/>
                    <a:pt x="2292" y="1144"/>
                  </a:cubicBezTo>
                  <a:cubicBezTo>
                    <a:pt x="2344" y="864"/>
                    <a:pt x="2255" y="575"/>
                    <a:pt x="2054" y="352"/>
                  </a:cubicBezTo>
                  <a:cubicBezTo>
                    <a:pt x="1837" y="125"/>
                    <a:pt x="1526" y="0"/>
                    <a:pt x="1169" y="0"/>
                  </a:cubicBezTo>
                  <a:cubicBezTo>
                    <a:pt x="817" y="0"/>
                    <a:pt x="502" y="125"/>
                    <a:pt x="290" y="352"/>
                  </a:cubicBezTo>
                  <a:cubicBezTo>
                    <a:pt x="88" y="570"/>
                    <a:pt x="0" y="864"/>
                    <a:pt x="51" y="1144"/>
                  </a:cubicBezTo>
                  <a:cubicBezTo>
                    <a:pt x="93" y="1076"/>
                    <a:pt x="145" y="1015"/>
                    <a:pt x="201" y="958"/>
                  </a:cubicBezTo>
                </a:path>
              </a:pathLst>
            </a:custGeom>
            <a:solidFill>
              <a:srgbClr val="FEDE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11263315" y="6672931"/>
              <a:ext cx="667831" cy="654705"/>
            </a:xfrm>
            <a:custGeom>
              <a:avLst/>
              <a:gdLst/>
              <a:ahLst/>
              <a:cxnLst/>
              <a:rect l="l" t="t" r="r" b="b"/>
              <a:pathLst>
                <a:path w="1170" h="1145" extrusionOk="0">
                  <a:moveTo>
                    <a:pt x="1169" y="0"/>
                  </a:moveTo>
                  <a:lnTo>
                    <a:pt x="1169" y="0"/>
                  </a:lnTo>
                  <a:cubicBezTo>
                    <a:pt x="812" y="0"/>
                    <a:pt x="502" y="129"/>
                    <a:pt x="290" y="358"/>
                  </a:cubicBezTo>
                  <a:cubicBezTo>
                    <a:pt x="88" y="575"/>
                    <a:pt x="0" y="864"/>
                    <a:pt x="51" y="1144"/>
                  </a:cubicBezTo>
                  <a:cubicBezTo>
                    <a:pt x="93" y="1076"/>
                    <a:pt x="140" y="1015"/>
                    <a:pt x="201" y="958"/>
                  </a:cubicBezTo>
                  <a:cubicBezTo>
                    <a:pt x="434" y="735"/>
                    <a:pt x="776" y="606"/>
                    <a:pt x="1169" y="606"/>
                  </a:cubicBezTo>
                  <a:lnTo>
                    <a:pt x="1169" y="0"/>
                  </a:lnTo>
                </a:path>
              </a:pathLst>
            </a:custGeom>
            <a:solidFill>
              <a:srgbClr val="F8F0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11384439" y="7334184"/>
              <a:ext cx="1096686" cy="1371608"/>
            </a:xfrm>
            <a:custGeom>
              <a:avLst/>
              <a:gdLst/>
              <a:ahLst/>
              <a:cxnLst/>
              <a:rect l="l" t="t" r="r" b="b"/>
              <a:pathLst>
                <a:path w="1921" h="2397" extrusionOk="0">
                  <a:moveTo>
                    <a:pt x="709" y="2396"/>
                  </a:moveTo>
                  <a:lnTo>
                    <a:pt x="709" y="2396"/>
                  </a:lnTo>
                  <a:cubicBezTo>
                    <a:pt x="1196" y="2396"/>
                    <a:pt x="1196" y="2396"/>
                    <a:pt x="1196" y="2396"/>
                  </a:cubicBezTo>
                  <a:cubicBezTo>
                    <a:pt x="1273" y="1977"/>
                    <a:pt x="1273" y="1977"/>
                    <a:pt x="1273" y="1977"/>
                  </a:cubicBezTo>
                  <a:cubicBezTo>
                    <a:pt x="1314" y="1672"/>
                    <a:pt x="1418" y="962"/>
                    <a:pt x="1718" y="668"/>
                  </a:cubicBezTo>
                  <a:cubicBezTo>
                    <a:pt x="1858" y="529"/>
                    <a:pt x="1920" y="404"/>
                    <a:pt x="1904" y="280"/>
                  </a:cubicBezTo>
                  <a:cubicBezTo>
                    <a:pt x="1868" y="21"/>
                    <a:pt x="1547" y="0"/>
                    <a:pt x="1200" y="0"/>
                  </a:cubicBezTo>
                  <a:cubicBezTo>
                    <a:pt x="957" y="6"/>
                    <a:pt x="957" y="6"/>
                    <a:pt x="957" y="6"/>
                  </a:cubicBezTo>
                  <a:cubicBezTo>
                    <a:pt x="719" y="0"/>
                    <a:pt x="719" y="0"/>
                    <a:pt x="719" y="0"/>
                  </a:cubicBezTo>
                  <a:cubicBezTo>
                    <a:pt x="367" y="0"/>
                    <a:pt x="52" y="21"/>
                    <a:pt x="16" y="280"/>
                  </a:cubicBezTo>
                  <a:cubicBezTo>
                    <a:pt x="0" y="399"/>
                    <a:pt x="47" y="523"/>
                    <a:pt x="155" y="627"/>
                  </a:cubicBezTo>
                  <a:cubicBezTo>
                    <a:pt x="461" y="932"/>
                    <a:pt x="580" y="1641"/>
                    <a:pt x="632" y="1956"/>
                  </a:cubicBezTo>
                  <a:lnTo>
                    <a:pt x="709" y="2396"/>
                  </a:lnTo>
                  <a:close/>
                  <a:moveTo>
                    <a:pt x="93" y="300"/>
                  </a:moveTo>
                  <a:lnTo>
                    <a:pt x="93" y="300"/>
                  </a:lnTo>
                  <a:cubicBezTo>
                    <a:pt x="124" y="125"/>
                    <a:pt x="336" y="88"/>
                    <a:pt x="719" y="88"/>
                  </a:cubicBezTo>
                  <a:cubicBezTo>
                    <a:pt x="957" y="88"/>
                    <a:pt x="957" y="88"/>
                    <a:pt x="957" y="88"/>
                  </a:cubicBezTo>
                  <a:cubicBezTo>
                    <a:pt x="1196" y="88"/>
                    <a:pt x="1196" y="88"/>
                    <a:pt x="1196" y="88"/>
                  </a:cubicBezTo>
                  <a:cubicBezTo>
                    <a:pt x="1583" y="88"/>
                    <a:pt x="1795" y="125"/>
                    <a:pt x="1821" y="300"/>
                  </a:cubicBezTo>
                  <a:cubicBezTo>
                    <a:pt x="1837" y="399"/>
                    <a:pt x="1785" y="502"/>
                    <a:pt x="1666" y="621"/>
                  </a:cubicBezTo>
                  <a:cubicBezTo>
                    <a:pt x="1392" y="895"/>
                    <a:pt x="1283" y="1486"/>
                    <a:pt x="1231" y="1838"/>
                  </a:cubicBezTo>
                  <a:cubicBezTo>
                    <a:pt x="1216" y="1744"/>
                    <a:pt x="1196" y="1599"/>
                    <a:pt x="1206" y="1397"/>
                  </a:cubicBezTo>
                  <a:cubicBezTo>
                    <a:pt x="1242" y="694"/>
                    <a:pt x="1087" y="590"/>
                    <a:pt x="947" y="590"/>
                  </a:cubicBezTo>
                  <a:cubicBezTo>
                    <a:pt x="797" y="590"/>
                    <a:pt x="663" y="699"/>
                    <a:pt x="694" y="1382"/>
                  </a:cubicBezTo>
                  <a:cubicBezTo>
                    <a:pt x="704" y="1599"/>
                    <a:pt x="688" y="1749"/>
                    <a:pt x="673" y="1842"/>
                  </a:cubicBezTo>
                  <a:cubicBezTo>
                    <a:pt x="616" y="1480"/>
                    <a:pt x="497" y="875"/>
                    <a:pt x="207" y="580"/>
                  </a:cubicBezTo>
                  <a:cubicBezTo>
                    <a:pt x="119" y="492"/>
                    <a:pt x="78" y="399"/>
                    <a:pt x="93" y="300"/>
                  </a:cubicBezTo>
                  <a:close/>
                </a:path>
              </a:pathLst>
            </a:custGeom>
            <a:solidFill>
              <a:srgbClr val="F78D1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1"/>
            <p:cNvSpPr/>
            <p:nvPr/>
          </p:nvSpPr>
          <p:spPr>
            <a:xfrm>
              <a:off x="11034156" y="6519074"/>
              <a:ext cx="1793981" cy="2186718"/>
            </a:xfrm>
            <a:custGeom>
              <a:avLst/>
              <a:gdLst/>
              <a:ahLst/>
              <a:cxnLst/>
              <a:rect l="l" t="t" r="r" b="b"/>
              <a:pathLst>
                <a:path w="3142" h="3829" extrusionOk="0">
                  <a:moveTo>
                    <a:pt x="1568" y="0"/>
                  </a:moveTo>
                  <a:lnTo>
                    <a:pt x="1568" y="0"/>
                  </a:lnTo>
                  <a:cubicBezTo>
                    <a:pt x="596" y="0"/>
                    <a:pt x="0" y="890"/>
                    <a:pt x="192" y="1748"/>
                  </a:cubicBezTo>
                  <a:cubicBezTo>
                    <a:pt x="249" y="2023"/>
                    <a:pt x="389" y="2256"/>
                    <a:pt x="560" y="2437"/>
                  </a:cubicBezTo>
                  <a:cubicBezTo>
                    <a:pt x="1082" y="2980"/>
                    <a:pt x="1191" y="3818"/>
                    <a:pt x="1191" y="3818"/>
                  </a:cubicBezTo>
                  <a:cubicBezTo>
                    <a:pt x="1951" y="3828"/>
                    <a:pt x="1951" y="3828"/>
                    <a:pt x="1951" y="3828"/>
                  </a:cubicBezTo>
                  <a:cubicBezTo>
                    <a:pt x="1951" y="3828"/>
                    <a:pt x="1982" y="3057"/>
                    <a:pt x="2531" y="2488"/>
                  </a:cubicBezTo>
                  <a:cubicBezTo>
                    <a:pt x="2717" y="2291"/>
                    <a:pt x="2883" y="2048"/>
                    <a:pt x="2950" y="1748"/>
                  </a:cubicBezTo>
                  <a:cubicBezTo>
                    <a:pt x="3141" y="890"/>
                    <a:pt x="2546" y="0"/>
                    <a:pt x="1568" y="0"/>
                  </a:cubicBezTo>
                  <a:lnTo>
                    <a:pt x="2877" y="1733"/>
                  </a:lnTo>
                  <a:lnTo>
                    <a:pt x="2877" y="1733"/>
                  </a:lnTo>
                  <a:cubicBezTo>
                    <a:pt x="2825" y="1987"/>
                    <a:pt x="2691" y="2214"/>
                    <a:pt x="2479" y="2437"/>
                  </a:cubicBezTo>
                  <a:cubicBezTo>
                    <a:pt x="2003" y="2928"/>
                    <a:pt x="1884" y="3590"/>
                    <a:pt x="1894" y="3771"/>
                  </a:cubicBezTo>
                  <a:cubicBezTo>
                    <a:pt x="1243" y="3766"/>
                    <a:pt x="1243" y="3766"/>
                    <a:pt x="1243" y="3766"/>
                  </a:cubicBezTo>
                  <a:cubicBezTo>
                    <a:pt x="1237" y="3585"/>
                    <a:pt x="1066" y="2861"/>
                    <a:pt x="611" y="2389"/>
                  </a:cubicBezTo>
                  <a:cubicBezTo>
                    <a:pt x="435" y="2204"/>
                    <a:pt x="316" y="1981"/>
                    <a:pt x="259" y="1733"/>
                  </a:cubicBezTo>
                  <a:cubicBezTo>
                    <a:pt x="171" y="1319"/>
                    <a:pt x="269" y="884"/>
                    <a:pt x="529" y="558"/>
                  </a:cubicBezTo>
                  <a:cubicBezTo>
                    <a:pt x="782" y="248"/>
                    <a:pt x="1149" y="72"/>
                    <a:pt x="1568" y="72"/>
                  </a:cubicBezTo>
                  <a:cubicBezTo>
                    <a:pt x="1988" y="72"/>
                    <a:pt x="2360" y="248"/>
                    <a:pt x="2608" y="558"/>
                  </a:cubicBezTo>
                  <a:cubicBezTo>
                    <a:pt x="2867" y="884"/>
                    <a:pt x="2970" y="1319"/>
                    <a:pt x="2877" y="1733"/>
                  </a:cubicBezTo>
                  <a:lnTo>
                    <a:pt x="1568" y="0"/>
                  </a:lnTo>
                </a:path>
              </a:pathLst>
            </a:custGeom>
            <a:solidFill>
              <a:srgbClr val="F0F0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11692165" y="8663238"/>
              <a:ext cx="471411" cy="389549"/>
            </a:xfrm>
            <a:custGeom>
              <a:avLst/>
              <a:gdLst/>
              <a:ahLst/>
              <a:cxnLst/>
              <a:rect l="l" t="t" r="r" b="b"/>
              <a:pathLst>
                <a:path w="824" h="684" extrusionOk="0">
                  <a:moveTo>
                    <a:pt x="823" y="249"/>
                  </a:moveTo>
                  <a:lnTo>
                    <a:pt x="823" y="249"/>
                  </a:lnTo>
                  <a:cubicBezTo>
                    <a:pt x="823" y="218"/>
                    <a:pt x="813" y="192"/>
                    <a:pt x="792" y="171"/>
                  </a:cubicBezTo>
                  <a:cubicBezTo>
                    <a:pt x="813" y="156"/>
                    <a:pt x="823" y="129"/>
                    <a:pt x="823" y="104"/>
                  </a:cubicBezTo>
                  <a:cubicBezTo>
                    <a:pt x="823" y="47"/>
                    <a:pt x="782" y="0"/>
                    <a:pt x="725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47" y="0"/>
                    <a:pt x="0" y="47"/>
                    <a:pt x="0" y="104"/>
                  </a:cubicBezTo>
                  <a:cubicBezTo>
                    <a:pt x="0" y="129"/>
                    <a:pt x="10" y="156"/>
                    <a:pt x="31" y="171"/>
                  </a:cubicBezTo>
                  <a:cubicBezTo>
                    <a:pt x="10" y="192"/>
                    <a:pt x="0" y="218"/>
                    <a:pt x="0" y="249"/>
                  </a:cubicBezTo>
                  <a:cubicBezTo>
                    <a:pt x="0" y="275"/>
                    <a:pt x="10" y="300"/>
                    <a:pt x="31" y="321"/>
                  </a:cubicBezTo>
                  <a:cubicBezTo>
                    <a:pt x="10" y="337"/>
                    <a:pt x="0" y="363"/>
                    <a:pt x="0" y="394"/>
                  </a:cubicBezTo>
                  <a:cubicBezTo>
                    <a:pt x="0" y="446"/>
                    <a:pt x="47" y="492"/>
                    <a:pt x="104" y="492"/>
                  </a:cubicBezTo>
                  <a:cubicBezTo>
                    <a:pt x="120" y="492"/>
                    <a:pt x="120" y="492"/>
                    <a:pt x="120" y="492"/>
                  </a:cubicBezTo>
                  <a:cubicBezTo>
                    <a:pt x="171" y="606"/>
                    <a:pt x="280" y="683"/>
                    <a:pt x="414" y="683"/>
                  </a:cubicBezTo>
                  <a:cubicBezTo>
                    <a:pt x="544" y="683"/>
                    <a:pt x="653" y="606"/>
                    <a:pt x="704" y="492"/>
                  </a:cubicBezTo>
                  <a:cubicBezTo>
                    <a:pt x="725" y="492"/>
                    <a:pt x="725" y="492"/>
                    <a:pt x="725" y="492"/>
                  </a:cubicBezTo>
                  <a:cubicBezTo>
                    <a:pt x="782" y="492"/>
                    <a:pt x="823" y="446"/>
                    <a:pt x="823" y="394"/>
                  </a:cubicBezTo>
                  <a:cubicBezTo>
                    <a:pt x="823" y="363"/>
                    <a:pt x="813" y="337"/>
                    <a:pt x="792" y="321"/>
                  </a:cubicBezTo>
                  <a:cubicBezTo>
                    <a:pt x="813" y="300"/>
                    <a:pt x="823" y="275"/>
                    <a:pt x="823" y="249"/>
                  </a:cubicBezTo>
                </a:path>
              </a:pathLst>
            </a:custGeom>
            <a:solidFill>
              <a:srgbClr val="DEEB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11724903" y="8673057"/>
              <a:ext cx="405938" cy="91658"/>
            </a:xfrm>
            <a:custGeom>
              <a:avLst/>
              <a:gdLst/>
              <a:ahLst/>
              <a:cxnLst/>
              <a:rect l="l" t="t" r="r" b="b"/>
              <a:pathLst>
                <a:path w="715" h="157" extrusionOk="0">
                  <a:moveTo>
                    <a:pt x="709" y="37"/>
                  </a:moveTo>
                  <a:lnTo>
                    <a:pt x="709" y="37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6"/>
                    <a:pt x="41" y="156"/>
                    <a:pt x="41" y="156"/>
                  </a:cubicBezTo>
                  <a:cubicBezTo>
                    <a:pt x="26" y="156"/>
                    <a:pt x="5" y="145"/>
                    <a:pt x="5" y="125"/>
                  </a:cubicBezTo>
                  <a:cubicBezTo>
                    <a:pt x="0" y="104"/>
                    <a:pt x="16" y="88"/>
                    <a:pt x="37" y="83"/>
                  </a:cubicBezTo>
                  <a:cubicBezTo>
                    <a:pt x="673" y="6"/>
                    <a:pt x="673" y="6"/>
                    <a:pt x="673" y="6"/>
                  </a:cubicBezTo>
                  <a:cubicBezTo>
                    <a:pt x="688" y="0"/>
                    <a:pt x="709" y="16"/>
                    <a:pt x="709" y="37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11724903" y="8758169"/>
              <a:ext cx="405938" cy="88386"/>
            </a:xfrm>
            <a:custGeom>
              <a:avLst/>
              <a:gdLst/>
              <a:ahLst/>
              <a:cxnLst/>
              <a:rect l="l" t="t" r="r" b="b"/>
              <a:pathLst>
                <a:path w="715" h="156" extrusionOk="0">
                  <a:moveTo>
                    <a:pt x="709" y="32"/>
                  </a:moveTo>
                  <a:lnTo>
                    <a:pt x="709" y="32"/>
                  </a:lnTo>
                  <a:cubicBezTo>
                    <a:pt x="714" y="52"/>
                    <a:pt x="699" y="73"/>
                    <a:pt x="678" y="73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9"/>
                    <a:pt x="16" y="88"/>
                    <a:pt x="37" y="88"/>
                  </a:cubicBezTo>
                  <a:cubicBezTo>
                    <a:pt x="673" y="0"/>
                    <a:pt x="673" y="0"/>
                    <a:pt x="673" y="0"/>
                  </a:cubicBezTo>
                  <a:cubicBezTo>
                    <a:pt x="688" y="0"/>
                    <a:pt x="709" y="15"/>
                    <a:pt x="709" y="32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11724903" y="8836733"/>
              <a:ext cx="405938" cy="88386"/>
            </a:xfrm>
            <a:custGeom>
              <a:avLst/>
              <a:gdLst/>
              <a:ahLst/>
              <a:cxnLst/>
              <a:rect l="l" t="t" r="r" b="b"/>
              <a:pathLst>
                <a:path w="715" h="156" extrusionOk="0">
                  <a:moveTo>
                    <a:pt x="709" y="36"/>
                  </a:moveTo>
                  <a:lnTo>
                    <a:pt x="709" y="36"/>
                  </a:lnTo>
                  <a:cubicBezTo>
                    <a:pt x="714" y="52"/>
                    <a:pt x="699" y="72"/>
                    <a:pt x="678" y="72"/>
                  </a:cubicBezTo>
                  <a:cubicBezTo>
                    <a:pt x="41" y="155"/>
                    <a:pt x="41" y="155"/>
                    <a:pt x="41" y="155"/>
                  </a:cubicBezTo>
                  <a:cubicBezTo>
                    <a:pt x="26" y="155"/>
                    <a:pt x="5" y="145"/>
                    <a:pt x="5" y="124"/>
                  </a:cubicBezTo>
                  <a:cubicBezTo>
                    <a:pt x="0" y="103"/>
                    <a:pt x="16" y="88"/>
                    <a:pt x="37" y="83"/>
                  </a:cubicBezTo>
                  <a:cubicBezTo>
                    <a:pt x="673" y="5"/>
                    <a:pt x="673" y="5"/>
                    <a:pt x="673" y="5"/>
                  </a:cubicBezTo>
                  <a:cubicBezTo>
                    <a:pt x="688" y="0"/>
                    <a:pt x="709" y="16"/>
                    <a:pt x="709" y="36"/>
                  </a:cubicBezTo>
                </a:path>
              </a:pathLst>
            </a:custGeom>
            <a:solidFill>
              <a:srgbClr val="5871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10307397" y="5726880"/>
              <a:ext cx="3273689" cy="2998554"/>
            </a:xfrm>
            <a:custGeom>
              <a:avLst/>
              <a:gdLst/>
              <a:ahLst/>
              <a:cxnLst/>
              <a:rect l="l" t="t" r="r" b="b"/>
              <a:pathLst>
                <a:path w="5729" h="5247" extrusionOk="0">
                  <a:moveTo>
                    <a:pt x="5728" y="2856"/>
                  </a:moveTo>
                  <a:lnTo>
                    <a:pt x="5728" y="2856"/>
                  </a:lnTo>
                  <a:cubicBezTo>
                    <a:pt x="5448" y="2773"/>
                    <a:pt x="5215" y="2556"/>
                    <a:pt x="5138" y="2256"/>
                  </a:cubicBezTo>
                  <a:cubicBezTo>
                    <a:pt x="5065" y="1955"/>
                    <a:pt x="5164" y="1651"/>
                    <a:pt x="5376" y="1453"/>
                  </a:cubicBezTo>
                  <a:cubicBezTo>
                    <a:pt x="5091" y="1516"/>
                    <a:pt x="4775" y="1438"/>
                    <a:pt x="4558" y="1216"/>
                  </a:cubicBezTo>
                  <a:cubicBezTo>
                    <a:pt x="4336" y="993"/>
                    <a:pt x="4268" y="683"/>
                    <a:pt x="4351" y="404"/>
                  </a:cubicBezTo>
                  <a:cubicBezTo>
                    <a:pt x="4139" y="600"/>
                    <a:pt x="3824" y="688"/>
                    <a:pt x="3523" y="600"/>
                  </a:cubicBezTo>
                  <a:cubicBezTo>
                    <a:pt x="3218" y="517"/>
                    <a:pt x="3000" y="279"/>
                    <a:pt x="2929" y="0"/>
                  </a:cubicBezTo>
                  <a:cubicBezTo>
                    <a:pt x="2846" y="274"/>
                    <a:pt x="2617" y="502"/>
                    <a:pt x="2313" y="575"/>
                  </a:cubicBezTo>
                  <a:cubicBezTo>
                    <a:pt x="2002" y="647"/>
                    <a:pt x="1691" y="548"/>
                    <a:pt x="1490" y="341"/>
                  </a:cubicBezTo>
                  <a:cubicBezTo>
                    <a:pt x="1557" y="621"/>
                    <a:pt x="1474" y="926"/>
                    <a:pt x="1247" y="1139"/>
                  </a:cubicBezTo>
                  <a:cubicBezTo>
                    <a:pt x="1019" y="1355"/>
                    <a:pt x="698" y="1422"/>
                    <a:pt x="413" y="1340"/>
                  </a:cubicBezTo>
                  <a:cubicBezTo>
                    <a:pt x="615" y="1552"/>
                    <a:pt x="704" y="1857"/>
                    <a:pt x="615" y="2152"/>
                  </a:cubicBezTo>
                  <a:cubicBezTo>
                    <a:pt x="527" y="2448"/>
                    <a:pt x="284" y="2659"/>
                    <a:pt x="0" y="2731"/>
                  </a:cubicBezTo>
                  <a:cubicBezTo>
                    <a:pt x="279" y="2814"/>
                    <a:pt x="512" y="3037"/>
                    <a:pt x="590" y="3332"/>
                  </a:cubicBezTo>
                  <a:cubicBezTo>
                    <a:pt x="662" y="3632"/>
                    <a:pt x="564" y="3937"/>
                    <a:pt x="352" y="4139"/>
                  </a:cubicBezTo>
                  <a:cubicBezTo>
                    <a:pt x="636" y="4072"/>
                    <a:pt x="952" y="4149"/>
                    <a:pt x="1169" y="4372"/>
                  </a:cubicBezTo>
                  <a:cubicBezTo>
                    <a:pt x="1387" y="4594"/>
                    <a:pt x="1454" y="4910"/>
                    <a:pt x="1376" y="5184"/>
                  </a:cubicBezTo>
                  <a:cubicBezTo>
                    <a:pt x="1588" y="4987"/>
                    <a:pt x="1899" y="4904"/>
                    <a:pt x="2204" y="4987"/>
                  </a:cubicBezTo>
                  <a:lnTo>
                    <a:pt x="2204" y="4993"/>
                  </a:lnTo>
                  <a:cubicBezTo>
                    <a:pt x="2178" y="4713"/>
                    <a:pt x="2084" y="4196"/>
                    <a:pt x="1759" y="3859"/>
                  </a:cubicBezTo>
                  <a:cubicBezTo>
                    <a:pt x="1557" y="3658"/>
                    <a:pt x="1422" y="3410"/>
                    <a:pt x="1360" y="3141"/>
                  </a:cubicBezTo>
                  <a:cubicBezTo>
                    <a:pt x="1257" y="2685"/>
                    <a:pt x="1371" y="2204"/>
                    <a:pt x="1661" y="1852"/>
                  </a:cubicBezTo>
                  <a:cubicBezTo>
                    <a:pt x="1951" y="1505"/>
                    <a:pt x="2365" y="1309"/>
                    <a:pt x="2840" y="1309"/>
                  </a:cubicBezTo>
                  <a:cubicBezTo>
                    <a:pt x="3311" y="1309"/>
                    <a:pt x="3730" y="1505"/>
                    <a:pt x="4015" y="1852"/>
                  </a:cubicBezTo>
                  <a:cubicBezTo>
                    <a:pt x="4309" y="2204"/>
                    <a:pt x="4423" y="2685"/>
                    <a:pt x="4320" y="3141"/>
                  </a:cubicBezTo>
                  <a:cubicBezTo>
                    <a:pt x="4258" y="3410"/>
                    <a:pt x="4108" y="3668"/>
                    <a:pt x="3876" y="3907"/>
                  </a:cubicBezTo>
                  <a:cubicBezTo>
                    <a:pt x="3523" y="4258"/>
                    <a:pt x="3466" y="4755"/>
                    <a:pt x="3456" y="5008"/>
                  </a:cubicBezTo>
                  <a:cubicBezTo>
                    <a:pt x="3751" y="4952"/>
                    <a:pt x="4041" y="5050"/>
                    <a:pt x="4238" y="5246"/>
                  </a:cubicBezTo>
                  <a:cubicBezTo>
                    <a:pt x="4170" y="4972"/>
                    <a:pt x="4253" y="4662"/>
                    <a:pt x="4480" y="4450"/>
                  </a:cubicBezTo>
                  <a:cubicBezTo>
                    <a:pt x="4708" y="4238"/>
                    <a:pt x="5023" y="4170"/>
                    <a:pt x="5308" y="4248"/>
                  </a:cubicBezTo>
                  <a:cubicBezTo>
                    <a:pt x="5106" y="4040"/>
                    <a:pt x="5023" y="3736"/>
                    <a:pt x="5112" y="3441"/>
                  </a:cubicBezTo>
                  <a:cubicBezTo>
                    <a:pt x="5200" y="3141"/>
                    <a:pt x="5437" y="2928"/>
                    <a:pt x="5728" y="285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10307397" y="5723608"/>
              <a:ext cx="3273689" cy="3005101"/>
            </a:xfrm>
            <a:custGeom>
              <a:avLst/>
              <a:gdLst/>
              <a:ahLst/>
              <a:cxnLst/>
              <a:rect l="l" t="t" r="r" b="b"/>
              <a:pathLst>
                <a:path w="5729" h="5259" extrusionOk="0">
                  <a:moveTo>
                    <a:pt x="5728" y="2862"/>
                  </a:moveTo>
                  <a:lnTo>
                    <a:pt x="5728" y="2862"/>
                  </a:lnTo>
                  <a:lnTo>
                    <a:pt x="5728" y="2862"/>
                  </a:lnTo>
                  <a:cubicBezTo>
                    <a:pt x="5448" y="2779"/>
                    <a:pt x="5215" y="2562"/>
                    <a:pt x="5138" y="2262"/>
                  </a:cubicBezTo>
                  <a:cubicBezTo>
                    <a:pt x="5122" y="2194"/>
                    <a:pt x="5112" y="2127"/>
                    <a:pt x="5112" y="2060"/>
                  </a:cubicBezTo>
                  <a:cubicBezTo>
                    <a:pt x="5112" y="1832"/>
                    <a:pt x="5210" y="1615"/>
                    <a:pt x="5376" y="1459"/>
                  </a:cubicBezTo>
                  <a:cubicBezTo>
                    <a:pt x="5376" y="1455"/>
                    <a:pt x="5376" y="1455"/>
                    <a:pt x="5376" y="1455"/>
                  </a:cubicBezTo>
                  <a:lnTo>
                    <a:pt x="5376" y="1455"/>
                  </a:lnTo>
                  <a:cubicBezTo>
                    <a:pt x="5308" y="1470"/>
                    <a:pt x="5241" y="1480"/>
                    <a:pt x="5179" y="1480"/>
                  </a:cubicBezTo>
                  <a:cubicBezTo>
                    <a:pt x="4952" y="1480"/>
                    <a:pt x="4729" y="1393"/>
                    <a:pt x="4558" y="1222"/>
                  </a:cubicBezTo>
                  <a:cubicBezTo>
                    <a:pt x="4398" y="1062"/>
                    <a:pt x="4320" y="849"/>
                    <a:pt x="4320" y="643"/>
                  </a:cubicBezTo>
                  <a:cubicBezTo>
                    <a:pt x="4320" y="564"/>
                    <a:pt x="4330" y="487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191" y="554"/>
                    <a:pt x="3984" y="637"/>
                    <a:pt x="3761" y="637"/>
                  </a:cubicBezTo>
                  <a:cubicBezTo>
                    <a:pt x="3684" y="637"/>
                    <a:pt x="3601" y="627"/>
                    <a:pt x="3523" y="606"/>
                  </a:cubicBezTo>
                  <a:cubicBezTo>
                    <a:pt x="3218" y="523"/>
                    <a:pt x="3000" y="285"/>
                    <a:pt x="2929" y="6"/>
                  </a:cubicBezTo>
                  <a:cubicBezTo>
                    <a:pt x="2929" y="0"/>
                    <a:pt x="2929" y="0"/>
                    <a:pt x="2929" y="0"/>
                  </a:cubicBezTo>
                  <a:cubicBezTo>
                    <a:pt x="2929" y="6"/>
                    <a:pt x="2929" y="6"/>
                    <a:pt x="2929" y="6"/>
                  </a:cubicBezTo>
                  <a:cubicBezTo>
                    <a:pt x="2840" y="280"/>
                    <a:pt x="2617" y="502"/>
                    <a:pt x="2313" y="581"/>
                  </a:cubicBezTo>
                  <a:cubicBezTo>
                    <a:pt x="2240" y="595"/>
                    <a:pt x="2173" y="601"/>
                    <a:pt x="2105" y="601"/>
                  </a:cubicBezTo>
                  <a:cubicBezTo>
                    <a:pt x="1868" y="601"/>
                    <a:pt x="1651" y="508"/>
                    <a:pt x="1490" y="347"/>
                  </a:cubicBezTo>
                  <a:cubicBezTo>
                    <a:pt x="1485" y="342"/>
                    <a:pt x="1485" y="342"/>
                    <a:pt x="1485" y="342"/>
                  </a:cubicBezTo>
                  <a:cubicBezTo>
                    <a:pt x="1485" y="347"/>
                    <a:pt x="1485" y="347"/>
                    <a:pt x="1485" y="347"/>
                  </a:cubicBezTo>
                  <a:cubicBezTo>
                    <a:pt x="1500" y="410"/>
                    <a:pt x="1510" y="477"/>
                    <a:pt x="1510" y="539"/>
                  </a:cubicBezTo>
                  <a:cubicBezTo>
                    <a:pt x="1510" y="762"/>
                    <a:pt x="1422" y="978"/>
                    <a:pt x="1247" y="1145"/>
                  </a:cubicBezTo>
                  <a:cubicBezTo>
                    <a:pt x="1081" y="1299"/>
                    <a:pt x="869" y="1377"/>
                    <a:pt x="652" y="1377"/>
                  </a:cubicBezTo>
                  <a:cubicBezTo>
                    <a:pt x="574" y="1377"/>
                    <a:pt x="496" y="1367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564" y="1501"/>
                    <a:pt x="652" y="1708"/>
                    <a:pt x="652" y="1925"/>
                  </a:cubicBezTo>
                  <a:cubicBezTo>
                    <a:pt x="652" y="1998"/>
                    <a:pt x="641" y="2081"/>
                    <a:pt x="615" y="2158"/>
                  </a:cubicBezTo>
                  <a:cubicBezTo>
                    <a:pt x="527" y="2454"/>
                    <a:pt x="284" y="2665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79" y="2820"/>
                    <a:pt x="512" y="3043"/>
                    <a:pt x="590" y="3338"/>
                  </a:cubicBezTo>
                  <a:cubicBezTo>
                    <a:pt x="605" y="3405"/>
                    <a:pt x="610" y="3472"/>
                    <a:pt x="610" y="3540"/>
                  </a:cubicBezTo>
                  <a:cubicBezTo>
                    <a:pt x="610" y="3772"/>
                    <a:pt x="517" y="3990"/>
                    <a:pt x="352" y="4145"/>
                  </a:cubicBezTo>
                  <a:cubicBezTo>
                    <a:pt x="346" y="4145"/>
                    <a:pt x="346" y="4145"/>
                    <a:pt x="346" y="4145"/>
                  </a:cubicBezTo>
                  <a:cubicBezTo>
                    <a:pt x="352" y="4145"/>
                    <a:pt x="352" y="4145"/>
                    <a:pt x="352" y="4145"/>
                  </a:cubicBezTo>
                  <a:cubicBezTo>
                    <a:pt x="419" y="4129"/>
                    <a:pt x="486" y="4125"/>
                    <a:pt x="554" y="4125"/>
                  </a:cubicBezTo>
                  <a:cubicBezTo>
                    <a:pt x="775" y="4125"/>
                    <a:pt x="998" y="4207"/>
                    <a:pt x="1169" y="4378"/>
                  </a:cubicBezTo>
                  <a:cubicBezTo>
                    <a:pt x="1329" y="4544"/>
                    <a:pt x="1407" y="4750"/>
                    <a:pt x="1407" y="4962"/>
                  </a:cubicBezTo>
                  <a:cubicBezTo>
                    <a:pt x="1407" y="5040"/>
                    <a:pt x="1397" y="5118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531" y="5045"/>
                    <a:pt x="1743" y="4962"/>
                    <a:pt x="1966" y="4962"/>
                  </a:cubicBezTo>
                  <a:cubicBezTo>
                    <a:pt x="2043" y="4962"/>
                    <a:pt x="2126" y="497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cubicBezTo>
                    <a:pt x="2204" y="4999"/>
                    <a:pt x="2204" y="4999"/>
                    <a:pt x="2204" y="4999"/>
                  </a:cubicBezTo>
                  <a:lnTo>
                    <a:pt x="2204" y="4999"/>
                  </a:lnTo>
                  <a:cubicBezTo>
                    <a:pt x="2209" y="4999"/>
                    <a:pt x="2209" y="4999"/>
                    <a:pt x="2209" y="4999"/>
                  </a:cubicBezTo>
                  <a:lnTo>
                    <a:pt x="2209" y="4999"/>
                  </a:lnTo>
                  <a:cubicBezTo>
                    <a:pt x="2178" y="4719"/>
                    <a:pt x="2084" y="4202"/>
                    <a:pt x="1759" y="3865"/>
                  </a:cubicBezTo>
                  <a:cubicBezTo>
                    <a:pt x="1557" y="3664"/>
                    <a:pt x="1422" y="3416"/>
                    <a:pt x="1360" y="3147"/>
                  </a:cubicBezTo>
                  <a:cubicBezTo>
                    <a:pt x="1335" y="3033"/>
                    <a:pt x="1324" y="2924"/>
                    <a:pt x="1324" y="2810"/>
                  </a:cubicBezTo>
                  <a:cubicBezTo>
                    <a:pt x="1324" y="2469"/>
                    <a:pt x="1443" y="2127"/>
                    <a:pt x="1661" y="1858"/>
                  </a:cubicBezTo>
                  <a:cubicBezTo>
                    <a:pt x="1951" y="1511"/>
                    <a:pt x="2365" y="1320"/>
                    <a:pt x="2840" y="1320"/>
                  </a:cubicBezTo>
                  <a:cubicBezTo>
                    <a:pt x="3311" y="1320"/>
                    <a:pt x="3730" y="1511"/>
                    <a:pt x="4015" y="1858"/>
                  </a:cubicBezTo>
                  <a:cubicBezTo>
                    <a:pt x="4238" y="2127"/>
                    <a:pt x="4357" y="2469"/>
                    <a:pt x="4357" y="2810"/>
                  </a:cubicBezTo>
                  <a:cubicBezTo>
                    <a:pt x="4357" y="2924"/>
                    <a:pt x="4340" y="3033"/>
                    <a:pt x="4320" y="3147"/>
                  </a:cubicBezTo>
                  <a:cubicBezTo>
                    <a:pt x="4258" y="3416"/>
                    <a:pt x="4108" y="3674"/>
                    <a:pt x="3876" y="3913"/>
                  </a:cubicBezTo>
                  <a:cubicBezTo>
                    <a:pt x="3523" y="4264"/>
                    <a:pt x="3466" y="4761"/>
                    <a:pt x="3456" y="5014"/>
                  </a:cubicBezTo>
                  <a:lnTo>
                    <a:pt x="3456" y="5014"/>
                  </a:lnTo>
                  <a:lnTo>
                    <a:pt x="3456" y="5014"/>
                  </a:lnTo>
                  <a:cubicBezTo>
                    <a:pt x="3513" y="5004"/>
                    <a:pt x="3570" y="4999"/>
                    <a:pt x="3627" y="4999"/>
                  </a:cubicBezTo>
                  <a:cubicBezTo>
                    <a:pt x="3860" y="4999"/>
                    <a:pt x="4077" y="5097"/>
                    <a:pt x="4238" y="5252"/>
                  </a:cubicBezTo>
                  <a:cubicBezTo>
                    <a:pt x="4238" y="5258"/>
                    <a:pt x="4238" y="5258"/>
                    <a:pt x="4238" y="5258"/>
                  </a:cubicBezTo>
                  <a:cubicBezTo>
                    <a:pt x="4238" y="5252"/>
                    <a:pt x="4238" y="5252"/>
                    <a:pt x="4238" y="5252"/>
                  </a:cubicBezTo>
                  <a:cubicBezTo>
                    <a:pt x="4222" y="5190"/>
                    <a:pt x="4217" y="5123"/>
                    <a:pt x="4217" y="5056"/>
                  </a:cubicBezTo>
                  <a:cubicBezTo>
                    <a:pt x="4217" y="4839"/>
                    <a:pt x="4305" y="4621"/>
                    <a:pt x="4480" y="4456"/>
                  </a:cubicBezTo>
                  <a:cubicBezTo>
                    <a:pt x="4646" y="4300"/>
                    <a:pt x="4858" y="4223"/>
                    <a:pt x="5075" y="4223"/>
                  </a:cubicBezTo>
                  <a:cubicBezTo>
                    <a:pt x="5153" y="4223"/>
                    <a:pt x="5231" y="4233"/>
                    <a:pt x="5308" y="4254"/>
                  </a:cubicBezTo>
                  <a:cubicBezTo>
                    <a:pt x="5314" y="4254"/>
                    <a:pt x="5314" y="4254"/>
                    <a:pt x="5314" y="4254"/>
                  </a:cubicBezTo>
                  <a:cubicBezTo>
                    <a:pt x="5308" y="4254"/>
                    <a:pt x="5308" y="4254"/>
                    <a:pt x="5308" y="4254"/>
                  </a:cubicBezTo>
                  <a:cubicBezTo>
                    <a:pt x="5164" y="4098"/>
                    <a:pt x="5075" y="3897"/>
                    <a:pt x="5075" y="3680"/>
                  </a:cubicBezTo>
                  <a:cubicBezTo>
                    <a:pt x="5075" y="3601"/>
                    <a:pt x="5086" y="3524"/>
                    <a:pt x="5112" y="3447"/>
                  </a:cubicBezTo>
                  <a:cubicBezTo>
                    <a:pt x="5200" y="3147"/>
                    <a:pt x="5437" y="2934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  <a:lnTo>
                    <a:pt x="5728" y="2862"/>
                  </a:lnTo>
                  <a:lnTo>
                    <a:pt x="5728" y="2862"/>
                  </a:lnTo>
                  <a:lnTo>
                    <a:pt x="5728" y="2862"/>
                  </a:lnTo>
                  <a:cubicBezTo>
                    <a:pt x="5437" y="2934"/>
                    <a:pt x="5200" y="3147"/>
                    <a:pt x="5112" y="3447"/>
                  </a:cubicBezTo>
                  <a:cubicBezTo>
                    <a:pt x="5086" y="3524"/>
                    <a:pt x="5075" y="3601"/>
                    <a:pt x="5075" y="3680"/>
                  </a:cubicBezTo>
                  <a:cubicBezTo>
                    <a:pt x="5075" y="3897"/>
                    <a:pt x="5164" y="4098"/>
                    <a:pt x="5308" y="4254"/>
                  </a:cubicBezTo>
                  <a:lnTo>
                    <a:pt x="5308" y="4254"/>
                  </a:lnTo>
                  <a:lnTo>
                    <a:pt x="5308" y="4254"/>
                  </a:lnTo>
                  <a:cubicBezTo>
                    <a:pt x="5235" y="4233"/>
                    <a:pt x="5153" y="4223"/>
                    <a:pt x="5075" y="4223"/>
                  </a:cubicBezTo>
                  <a:cubicBezTo>
                    <a:pt x="4858" y="4223"/>
                    <a:pt x="4646" y="4300"/>
                    <a:pt x="4480" y="4456"/>
                  </a:cubicBezTo>
                  <a:cubicBezTo>
                    <a:pt x="4305" y="4621"/>
                    <a:pt x="4217" y="4839"/>
                    <a:pt x="4217" y="5056"/>
                  </a:cubicBezTo>
                  <a:cubicBezTo>
                    <a:pt x="4217" y="5123"/>
                    <a:pt x="4222" y="5190"/>
                    <a:pt x="4238" y="5252"/>
                  </a:cubicBezTo>
                  <a:lnTo>
                    <a:pt x="4238" y="5252"/>
                  </a:lnTo>
                  <a:lnTo>
                    <a:pt x="4238" y="5252"/>
                  </a:lnTo>
                  <a:cubicBezTo>
                    <a:pt x="4082" y="5092"/>
                    <a:pt x="3860" y="4999"/>
                    <a:pt x="3627" y="4999"/>
                  </a:cubicBezTo>
                  <a:cubicBezTo>
                    <a:pt x="3570" y="4999"/>
                    <a:pt x="3513" y="5004"/>
                    <a:pt x="3456" y="5014"/>
                  </a:cubicBezTo>
                  <a:lnTo>
                    <a:pt x="3456" y="5014"/>
                  </a:lnTo>
                  <a:cubicBezTo>
                    <a:pt x="3462" y="5014"/>
                    <a:pt x="3462" y="5014"/>
                    <a:pt x="3462" y="5014"/>
                  </a:cubicBezTo>
                  <a:cubicBezTo>
                    <a:pt x="3466" y="4761"/>
                    <a:pt x="3523" y="4264"/>
                    <a:pt x="3876" y="3913"/>
                  </a:cubicBezTo>
                  <a:cubicBezTo>
                    <a:pt x="4108" y="3674"/>
                    <a:pt x="4258" y="3416"/>
                    <a:pt x="4320" y="3147"/>
                  </a:cubicBezTo>
                  <a:cubicBezTo>
                    <a:pt x="4346" y="3033"/>
                    <a:pt x="4357" y="2924"/>
                    <a:pt x="4357" y="2810"/>
                  </a:cubicBezTo>
                  <a:cubicBezTo>
                    <a:pt x="4357" y="2469"/>
                    <a:pt x="4238" y="2127"/>
                    <a:pt x="4015" y="1858"/>
                  </a:cubicBezTo>
                  <a:cubicBezTo>
                    <a:pt x="3730" y="1511"/>
                    <a:pt x="3311" y="1315"/>
                    <a:pt x="2840" y="1315"/>
                  </a:cubicBezTo>
                  <a:cubicBezTo>
                    <a:pt x="2365" y="1315"/>
                    <a:pt x="1951" y="1511"/>
                    <a:pt x="1661" y="1858"/>
                  </a:cubicBezTo>
                  <a:cubicBezTo>
                    <a:pt x="1443" y="2127"/>
                    <a:pt x="1324" y="2469"/>
                    <a:pt x="1324" y="2810"/>
                  </a:cubicBezTo>
                  <a:cubicBezTo>
                    <a:pt x="1324" y="2924"/>
                    <a:pt x="1335" y="3033"/>
                    <a:pt x="1360" y="3147"/>
                  </a:cubicBezTo>
                  <a:cubicBezTo>
                    <a:pt x="1422" y="3416"/>
                    <a:pt x="1557" y="3664"/>
                    <a:pt x="1753" y="3865"/>
                  </a:cubicBezTo>
                  <a:cubicBezTo>
                    <a:pt x="2084" y="4202"/>
                    <a:pt x="2178" y="4719"/>
                    <a:pt x="2204" y="4999"/>
                  </a:cubicBezTo>
                  <a:lnTo>
                    <a:pt x="2204" y="4999"/>
                  </a:lnTo>
                  <a:lnTo>
                    <a:pt x="2204" y="4999"/>
                  </a:lnTo>
                  <a:cubicBezTo>
                    <a:pt x="2204" y="4993"/>
                    <a:pt x="2204" y="4993"/>
                    <a:pt x="2204" y="4993"/>
                  </a:cubicBezTo>
                  <a:lnTo>
                    <a:pt x="2204" y="4993"/>
                  </a:lnTo>
                  <a:lnTo>
                    <a:pt x="2204" y="4993"/>
                  </a:lnTo>
                  <a:lnTo>
                    <a:pt x="2204" y="4993"/>
                  </a:lnTo>
                  <a:cubicBezTo>
                    <a:pt x="2126" y="4973"/>
                    <a:pt x="2043" y="4962"/>
                    <a:pt x="1966" y="4962"/>
                  </a:cubicBezTo>
                  <a:cubicBezTo>
                    <a:pt x="1743" y="4962"/>
                    <a:pt x="1531" y="5045"/>
                    <a:pt x="1376" y="5190"/>
                  </a:cubicBezTo>
                  <a:lnTo>
                    <a:pt x="1376" y="5190"/>
                  </a:lnTo>
                  <a:lnTo>
                    <a:pt x="1376" y="5190"/>
                  </a:lnTo>
                  <a:cubicBezTo>
                    <a:pt x="1397" y="5118"/>
                    <a:pt x="1407" y="5040"/>
                    <a:pt x="1407" y="4962"/>
                  </a:cubicBezTo>
                  <a:cubicBezTo>
                    <a:pt x="1407" y="4750"/>
                    <a:pt x="1329" y="4544"/>
                    <a:pt x="1169" y="4378"/>
                  </a:cubicBezTo>
                  <a:cubicBezTo>
                    <a:pt x="998" y="4207"/>
                    <a:pt x="775" y="4119"/>
                    <a:pt x="554" y="4119"/>
                  </a:cubicBezTo>
                  <a:cubicBezTo>
                    <a:pt x="486" y="4119"/>
                    <a:pt x="419" y="4129"/>
                    <a:pt x="352" y="4145"/>
                  </a:cubicBezTo>
                  <a:lnTo>
                    <a:pt x="352" y="4145"/>
                  </a:lnTo>
                  <a:lnTo>
                    <a:pt x="352" y="4145"/>
                  </a:lnTo>
                  <a:cubicBezTo>
                    <a:pt x="517" y="3990"/>
                    <a:pt x="615" y="3772"/>
                    <a:pt x="615" y="3540"/>
                  </a:cubicBezTo>
                  <a:cubicBezTo>
                    <a:pt x="615" y="3472"/>
                    <a:pt x="605" y="3405"/>
                    <a:pt x="590" y="3338"/>
                  </a:cubicBezTo>
                  <a:cubicBezTo>
                    <a:pt x="512" y="3043"/>
                    <a:pt x="279" y="2820"/>
                    <a:pt x="0" y="2737"/>
                  </a:cubicBezTo>
                  <a:lnTo>
                    <a:pt x="0" y="2737"/>
                  </a:lnTo>
                  <a:lnTo>
                    <a:pt x="0" y="2737"/>
                  </a:lnTo>
                  <a:cubicBezTo>
                    <a:pt x="290" y="2665"/>
                    <a:pt x="527" y="2454"/>
                    <a:pt x="615" y="2158"/>
                  </a:cubicBezTo>
                  <a:cubicBezTo>
                    <a:pt x="641" y="2081"/>
                    <a:pt x="652" y="1998"/>
                    <a:pt x="652" y="1925"/>
                  </a:cubicBezTo>
                  <a:cubicBezTo>
                    <a:pt x="652" y="1708"/>
                    <a:pt x="564" y="1501"/>
                    <a:pt x="419" y="1346"/>
                  </a:cubicBezTo>
                  <a:cubicBezTo>
                    <a:pt x="413" y="1346"/>
                    <a:pt x="413" y="1346"/>
                    <a:pt x="413" y="1346"/>
                  </a:cubicBezTo>
                  <a:lnTo>
                    <a:pt x="413" y="1346"/>
                  </a:lnTo>
                  <a:cubicBezTo>
                    <a:pt x="492" y="1367"/>
                    <a:pt x="574" y="1382"/>
                    <a:pt x="652" y="1382"/>
                  </a:cubicBezTo>
                  <a:cubicBezTo>
                    <a:pt x="869" y="1382"/>
                    <a:pt x="1081" y="1305"/>
                    <a:pt x="1247" y="1145"/>
                  </a:cubicBezTo>
                  <a:cubicBezTo>
                    <a:pt x="1422" y="978"/>
                    <a:pt x="1510" y="762"/>
                    <a:pt x="1510" y="539"/>
                  </a:cubicBezTo>
                  <a:cubicBezTo>
                    <a:pt x="1510" y="477"/>
                    <a:pt x="1505" y="410"/>
                    <a:pt x="1490" y="347"/>
                  </a:cubicBezTo>
                  <a:lnTo>
                    <a:pt x="1490" y="347"/>
                  </a:lnTo>
                  <a:cubicBezTo>
                    <a:pt x="1485" y="347"/>
                    <a:pt x="1485" y="347"/>
                    <a:pt x="1485" y="347"/>
                  </a:cubicBezTo>
                  <a:cubicBezTo>
                    <a:pt x="1645" y="508"/>
                    <a:pt x="1868" y="606"/>
                    <a:pt x="2105" y="606"/>
                  </a:cubicBezTo>
                  <a:cubicBezTo>
                    <a:pt x="2173" y="606"/>
                    <a:pt x="2240" y="595"/>
                    <a:pt x="2313" y="581"/>
                  </a:cubicBezTo>
                  <a:cubicBezTo>
                    <a:pt x="2617" y="508"/>
                    <a:pt x="2846" y="280"/>
                    <a:pt x="2929" y="6"/>
                  </a:cubicBezTo>
                  <a:lnTo>
                    <a:pt x="2929" y="6"/>
                  </a:lnTo>
                  <a:lnTo>
                    <a:pt x="2929" y="6"/>
                  </a:lnTo>
                  <a:cubicBezTo>
                    <a:pt x="3000" y="285"/>
                    <a:pt x="3218" y="523"/>
                    <a:pt x="3523" y="606"/>
                  </a:cubicBezTo>
                  <a:cubicBezTo>
                    <a:pt x="3601" y="627"/>
                    <a:pt x="3684" y="643"/>
                    <a:pt x="3761" y="643"/>
                  </a:cubicBezTo>
                  <a:cubicBezTo>
                    <a:pt x="3984" y="643"/>
                    <a:pt x="4196" y="554"/>
                    <a:pt x="4351" y="410"/>
                  </a:cubicBezTo>
                  <a:lnTo>
                    <a:pt x="4351" y="410"/>
                  </a:lnTo>
                  <a:lnTo>
                    <a:pt x="4351" y="410"/>
                  </a:lnTo>
                  <a:cubicBezTo>
                    <a:pt x="4330" y="487"/>
                    <a:pt x="4320" y="564"/>
                    <a:pt x="4320" y="643"/>
                  </a:cubicBezTo>
                  <a:cubicBezTo>
                    <a:pt x="4320" y="849"/>
                    <a:pt x="4398" y="1062"/>
                    <a:pt x="4558" y="1222"/>
                  </a:cubicBezTo>
                  <a:cubicBezTo>
                    <a:pt x="4729" y="1393"/>
                    <a:pt x="4952" y="1480"/>
                    <a:pt x="5179" y="1480"/>
                  </a:cubicBezTo>
                  <a:cubicBezTo>
                    <a:pt x="5241" y="1480"/>
                    <a:pt x="5308" y="1476"/>
                    <a:pt x="5376" y="1459"/>
                  </a:cubicBezTo>
                  <a:lnTo>
                    <a:pt x="5376" y="1459"/>
                  </a:lnTo>
                  <a:cubicBezTo>
                    <a:pt x="5376" y="1455"/>
                    <a:pt x="5376" y="1455"/>
                    <a:pt x="5376" y="1455"/>
                  </a:cubicBezTo>
                  <a:cubicBezTo>
                    <a:pt x="5210" y="1615"/>
                    <a:pt x="5112" y="1827"/>
                    <a:pt x="5112" y="2060"/>
                  </a:cubicBezTo>
                  <a:cubicBezTo>
                    <a:pt x="5112" y="2127"/>
                    <a:pt x="5122" y="2194"/>
                    <a:pt x="5138" y="2262"/>
                  </a:cubicBezTo>
                  <a:cubicBezTo>
                    <a:pt x="5215" y="2562"/>
                    <a:pt x="5443" y="2785"/>
                    <a:pt x="5728" y="2867"/>
                  </a:cubicBezTo>
                  <a:cubicBezTo>
                    <a:pt x="5728" y="2862"/>
                    <a:pt x="5728" y="2862"/>
                    <a:pt x="5728" y="286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10768986" y="10535697"/>
              <a:ext cx="595811" cy="419012"/>
            </a:xfrm>
            <a:custGeom>
              <a:avLst/>
              <a:gdLst/>
              <a:ahLst/>
              <a:cxnLst/>
              <a:rect l="l" t="t" r="r" b="b"/>
              <a:pathLst>
                <a:path w="1042" h="73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100" y="0"/>
                    <a:pt x="100" y="0"/>
                    <a:pt x="100" y="0"/>
                  </a:cubicBezTo>
                  <a:cubicBezTo>
                    <a:pt x="48" y="0"/>
                    <a:pt x="0" y="47"/>
                    <a:pt x="0" y="98"/>
                  </a:cubicBezTo>
                  <a:cubicBezTo>
                    <a:pt x="0" y="631"/>
                    <a:pt x="0" y="631"/>
                    <a:pt x="0" y="631"/>
                  </a:cubicBezTo>
                  <a:cubicBezTo>
                    <a:pt x="0" y="682"/>
                    <a:pt x="48" y="730"/>
                    <a:pt x="100" y="730"/>
                  </a:cubicBezTo>
                  <a:cubicBezTo>
                    <a:pt x="943" y="730"/>
                    <a:pt x="943" y="730"/>
                    <a:pt x="943" y="730"/>
                  </a:cubicBezTo>
                  <a:cubicBezTo>
                    <a:pt x="995" y="730"/>
                    <a:pt x="1041" y="682"/>
                    <a:pt x="1041" y="631"/>
                  </a:cubicBezTo>
                  <a:cubicBezTo>
                    <a:pt x="1041" y="98"/>
                    <a:pt x="1041" y="98"/>
                    <a:pt x="1041" y="98"/>
                  </a:cubicBezTo>
                  <a:cubicBezTo>
                    <a:pt x="1041" y="47"/>
                    <a:pt x="995" y="0"/>
                    <a:pt x="943" y="0"/>
                  </a:cubicBezTo>
                  <a:lnTo>
                    <a:pt x="622" y="103"/>
                  </a:lnTo>
                  <a:lnTo>
                    <a:pt x="622" y="103"/>
                  </a:lnTo>
                  <a:cubicBezTo>
                    <a:pt x="431" y="103"/>
                    <a:pt x="431" y="103"/>
                    <a:pt x="431" y="103"/>
                  </a:cubicBezTo>
                  <a:cubicBezTo>
                    <a:pt x="410" y="103"/>
                    <a:pt x="394" y="88"/>
                    <a:pt x="394" y="68"/>
                  </a:cubicBezTo>
                  <a:cubicBezTo>
                    <a:pt x="394" y="47"/>
                    <a:pt x="410" y="26"/>
                    <a:pt x="431" y="26"/>
                  </a:cubicBezTo>
                  <a:cubicBezTo>
                    <a:pt x="622" y="26"/>
                    <a:pt x="622" y="26"/>
                    <a:pt x="622" y="26"/>
                  </a:cubicBezTo>
                  <a:cubicBezTo>
                    <a:pt x="643" y="26"/>
                    <a:pt x="658" y="47"/>
                    <a:pt x="658" y="68"/>
                  </a:cubicBezTo>
                  <a:cubicBezTo>
                    <a:pt x="658" y="88"/>
                    <a:pt x="643" y="103"/>
                    <a:pt x="622" y="103"/>
                  </a:cubicBezTo>
                  <a:lnTo>
                    <a:pt x="943" y="0"/>
                  </a:lnTo>
                </a:path>
              </a:pathLst>
            </a:custGeom>
            <a:solidFill>
              <a:srgbClr val="5C678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10785357" y="10610987"/>
              <a:ext cx="563075" cy="327352"/>
            </a:xfrm>
            <a:custGeom>
              <a:avLst/>
              <a:gdLst/>
              <a:ahLst/>
              <a:cxnLst/>
              <a:rect l="l" t="t" r="r" b="b"/>
              <a:pathLst>
                <a:path w="989" h="57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502"/>
                    <a:pt x="0" y="502"/>
                    <a:pt x="0" y="502"/>
                  </a:cubicBezTo>
                  <a:cubicBezTo>
                    <a:pt x="0" y="543"/>
                    <a:pt x="31" y="574"/>
                    <a:pt x="73" y="574"/>
                  </a:cubicBezTo>
                  <a:cubicBezTo>
                    <a:pt x="916" y="574"/>
                    <a:pt x="916" y="574"/>
                    <a:pt x="916" y="574"/>
                  </a:cubicBezTo>
                  <a:cubicBezTo>
                    <a:pt x="957" y="574"/>
                    <a:pt x="988" y="543"/>
                    <a:pt x="988" y="502"/>
                  </a:cubicBezTo>
                  <a:cubicBezTo>
                    <a:pt x="988" y="0"/>
                    <a:pt x="988" y="0"/>
                    <a:pt x="988" y="0"/>
                  </a:cubicBezTo>
                  <a:lnTo>
                    <a:pt x="0" y="0"/>
                  </a:lnTo>
                </a:path>
              </a:pathLst>
            </a:custGeom>
            <a:solidFill>
              <a:srgbClr val="FDFE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10804998" y="10660091"/>
              <a:ext cx="186600" cy="219326"/>
            </a:xfrm>
            <a:custGeom>
              <a:avLst/>
              <a:gdLst/>
              <a:ahLst/>
              <a:cxnLst/>
              <a:rect l="l" t="t" r="r" b="b"/>
              <a:pathLst>
                <a:path w="332" h="384" extrusionOk="0">
                  <a:moveTo>
                    <a:pt x="331" y="383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331" y="0"/>
                  </a:lnTo>
                  <a:lnTo>
                    <a:pt x="331" y="383"/>
                  </a:lnTo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11024334" y="10663364"/>
              <a:ext cx="297907" cy="58924"/>
            </a:xfrm>
            <a:custGeom>
              <a:avLst/>
              <a:gdLst/>
              <a:ahLst/>
              <a:cxnLst/>
              <a:rect l="l" t="t" r="r" b="b"/>
              <a:pathLst>
                <a:path w="523" h="105" extrusionOk="0">
                  <a:moveTo>
                    <a:pt x="522" y="104"/>
                  </a:moveTo>
                  <a:lnTo>
                    <a:pt x="0" y="104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104"/>
                  </a:lnTo>
                </a:path>
              </a:pathLst>
            </a:custGeom>
            <a:solidFill>
              <a:srgbClr val="2E354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11057071" y="10735380"/>
              <a:ext cx="229159" cy="39282"/>
            </a:xfrm>
            <a:custGeom>
              <a:avLst/>
              <a:gdLst/>
              <a:ahLst/>
              <a:cxnLst/>
              <a:rect l="l" t="t" r="r" b="b"/>
              <a:pathLst>
                <a:path w="399" h="68" extrusionOk="0">
                  <a:moveTo>
                    <a:pt x="398" y="67"/>
                  </a:moveTo>
                  <a:lnTo>
                    <a:pt x="0" y="67"/>
                  </a:lnTo>
                  <a:lnTo>
                    <a:pt x="0" y="0"/>
                  </a:lnTo>
                  <a:lnTo>
                    <a:pt x="398" y="0"/>
                  </a:lnTo>
                  <a:lnTo>
                    <a:pt x="398" y="67"/>
                  </a:lnTo>
                </a:path>
              </a:pathLst>
            </a:custGeom>
            <a:solidFill>
              <a:srgbClr val="2E354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11024334" y="10892510"/>
              <a:ext cx="297907" cy="32736"/>
            </a:xfrm>
            <a:custGeom>
              <a:avLst/>
              <a:gdLst/>
              <a:ahLst/>
              <a:cxnLst/>
              <a:rect l="l" t="t" r="r" b="b"/>
              <a:pathLst>
                <a:path w="523" h="62" extrusionOk="0">
                  <a:moveTo>
                    <a:pt x="522" y="61"/>
                  </a:moveTo>
                  <a:lnTo>
                    <a:pt x="0" y="61"/>
                  </a:lnTo>
                  <a:lnTo>
                    <a:pt x="0" y="0"/>
                  </a:lnTo>
                  <a:lnTo>
                    <a:pt x="522" y="0"/>
                  </a:lnTo>
                  <a:lnTo>
                    <a:pt x="522" y="61"/>
                  </a:lnTo>
                </a:path>
              </a:pathLst>
            </a:custGeom>
            <a:solidFill>
              <a:srgbClr val="2E354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11034156" y="10476773"/>
              <a:ext cx="65474" cy="111300"/>
            </a:xfrm>
            <a:custGeom>
              <a:avLst/>
              <a:gdLst/>
              <a:ahLst/>
              <a:cxnLst/>
              <a:rect l="l" t="t" r="r" b="b"/>
              <a:pathLst>
                <a:path w="116" h="192" extrusionOk="0">
                  <a:moveTo>
                    <a:pt x="115" y="191"/>
                  </a:moveTo>
                  <a:lnTo>
                    <a:pt x="0" y="191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191"/>
                  </a:lnTo>
                </a:path>
              </a:pathLst>
            </a:custGeom>
            <a:solidFill>
              <a:srgbClr val="7B7B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11034156" y="10476773"/>
              <a:ext cx="65474" cy="55649"/>
            </a:xfrm>
            <a:custGeom>
              <a:avLst/>
              <a:gdLst/>
              <a:ahLst/>
              <a:cxnLst/>
              <a:rect l="l" t="t" r="r" b="b"/>
              <a:pathLst>
                <a:path w="116" h="93" extrusionOk="0">
                  <a:moveTo>
                    <a:pt x="115" y="92"/>
                  </a:moveTo>
                  <a:lnTo>
                    <a:pt x="0" y="92"/>
                  </a:lnTo>
                  <a:lnTo>
                    <a:pt x="0" y="0"/>
                  </a:lnTo>
                  <a:lnTo>
                    <a:pt x="115" y="0"/>
                  </a:lnTo>
                  <a:lnTo>
                    <a:pt x="115" y="92"/>
                  </a:lnTo>
                </a:path>
              </a:pathLst>
            </a:custGeom>
            <a:solidFill>
              <a:srgbClr val="6767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p21"/>
          <p:cNvSpPr/>
          <p:nvPr/>
        </p:nvSpPr>
        <p:spPr>
          <a:xfrm rot="-252337">
            <a:off x="4201661" y="4699417"/>
            <a:ext cx="3757438" cy="1079516"/>
          </a:xfrm>
          <a:custGeom>
            <a:avLst/>
            <a:gdLst/>
            <a:ahLst/>
            <a:cxnLst/>
            <a:rect l="l" t="t" r="r" b="b"/>
            <a:pathLst>
              <a:path w="1771" h="517" extrusionOk="0">
                <a:moveTo>
                  <a:pt x="1739" y="176"/>
                </a:moveTo>
                <a:cubicBezTo>
                  <a:pt x="1750" y="165"/>
                  <a:pt x="1761" y="153"/>
                  <a:pt x="1771" y="141"/>
                </a:cubicBezTo>
                <a:cubicBezTo>
                  <a:pt x="1756" y="128"/>
                  <a:pt x="1756" y="128"/>
                  <a:pt x="1756" y="128"/>
                </a:cubicBezTo>
                <a:cubicBezTo>
                  <a:pt x="1746" y="140"/>
                  <a:pt x="1735" y="151"/>
                  <a:pt x="1725" y="162"/>
                </a:cubicBezTo>
                <a:lnTo>
                  <a:pt x="1739" y="176"/>
                </a:lnTo>
                <a:close/>
                <a:moveTo>
                  <a:pt x="1670" y="242"/>
                </a:moveTo>
                <a:cubicBezTo>
                  <a:pt x="1682" y="231"/>
                  <a:pt x="1693" y="221"/>
                  <a:pt x="1705" y="210"/>
                </a:cubicBezTo>
                <a:cubicBezTo>
                  <a:pt x="1691" y="195"/>
                  <a:pt x="1691" y="195"/>
                  <a:pt x="1691" y="195"/>
                </a:cubicBezTo>
                <a:cubicBezTo>
                  <a:pt x="1680" y="206"/>
                  <a:pt x="1668" y="216"/>
                  <a:pt x="1657" y="227"/>
                </a:cubicBezTo>
                <a:lnTo>
                  <a:pt x="1670" y="242"/>
                </a:lnTo>
                <a:close/>
                <a:moveTo>
                  <a:pt x="1595" y="301"/>
                </a:moveTo>
                <a:cubicBezTo>
                  <a:pt x="1608" y="292"/>
                  <a:pt x="1621" y="282"/>
                  <a:pt x="1633" y="272"/>
                </a:cubicBezTo>
                <a:cubicBezTo>
                  <a:pt x="1621" y="257"/>
                  <a:pt x="1621" y="257"/>
                  <a:pt x="1621" y="257"/>
                </a:cubicBezTo>
                <a:cubicBezTo>
                  <a:pt x="1608" y="266"/>
                  <a:pt x="1596" y="276"/>
                  <a:pt x="1583" y="285"/>
                </a:cubicBezTo>
                <a:lnTo>
                  <a:pt x="1595" y="301"/>
                </a:lnTo>
                <a:close/>
                <a:moveTo>
                  <a:pt x="1516" y="354"/>
                </a:moveTo>
                <a:cubicBezTo>
                  <a:pt x="1529" y="346"/>
                  <a:pt x="1543" y="337"/>
                  <a:pt x="1556" y="329"/>
                </a:cubicBezTo>
                <a:cubicBezTo>
                  <a:pt x="1545" y="312"/>
                  <a:pt x="1545" y="312"/>
                  <a:pt x="1545" y="312"/>
                </a:cubicBezTo>
                <a:cubicBezTo>
                  <a:pt x="1532" y="321"/>
                  <a:pt x="1519" y="329"/>
                  <a:pt x="1505" y="337"/>
                </a:cubicBezTo>
                <a:lnTo>
                  <a:pt x="1516" y="354"/>
                </a:lnTo>
                <a:close/>
                <a:moveTo>
                  <a:pt x="1432" y="400"/>
                </a:moveTo>
                <a:cubicBezTo>
                  <a:pt x="1446" y="393"/>
                  <a:pt x="1461" y="386"/>
                  <a:pt x="1474" y="378"/>
                </a:cubicBezTo>
                <a:cubicBezTo>
                  <a:pt x="1465" y="361"/>
                  <a:pt x="1465" y="361"/>
                  <a:pt x="1465" y="361"/>
                </a:cubicBezTo>
                <a:cubicBezTo>
                  <a:pt x="1451" y="368"/>
                  <a:pt x="1437" y="375"/>
                  <a:pt x="1423" y="382"/>
                </a:cubicBezTo>
                <a:lnTo>
                  <a:pt x="1432" y="400"/>
                </a:lnTo>
                <a:close/>
                <a:moveTo>
                  <a:pt x="1345" y="439"/>
                </a:moveTo>
                <a:cubicBezTo>
                  <a:pt x="1360" y="433"/>
                  <a:pt x="1374" y="427"/>
                  <a:pt x="1389" y="420"/>
                </a:cubicBezTo>
                <a:cubicBezTo>
                  <a:pt x="1381" y="402"/>
                  <a:pt x="1381" y="402"/>
                  <a:pt x="1381" y="402"/>
                </a:cubicBezTo>
                <a:cubicBezTo>
                  <a:pt x="1367" y="409"/>
                  <a:pt x="1352" y="415"/>
                  <a:pt x="1338" y="420"/>
                </a:cubicBezTo>
                <a:lnTo>
                  <a:pt x="1345" y="439"/>
                </a:lnTo>
                <a:close/>
                <a:moveTo>
                  <a:pt x="1255" y="470"/>
                </a:moveTo>
                <a:cubicBezTo>
                  <a:pt x="1270" y="465"/>
                  <a:pt x="1285" y="461"/>
                  <a:pt x="1300" y="455"/>
                </a:cubicBezTo>
                <a:cubicBezTo>
                  <a:pt x="1294" y="436"/>
                  <a:pt x="1294" y="436"/>
                  <a:pt x="1294" y="436"/>
                </a:cubicBezTo>
                <a:cubicBezTo>
                  <a:pt x="1279" y="442"/>
                  <a:pt x="1264" y="446"/>
                  <a:pt x="1249" y="451"/>
                </a:cubicBezTo>
                <a:lnTo>
                  <a:pt x="1255" y="470"/>
                </a:lnTo>
                <a:close/>
                <a:moveTo>
                  <a:pt x="1162" y="493"/>
                </a:moveTo>
                <a:cubicBezTo>
                  <a:pt x="1178" y="490"/>
                  <a:pt x="1193" y="487"/>
                  <a:pt x="1209" y="483"/>
                </a:cubicBezTo>
                <a:cubicBezTo>
                  <a:pt x="1204" y="463"/>
                  <a:pt x="1204" y="463"/>
                  <a:pt x="1204" y="463"/>
                </a:cubicBezTo>
                <a:cubicBezTo>
                  <a:pt x="1189" y="467"/>
                  <a:pt x="1173" y="471"/>
                  <a:pt x="1158" y="474"/>
                </a:cubicBezTo>
                <a:lnTo>
                  <a:pt x="1162" y="493"/>
                </a:lnTo>
                <a:close/>
                <a:moveTo>
                  <a:pt x="1068" y="509"/>
                </a:moveTo>
                <a:cubicBezTo>
                  <a:pt x="1084" y="507"/>
                  <a:pt x="1100" y="505"/>
                  <a:pt x="1115" y="502"/>
                </a:cubicBezTo>
                <a:cubicBezTo>
                  <a:pt x="1112" y="482"/>
                  <a:pt x="1112" y="482"/>
                  <a:pt x="1112" y="482"/>
                </a:cubicBezTo>
                <a:cubicBezTo>
                  <a:pt x="1097" y="485"/>
                  <a:pt x="1081" y="487"/>
                  <a:pt x="1066" y="489"/>
                </a:cubicBezTo>
                <a:lnTo>
                  <a:pt x="1068" y="509"/>
                </a:lnTo>
                <a:close/>
                <a:moveTo>
                  <a:pt x="973" y="516"/>
                </a:moveTo>
                <a:cubicBezTo>
                  <a:pt x="989" y="516"/>
                  <a:pt x="1005" y="515"/>
                  <a:pt x="1020" y="513"/>
                </a:cubicBezTo>
                <a:cubicBezTo>
                  <a:pt x="1019" y="494"/>
                  <a:pt x="1019" y="494"/>
                  <a:pt x="1019" y="494"/>
                </a:cubicBezTo>
                <a:cubicBezTo>
                  <a:pt x="1003" y="495"/>
                  <a:pt x="988" y="496"/>
                  <a:pt x="972" y="496"/>
                </a:cubicBezTo>
                <a:lnTo>
                  <a:pt x="973" y="516"/>
                </a:lnTo>
                <a:close/>
                <a:moveTo>
                  <a:pt x="877" y="515"/>
                </a:moveTo>
                <a:cubicBezTo>
                  <a:pt x="893" y="516"/>
                  <a:pt x="909" y="517"/>
                  <a:pt x="925" y="517"/>
                </a:cubicBezTo>
                <a:cubicBezTo>
                  <a:pt x="925" y="497"/>
                  <a:pt x="925" y="497"/>
                  <a:pt x="925" y="497"/>
                </a:cubicBezTo>
                <a:cubicBezTo>
                  <a:pt x="910" y="497"/>
                  <a:pt x="894" y="496"/>
                  <a:pt x="878" y="495"/>
                </a:cubicBezTo>
                <a:lnTo>
                  <a:pt x="877" y="515"/>
                </a:lnTo>
                <a:close/>
                <a:moveTo>
                  <a:pt x="782" y="506"/>
                </a:moveTo>
                <a:cubicBezTo>
                  <a:pt x="798" y="508"/>
                  <a:pt x="814" y="510"/>
                  <a:pt x="830" y="512"/>
                </a:cubicBezTo>
                <a:cubicBezTo>
                  <a:pt x="832" y="492"/>
                  <a:pt x="832" y="492"/>
                  <a:pt x="832" y="492"/>
                </a:cubicBezTo>
                <a:cubicBezTo>
                  <a:pt x="816" y="490"/>
                  <a:pt x="801" y="489"/>
                  <a:pt x="785" y="486"/>
                </a:cubicBezTo>
                <a:lnTo>
                  <a:pt x="782" y="506"/>
                </a:lnTo>
                <a:close/>
                <a:moveTo>
                  <a:pt x="688" y="489"/>
                </a:moveTo>
                <a:cubicBezTo>
                  <a:pt x="704" y="493"/>
                  <a:pt x="720" y="496"/>
                  <a:pt x="735" y="499"/>
                </a:cubicBezTo>
                <a:cubicBezTo>
                  <a:pt x="739" y="479"/>
                  <a:pt x="739" y="479"/>
                  <a:pt x="739" y="479"/>
                </a:cubicBezTo>
                <a:cubicBezTo>
                  <a:pt x="723" y="476"/>
                  <a:pt x="708" y="473"/>
                  <a:pt x="693" y="470"/>
                </a:cubicBezTo>
                <a:lnTo>
                  <a:pt x="688" y="489"/>
                </a:lnTo>
                <a:close/>
                <a:moveTo>
                  <a:pt x="596" y="464"/>
                </a:moveTo>
                <a:cubicBezTo>
                  <a:pt x="611" y="469"/>
                  <a:pt x="627" y="473"/>
                  <a:pt x="642" y="478"/>
                </a:cubicBezTo>
                <a:cubicBezTo>
                  <a:pt x="647" y="458"/>
                  <a:pt x="647" y="458"/>
                  <a:pt x="647" y="458"/>
                </a:cubicBezTo>
                <a:cubicBezTo>
                  <a:pt x="632" y="454"/>
                  <a:pt x="617" y="450"/>
                  <a:pt x="602" y="445"/>
                </a:cubicBezTo>
                <a:lnTo>
                  <a:pt x="596" y="464"/>
                </a:lnTo>
                <a:close/>
                <a:moveTo>
                  <a:pt x="507" y="431"/>
                </a:moveTo>
                <a:cubicBezTo>
                  <a:pt x="521" y="437"/>
                  <a:pt x="536" y="443"/>
                  <a:pt x="551" y="448"/>
                </a:cubicBezTo>
                <a:cubicBezTo>
                  <a:pt x="558" y="430"/>
                  <a:pt x="558" y="430"/>
                  <a:pt x="558" y="430"/>
                </a:cubicBezTo>
                <a:cubicBezTo>
                  <a:pt x="543" y="424"/>
                  <a:pt x="529" y="419"/>
                  <a:pt x="514" y="413"/>
                </a:cubicBezTo>
                <a:lnTo>
                  <a:pt x="507" y="431"/>
                </a:lnTo>
                <a:close/>
                <a:moveTo>
                  <a:pt x="420" y="391"/>
                </a:moveTo>
                <a:cubicBezTo>
                  <a:pt x="421" y="391"/>
                  <a:pt x="423" y="392"/>
                  <a:pt x="424" y="393"/>
                </a:cubicBezTo>
                <a:cubicBezTo>
                  <a:pt x="437" y="399"/>
                  <a:pt x="450" y="406"/>
                  <a:pt x="463" y="412"/>
                </a:cubicBezTo>
                <a:cubicBezTo>
                  <a:pt x="471" y="394"/>
                  <a:pt x="471" y="394"/>
                  <a:pt x="471" y="394"/>
                </a:cubicBezTo>
                <a:cubicBezTo>
                  <a:pt x="459" y="388"/>
                  <a:pt x="446" y="381"/>
                  <a:pt x="433" y="375"/>
                </a:cubicBezTo>
                <a:cubicBezTo>
                  <a:pt x="432" y="374"/>
                  <a:pt x="431" y="373"/>
                  <a:pt x="429" y="373"/>
                </a:cubicBezTo>
                <a:lnTo>
                  <a:pt x="420" y="391"/>
                </a:lnTo>
                <a:close/>
                <a:moveTo>
                  <a:pt x="337" y="343"/>
                </a:moveTo>
                <a:cubicBezTo>
                  <a:pt x="351" y="351"/>
                  <a:pt x="364" y="360"/>
                  <a:pt x="378" y="368"/>
                </a:cubicBezTo>
                <a:cubicBezTo>
                  <a:pt x="388" y="350"/>
                  <a:pt x="388" y="350"/>
                  <a:pt x="388" y="350"/>
                </a:cubicBezTo>
                <a:cubicBezTo>
                  <a:pt x="375" y="343"/>
                  <a:pt x="361" y="334"/>
                  <a:pt x="348" y="326"/>
                </a:cubicBezTo>
                <a:lnTo>
                  <a:pt x="337" y="343"/>
                </a:lnTo>
                <a:close/>
                <a:moveTo>
                  <a:pt x="259" y="289"/>
                </a:moveTo>
                <a:cubicBezTo>
                  <a:pt x="272" y="298"/>
                  <a:pt x="285" y="308"/>
                  <a:pt x="298" y="317"/>
                </a:cubicBezTo>
                <a:cubicBezTo>
                  <a:pt x="309" y="300"/>
                  <a:pt x="309" y="300"/>
                  <a:pt x="309" y="300"/>
                </a:cubicBezTo>
                <a:cubicBezTo>
                  <a:pt x="296" y="291"/>
                  <a:pt x="284" y="282"/>
                  <a:pt x="271" y="273"/>
                </a:cubicBezTo>
                <a:lnTo>
                  <a:pt x="259" y="289"/>
                </a:lnTo>
                <a:close/>
                <a:moveTo>
                  <a:pt x="186" y="228"/>
                </a:moveTo>
                <a:cubicBezTo>
                  <a:pt x="197" y="238"/>
                  <a:pt x="209" y="249"/>
                  <a:pt x="222" y="259"/>
                </a:cubicBezTo>
                <a:cubicBezTo>
                  <a:pt x="234" y="244"/>
                  <a:pt x="234" y="244"/>
                  <a:pt x="234" y="244"/>
                </a:cubicBezTo>
                <a:cubicBezTo>
                  <a:pt x="222" y="234"/>
                  <a:pt x="211" y="223"/>
                  <a:pt x="199" y="213"/>
                </a:cubicBezTo>
                <a:lnTo>
                  <a:pt x="186" y="228"/>
                </a:lnTo>
                <a:close/>
                <a:moveTo>
                  <a:pt x="118" y="161"/>
                </a:moveTo>
                <a:cubicBezTo>
                  <a:pt x="128" y="172"/>
                  <a:pt x="140" y="184"/>
                  <a:pt x="151" y="195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54" y="170"/>
                  <a:pt x="143" y="159"/>
                  <a:pt x="132" y="147"/>
                </a:cubicBezTo>
                <a:lnTo>
                  <a:pt x="118" y="161"/>
                </a:lnTo>
                <a:close/>
                <a:moveTo>
                  <a:pt x="56" y="88"/>
                </a:moveTo>
                <a:cubicBezTo>
                  <a:pt x="65" y="101"/>
                  <a:pt x="76" y="113"/>
                  <a:pt x="86" y="125"/>
                </a:cubicBezTo>
                <a:cubicBezTo>
                  <a:pt x="101" y="112"/>
                  <a:pt x="101" y="112"/>
                  <a:pt x="101" y="112"/>
                </a:cubicBezTo>
                <a:cubicBezTo>
                  <a:pt x="91" y="100"/>
                  <a:pt x="81" y="88"/>
                  <a:pt x="71" y="76"/>
                </a:cubicBezTo>
                <a:lnTo>
                  <a:pt x="56" y="88"/>
                </a:lnTo>
                <a:close/>
                <a:moveTo>
                  <a:pt x="0" y="11"/>
                </a:moveTo>
                <a:cubicBezTo>
                  <a:pt x="9" y="24"/>
                  <a:pt x="18" y="37"/>
                  <a:pt x="27" y="50"/>
                </a:cubicBezTo>
                <a:cubicBezTo>
                  <a:pt x="43" y="38"/>
                  <a:pt x="43" y="38"/>
                  <a:pt x="43" y="38"/>
                </a:cubicBezTo>
                <a:cubicBezTo>
                  <a:pt x="34" y="26"/>
                  <a:pt x="25" y="13"/>
                  <a:pt x="17" y="0"/>
                </a:cubicBezTo>
                <a:lnTo>
                  <a:pt x="0" y="1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1"/>
          <p:cNvSpPr/>
          <p:nvPr/>
        </p:nvSpPr>
        <p:spPr>
          <a:xfrm>
            <a:off x="7494458" y="2018594"/>
            <a:ext cx="873957" cy="1589617"/>
          </a:xfrm>
          <a:custGeom>
            <a:avLst/>
            <a:gdLst/>
            <a:ahLst/>
            <a:cxnLst/>
            <a:rect l="l" t="t" r="r" b="b"/>
            <a:pathLst>
              <a:path w="467" h="849" extrusionOk="0">
                <a:moveTo>
                  <a:pt x="50" y="29"/>
                </a:moveTo>
                <a:cubicBezTo>
                  <a:pt x="37" y="19"/>
                  <a:pt x="25" y="10"/>
                  <a:pt x="12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13" y="25"/>
                  <a:pt x="25" y="35"/>
                  <a:pt x="37" y="45"/>
                </a:cubicBezTo>
                <a:cubicBezTo>
                  <a:pt x="50" y="29"/>
                  <a:pt x="50" y="29"/>
                  <a:pt x="50" y="29"/>
                </a:cubicBezTo>
                <a:cubicBezTo>
                  <a:pt x="50" y="29"/>
                  <a:pt x="50" y="29"/>
                  <a:pt x="50" y="29"/>
                </a:cubicBezTo>
                <a:moveTo>
                  <a:pt x="121" y="91"/>
                </a:moveTo>
                <a:cubicBezTo>
                  <a:pt x="110" y="80"/>
                  <a:pt x="98" y="70"/>
                  <a:pt x="86" y="59"/>
                </a:cubicBezTo>
                <a:cubicBezTo>
                  <a:pt x="73" y="74"/>
                  <a:pt x="73" y="74"/>
                  <a:pt x="73" y="74"/>
                </a:cubicBezTo>
                <a:cubicBezTo>
                  <a:pt x="84" y="85"/>
                  <a:pt x="96" y="95"/>
                  <a:pt x="107" y="106"/>
                </a:cubicBezTo>
                <a:cubicBezTo>
                  <a:pt x="121" y="91"/>
                  <a:pt x="121" y="91"/>
                  <a:pt x="121" y="91"/>
                </a:cubicBezTo>
                <a:moveTo>
                  <a:pt x="187" y="159"/>
                </a:moveTo>
                <a:cubicBezTo>
                  <a:pt x="176" y="147"/>
                  <a:pt x="166" y="136"/>
                  <a:pt x="155" y="124"/>
                </a:cubicBezTo>
                <a:cubicBezTo>
                  <a:pt x="140" y="138"/>
                  <a:pt x="140" y="138"/>
                  <a:pt x="140" y="138"/>
                </a:cubicBezTo>
                <a:cubicBezTo>
                  <a:pt x="151" y="150"/>
                  <a:pt x="161" y="161"/>
                  <a:pt x="172" y="172"/>
                </a:cubicBezTo>
                <a:cubicBezTo>
                  <a:pt x="187" y="159"/>
                  <a:pt x="187" y="159"/>
                  <a:pt x="187" y="159"/>
                </a:cubicBezTo>
                <a:cubicBezTo>
                  <a:pt x="187" y="159"/>
                  <a:pt x="187" y="159"/>
                  <a:pt x="187" y="159"/>
                </a:cubicBezTo>
                <a:moveTo>
                  <a:pt x="246" y="233"/>
                </a:moveTo>
                <a:cubicBezTo>
                  <a:pt x="237" y="220"/>
                  <a:pt x="227" y="208"/>
                  <a:pt x="217" y="195"/>
                </a:cubicBezTo>
                <a:cubicBezTo>
                  <a:pt x="202" y="208"/>
                  <a:pt x="202" y="208"/>
                  <a:pt x="202" y="208"/>
                </a:cubicBezTo>
                <a:cubicBezTo>
                  <a:pt x="212" y="220"/>
                  <a:pt x="221" y="232"/>
                  <a:pt x="230" y="245"/>
                </a:cubicBezTo>
                <a:cubicBezTo>
                  <a:pt x="246" y="233"/>
                  <a:pt x="246" y="233"/>
                  <a:pt x="246" y="233"/>
                </a:cubicBezTo>
                <a:moveTo>
                  <a:pt x="300" y="311"/>
                </a:moveTo>
                <a:cubicBezTo>
                  <a:pt x="291" y="297"/>
                  <a:pt x="283" y="284"/>
                  <a:pt x="274" y="271"/>
                </a:cubicBezTo>
                <a:cubicBezTo>
                  <a:pt x="257" y="282"/>
                  <a:pt x="257" y="282"/>
                  <a:pt x="257" y="282"/>
                </a:cubicBezTo>
                <a:cubicBezTo>
                  <a:pt x="266" y="295"/>
                  <a:pt x="275" y="308"/>
                  <a:pt x="283" y="321"/>
                </a:cubicBezTo>
                <a:cubicBezTo>
                  <a:pt x="300" y="311"/>
                  <a:pt x="300" y="311"/>
                  <a:pt x="300" y="311"/>
                </a:cubicBezTo>
                <a:moveTo>
                  <a:pt x="346" y="393"/>
                </a:moveTo>
                <a:cubicBezTo>
                  <a:pt x="339" y="379"/>
                  <a:pt x="332" y="365"/>
                  <a:pt x="324" y="352"/>
                </a:cubicBezTo>
                <a:cubicBezTo>
                  <a:pt x="306" y="361"/>
                  <a:pt x="306" y="361"/>
                  <a:pt x="306" y="361"/>
                </a:cubicBezTo>
                <a:cubicBezTo>
                  <a:pt x="314" y="375"/>
                  <a:pt x="321" y="389"/>
                  <a:pt x="328" y="402"/>
                </a:cubicBezTo>
                <a:cubicBezTo>
                  <a:pt x="346" y="393"/>
                  <a:pt x="346" y="393"/>
                  <a:pt x="346" y="393"/>
                </a:cubicBezTo>
                <a:moveTo>
                  <a:pt x="385" y="480"/>
                </a:moveTo>
                <a:cubicBezTo>
                  <a:pt x="380" y="465"/>
                  <a:pt x="373" y="450"/>
                  <a:pt x="367" y="436"/>
                </a:cubicBezTo>
                <a:cubicBezTo>
                  <a:pt x="348" y="444"/>
                  <a:pt x="348" y="444"/>
                  <a:pt x="348" y="444"/>
                </a:cubicBezTo>
                <a:cubicBezTo>
                  <a:pt x="355" y="458"/>
                  <a:pt x="361" y="473"/>
                  <a:pt x="367" y="487"/>
                </a:cubicBezTo>
                <a:cubicBezTo>
                  <a:pt x="385" y="480"/>
                  <a:pt x="385" y="480"/>
                  <a:pt x="385" y="480"/>
                </a:cubicBezTo>
                <a:moveTo>
                  <a:pt x="417" y="569"/>
                </a:moveTo>
                <a:cubicBezTo>
                  <a:pt x="413" y="554"/>
                  <a:pt x="408" y="539"/>
                  <a:pt x="402" y="524"/>
                </a:cubicBezTo>
                <a:cubicBezTo>
                  <a:pt x="384" y="531"/>
                  <a:pt x="384" y="531"/>
                  <a:pt x="384" y="531"/>
                </a:cubicBezTo>
                <a:cubicBezTo>
                  <a:pt x="389" y="545"/>
                  <a:pt x="394" y="560"/>
                  <a:pt x="398" y="575"/>
                </a:cubicBezTo>
                <a:cubicBezTo>
                  <a:pt x="417" y="569"/>
                  <a:pt x="417" y="569"/>
                  <a:pt x="417" y="569"/>
                </a:cubicBezTo>
                <a:moveTo>
                  <a:pt x="442" y="660"/>
                </a:moveTo>
                <a:cubicBezTo>
                  <a:pt x="438" y="645"/>
                  <a:pt x="435" y="629"/>
                  <a:pt x="431" y="614"/>
                </a:cubicBezTo>
                <a:cubicBezTo>
                  <a:pt x="411" y="619"/>
                  <a:pt x="411" y="619"/>
                  <a:pt x="411" y="619"/>
                </a:cubicBezTo>
                <a:cubicBezTo>
                  <a:pt x="415" y="634"/>
                  <a:pt x="419" y="649"/>
                  <a:pt x="422" y="665"/>
                </a:cubicBezTo>
                <a:cubicBezTo>
                  <a:pt x="442" y="660"/>
                  <a:pt x="442" y="660"/>
                  <a:pt x="442" y="660"/>
                </a:cubicBezTo>
                <a:moveTo>
                  <a:pt x="458" y="753"/>
                </a:moveTo>
                <a:cubicBezTo>
                  <a:pt x="456" y="738"/>
                  <a:pt x="454" y="722"/>
                  <a:pt x="451" y="707"/>
                </a:cubicBezTo>
                <a:cubicBezTo>
                  <a:pt x="431" y="710"/>
                  <a:pt x="431" y="710"/>
                  <a:pt x="431" y="710"/>
                </a:cubicBezTo>
                <a:cubicBezTo>
                  <a:pt x="434" y="725"/>
                  <a:pt x="436" y="741"/>
                  <a:pt x="438" y="756"/>
                </a:cubicBezTo>
                <a:cubicBezTo>
                  <a:pt x="458" y="753"/>
                  <a:pt x="458" y="753"/>
                  <a:pt x="458" y="753"/>
                </a:cubicBezTo>
                <a:moveTo>
                  <a:pt x="467" y="848"/>
                </a:moveTo>
                <a:cubicBezTo>
                  <a:pt x="466" y="832"/>
                  <a:pt x="465" y="816"/>
                  <a:pt x="464" y="801"/>
                </a:cubicBezTo>
                <a:cubicBezTo>
                  <a:pt x="444" y="802"/>
                  <a:pt x="444" y="802"/>
                  <a:pt x="444" y="802"/>
                </a:cubicBezTo>
                <a:cubicBezTo>
                  <a:pt x="445" y="818"/>
                  <a:pt x="446" y="833"/>
                  <a:pt x="447" y="849"/>
                </a:cubicBezTo>
                <a:cubicBezTo>
                  <a:pt x="467" y="848"/>
                  <a:pt x="467" y="848"/>
                  <a:pt x="467" y="848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1"/>
          <p:cNvSpPr/>
          <p:nvPr/>
        </p:nvSpPr>
        <p:spPr>
          <a:xfrm>
            <a:off x="3306587" y="3722564"/>
            <a:ext cx="1508791" cy="850900"/>
          </a:xfrm>
          <a:custGeom>
            <a:avLst/>
            <a:gdLst/>
            <a:ahLst/>
            <a:cxnLst/>
            <a:rect l="l" t="t" r="r" b="b"/>
            <a:pathLst>
              <a:path w="806" h="454" extrusionOk="0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1"/>
          <p:cNvSpPr/>
          <p:nvPr/>
        </p:nvSpPr>
        <p:spPr>
          <a:xfrm>
            <a:off x="5101203" y="1248870"/>
            <a:ext cx="1938362" cy="1092200"/>
          </a:xfrm>
          <a:custGeom>
            <a:avLst/>
            <a:gdLst/>
            <a:ahLst/>
            <a:cxnLst/>
            <a:rect l="l" t="t" r="r" b="b"/>
            <a:pathLst>
              <a:path w="1034" h="583" extrusionOk="0">
                <a:moveTo>
                  <a:pt x="954" y="252"/>
                </a:moveTo>
                <a:cubicBezTo>
                  <a:pt x="954" y="251"/>
                  <a:pt x="954" y="250"/>
                  <a:pt x="954" y="249"/>
                </a:cubicBezTo>
                <a:cubicBezTo>
                  <a:pt x="954" y="172"/>
                  <a:pt x="892" y="110"/>
                  <a:pt x="815" y="110"/>
                </a:cubicBezTo>
                <a:cubicBezTo>
                  <a:pt x="798" y="110"/>
                  <a:pt x="782" y="113"/>
                  <a:pt x="767" y="119"/>
                </a:cubicBezTo>
                <a:cubicBezTo>
                  <a:pt x="733" y="49"/>
                  <a:pt x="661" y="0"/>
                  <a:pt x="578" y="0"/>
                </a:cubicBezTo>
                <a:cubicBezTo>
                  <a:pt x="482" y="0"/>
                  <a:pt x="402" y="64"/>
                  <a:pt x="377" y="152"/>
                </a:cubicBezTo>
                <a:cubicBezTo>
                  <a:pt x="355" y="139"/>
                  <a:pt x="329" y="131"/>
                  <a:pt x="301" y="131"/>
                </a:cubicBezTo>
                <a:cubicBezTo>
                  <a:pt x="218" y="131"/>
                  <a:pt x="150" y="199"/>
                  <a:pt x="150" y="282"/>
                </a:cubicBezTo>
                <a:cubicBezTo>
                  <a:pt x="67" y="282"/>
                  <a:pt x="0" y="349"/>
                  <a:pt x="0" y="432"/>
                </a:cubicBezTo>
                <a:cubicBezTo>
                  <a:pt x="0" y="515"/>
                  <a:pt x="67" y="583"/>
                  <a:pt x="150" y="583"/>
                </a:cubicBezTo>
                <a:cubicBezTo>
                  <a:pt x="853" y="583"/>
                  <a:pt x="853" y="583"/>
                  <a:pt x="853" y="583"/>
                </a:cubicBezTo>
                <a:cubicBezTo>
                  <a:pt x="953" y="583"/>
                  <a:pt x="1034" y="502"/>
                  <a:pt x="1034" y="402"/>
                </a:cubicBezTo>
                <a:cubicBezTo>
                  <a:pt x="1034" y="339"/>
                  <a:pt x="1002" y="284"/>
                  <a:pt x="954" y="2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1"/>
          <p:cNvSpPr/>
          <p:nvPr/>
        </p:nvSpPr>
        <p:spPr>
          <a:xfrm>
            <a:off x="7443019" y="3741375"/>
            <a:ext cx="1508791" cy="850900"/>
          </a:xfrm>
          <a:custGeom>
            <a:avLst/>
            <a:gdLst/>
            <a:ahLst/>
            <a:cxnLst/>
            <a:rect l="l" t="t" r="r" b="b"/>
            <a:pathLst>
              <a:path w="806" h="454" extrusionOk="0">
                <a:moveTo>
                  <a:pt x="451" y="0"/>
                </a:moveTo>
                <a:cubicBezTo>
                  <a:pt x="376" y="0"/>
                  <a:pt x="313" y="50"/>
                  <a:pt x="294" y="119"/>
                </a:cubicBezTo>
                <a:cubicBezTo>
                  <a:pt x="277" y="109"/>
                  <a:pt x="257" y="103"/>
                  <a:pt x="235" y="103"/>
                </a:cubicBezTo>
                <a:cubicBezTo>
                  <a:pt x="170" y="103"/>
                  <a:pt x="118" y="155"/>
                  <a:pt x="118" y="220"/>
                </a:cubicBezTo>
                <a:cubicBezTo>
                  <a:pt x="53" y="220"/>
                  <a:pt x="0" y="272"/>
                  <a:pt x="0" y="337"/>
                </a:cubicBezTo>
                <a:cubicBezTo>
                  <a:pt x="0" y="402"/>
                  <a:pt x="53" y="454"/>
                  <a:pt x="118" y="454"/>
                </a:cubicBezTo>
                <a:cubicBezTo>
                  <a:pt x="665" y="454"/>
                  <a:pt x="665" y="454"/>
                  <a:pt x="665" y="454"/>
                </a:cubicBezTo>
                <a:cubicBezTo>
                  <a:pt x="743" y="454"/>
                  <a:pt x="806" y="391"/>
                  <a:pt x="806" y="313"/>
                </a:cubicBezTo>
                <a:cubicBezTo>
                  <a:pt x="806" y="265"/>
                  <a:pt x="782" y="222"/>
                  <a:pt x="744" y="196"/>
                </a:cubicBezTo>
                <a:cubicBezTo>
                  <a:pt x="744" y="196"/>
                  <a:pt x="744" y="195"/>
                  <a:pt x="744" y="194"/>
                </a:cubicBezTo>
                <a:cubicBezTo>
                  <a:pt x="744" y="135"/>
                  <a:pt x="696" y="86"/>
                  <a:pt x="636" y="86"/>
                </a:cubicBezTo>
                <a:cubicBezTo>
                  <a:pt x="623" y="86"/>
                  <a:pt x="610" y="89"/>
                  <a:pt x="598" y="93"/>
                </a:cubicBezTo>
                <a:cubicBezTo>
                  <a:pt x="572" y="38"/>
                  <a:pt x="516" y="0"/>
                  <a:pt x="451" y="0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60950" tIns="30475" rIns="60950" bIns="304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6" name="Google Shape;366;p21"/>
          <p:cNvGrpSpPr/>
          <p:nvPr/>
        </p:nvGrpSpPr>
        <p:grpSpPr>
          <a:xfrm>
            <a:off x="4701955" y="2426346"/>
            <a:ext cx="2736803" cy="1615487"/>
            <a:chOff x="9436597" y="5579572"/>
            <a:chExt cx="5473605" cy="3230973"/>
          </a:xfrm>
        </p:grpSpPr>
        <p:sp>
          <p:nvSpPr>
            <p:cNvPr id="367" name="Google Shape;367;p21"/>
            <p:cNvSpPr/>
            <p:nvPr/>
          </p:nvSpPr>
          <p:spPr>
            <a:xfrm>
              <a:off x="9436597" y="6505981"/>
              <a:ext cx="713663" cy="713630"/>
            </a:xfrm>
            <a:custGeom>
              <a:avLst/>
              <a:gdLst/>
              <a:ahLst/>
              <a:cxnLst/>
              <a:rect l="l" t="t" r="r" b="b"/>
              <a:pathLst>
                <a:path w="1248" h="1253" extrusionOk="0">
                  <a:moveTo>
                    <a:pt x="942" y="0"/>
                  </a:moveTo>
                  <a:lnTo>
                    <a:pt x="942" y="0"/>
                  </a:lnTo>
                  <a:lnTo>
                    <a:pt x="585" y="506"/>
                  </a:lnTo>
                  <a:lnTo>
                    <a:pt x="0" y="305"/>
                  </a:lnTo>
                  <a:lnTo>
                    <a:pt x="502" y="662"/>
                  </a:lnTo>
                  <a:lnTo>
                    <a:pt x="300" y="1252"/>
                  </a:lnTo>
                  <a:lnTo>
                    <a:pt x="662" y="745"/>
                  </a:lnTo>
                  <a:lnTo>
                    <a:pt x="1247" y="946"/>
                  </a:lnTo>
                  <a:lnTo>
                    <a:pt x="741" y="589"/>
                  </a:lnTo>
                  <a:lnTo>
                    <a:pt x="942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12952538" y="5579572"/>
              <a:ext cx="307727" cy="314258"/>
            </a:xfrm>
            <a:custGeom>
              <a:avLst/>
              <a:gdLst/>
              <a:ahLst/>
              <a:cxnLst/>
              <a:rect l="l" t="t" r="r" b="b"/>
              <a:pathLst>
                <a:path w="539" h="545" extrusionOk="0">
                  <a:moveTo>
                    <a:pt x="496" y="0"/>
                  </a:moveTo>
                  <a:lnTo>
                    <a:pt x="496" y="0"/>
                  </a:lnTo>
                  <a:lnTo>
                    <a:pt x="263" y="213"/>
                  </a:lnTo>
                  <a:lnTo>
                    <a:pt x="0" y="42"/>
                  </a:lnTo>
                  <a:lnTo>
                    <a:pt x="207" y="280"/>
                  </a:lnTo>
                  <a:lnTo>
                    <a:pt x="41" y="544"/>
                  </a:lnTo>
                  <a:lnTo>
                    <a:pt x="273" y="337"/>
                  </a:lnTo>
                  <a:lnTo>
                    <a:pt x="538" y="502"/>
                  </a:lnTo>
                  <a:lnTo>
                    <a:pt x="331" y="269"/>
                  </a:lnTo>
                  <a:lnTo>
                    <a:pt x="496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10094606" y="8434091"/>
              <a:ext cx="307727" cy="314258"/>
            </a:xfrm>
            <a:custGeom>
              <a:avLst/>
              <a:gdLst/>
              <a:ahLst/>
              <a:cxnLst/>
              <a:rect l="l" t="t" r="r" b="b"/>
              <a:pathLst>
                <a:path w="539" h="545" extrusionOk="0">
                  <a:moveTo>
                    <a:pt x="497" y="0"/>
                  </a:moveTo>
                  <a:lnTo>
                    <a:pt x="497" y="0"/>
                  </a:lnTo>
                  <a:lnTo>
                    <a:pt x="497" y="0"/>
                  </a:lnTo>
                  <a:cubicBezTo>
                    <a:pt x="264" y="213"/>
                    <a:pt x="264" y="213"/>
                    <a:pt x="264" y="213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07" y="279"/>
                    <a:pt x="207" y="279"/>
                    <a:pt x="207" y="279"/>
                  </a:cubicBezTo>
                  <a:cubicBezTo>
                    <a:pt x="41" y="544"/>
                    <a:pt x="41" y="544"/>
                    <a:pt x="41" y="54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538" y="502"/>
                    <a:pt x="538" y="502"/>
                    <a:pt x="538" y="502"/>
                  </a:cubicBezTo>
                  <a:cubicBezTo>
                    <a:pt x="332" y="269"/>
                    <a:pt x="332" y="269"/>
                    <a:pt x="332" y="269"/>
                  </a:cubicBezTo>
                  <a:cubicBezTo>
                    <a:pt x="497" y="0"/>
                    <a:pt x="497" y="0"/>
                    <a:pt x="497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14602475" y="7055933"/>
              <a:ext cx="307727" cy="304439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496" y="0"/>
                  </a:moveTo>
                  <a:lnTo>
                    <a:pt x="263" y="207"/>
                  </a:lnTo>
                  <a:lnTo>
                    <a:pt x="0" y="42"/>
                  </a:lnTo>
                  <a:lnTo>
                    <a:pt x="207" y="274"/>
                  </a:lnTo>
                  <a:lnTo>
                    <a:pt x="42" y="538"/>
                  </a:lnTo>
                  <a:lnTo>
                    <a:pt x="274" y="331"/>
                  </a:lnTo>
                  <a:lnTo>
                    <a:pt x="538" y="497"/>
                  </a:lnTo>
                  <a:lnTo>
                    <a:pt x="331" y="264"/>
                  </a:lnTo>
                  <a:lnTo>
                    <a:pt x="496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13633466" y="8096915"/>
              <a:ext cx="713663" cy="713630"/>
            </a:xfrm>
            <a:custGeom>
              <a:avLst/>
              <a:gdLst/>
              <a:ahLst/>
              <a:cxnLst/>
              <a:rect l="l" t="t" r="r" b="b"/>
              <a:pathLst>
                <a:path w="1248" h="1249" extrusionOk="0">
                  <a:moveTo>
                    <a:pt x="947" y="0"/>
                  </a:moveTo>
                  <a:lnTo>
                    <a:pt x="947" y="0"/>
                  </a:lnTo>
                  <a:lnTo>
                    <a:pt x="591" y="507"/>
                  </a:lnTo>
                  <a:lnTo>
                    <a:pt x="0" y="306"/>
                  </a:lnTo>
                  <a:lnTo>
                    <a:pt x="508" y="663"/>
                  </a:lnTo>
                  <a:lnTo>
                    <a:pt x="306" y="1248"/>
                  </a:lnTo>
                  <a:lnTo>
                    <a:pt x="306" y="1248"/>
                  </a:lnTo>
                  <a:lnTo>
                    <a:pt x="663" y="745"/>
                  </a:lnTo>
                  <a:lnTo>
                    <a:pt x="1247" y="947"/>
                  </a:lnTo>
                  <a:lnTo>
                    <a:pt x="745" y="585"/>
                  </a:lnTo>
                  <a:lnTo>
                    <a:pt x="947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2" name="Google Shape;372;p21"/>
          <p:cNvSpPr txBox="1"/>
          <p:nvPr/>
        </p:nvSpPr>
        <p:spPr>
          <a:xfrm>
            <a:off x="6826531" y="4031813"/>
            <a:ext cx="2807347" cy="423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5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 CASE</a:t>
            </a:r>
            <a:endParaRPr/>
          </a:p>
        </p:txBody>
      </p:sp>
      <p:sp>
        <p:nvSpPr>
          <p:cNvPr id="373" name="Google Shape;373;p21"/>
          <p:cNvSpPr txBox="1"/>
          <p:nvPr/>
        </p:nvSpPr>
        <p:spPr>
          <a:xfrm>
            <a:off x="2650167" y="4022191"/>
            <a:ext cx="2807347" cy="423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50" rIns="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ABILITY</a:t>
            </a:r>
            <a:endParaRPr/>
          </a:p>
        </p:txBody>
      </p:sp>
      <p:sp>
        <p:nvSpPr>
          <p:cNvPr id="374" name="Google Shape;374;p21"/>
          <p:cNvSpPr txBox="1"/>
          <p:nvPr/>
        </p:nvSpPr>
        <p:spPr>
          <a:xfrm>
            <a:off x="5189590" y="1694577"/>
            <a:ext cx="1610799" cy="353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Motivation</a:t>
            </a:r>
            <a:endParaRPr sz="900"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75" name="Google Shape;375;p21"/>
          <p:cNvGrpSpPr/>
          <p:nvPr/>
        </p:nvGrpSpPr>
        <p:grpSpPr>
          <a:xfrm>
            <a:off x="5961910" y="5818257"/>
            <a:ext cx="6230100" cy="1105497"/>
            <a:chOff x="5115160" y="5818257"/>
            <a:chExt cx="6230100" cy="1105497"/>
          </a:xfrm>
        </p:grpSpPr>
        <p:sp>
          <p:nvSpPr>
            <p:cNvPr id="376" name="Google Shape;376;p21"/>
            <p:cNvSpPr/>
            <p:nvPr/>
          </p:nvSpPr>
          <p:spPr>
            <a:xfrm flipH="1">
              <a:off x="5115160" y="5818257"/>
              <a:ext cx="6230100" cy="1051200"/>
            </a:xfrm>
            <a:prstGeom prst="snip1Rect">
              <a:avLst>
                <a:gd name="adj" fmla="val 16667"/>
              </a:avLst>
            </a:prstGeom>
            <a:solidFill>
              <a:srgbClr val="262626">
                <a:alpha val="8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7" name="Google Shape;377;p21"/>
            <p:cNvGrpSpPr/>
            <p:nvPr/>
          </p:nvGrpSpPr>
          <p:grpSpPr>
            <a:xfrm>
              <a:off x="6089991" y="5868049"/>
              <a:ext cx="4682892" cy="1055705"/>
              <a:chOff x="924528" y="2369025"/>
              <a:chExt cx="9438373" cy="2130333"/>
            </a:xfrm>
          </p:grpSpPr>
          <p:sp>
            <p:nvSpPr>
              <p:cNvPr id="378" name="Google Shape;378;p21"/>
              <p:cNvSpPr/>
              <p:nvPr/>
            </p:nvSpPr>
            <p:spPr>
              <a:xfrm rot="-283084">
                <a:off x="7545216" y="2937210"/>
                <a:ext cx="999616" cy="999876"/>
              </a:xfrm>
              <a:prstGeom prst="ellipse">
                <a:avLst/>
              </a:prstGeom>
              <a:solidFill>
                <a:srgbClr val="7EC0DB">
                  <a:alpha val="29803"/>
                </a:srgbClr>
              </a:solidFill>
              <a:ln>
                <a:noFill/>
              </a:ln>
            </p:spPr>
            <p:txBody>
              <a:bodyPr spcFirstLastPara="1" wrap="square" lIns="109700" tIns="54850" rIns="109700" bIns="548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79" name="Google Shape;379;p21"/>
              <p:cNvGrpSpPr/>
              <p:nvPr/>
            </p:nvGrpSpPr>
            <p:grpSpPr>
              <a:xfrm>
                <a:off x="3726040" y="2977442"/>
                <a:ext cx="1790323" cy="932433"/>
                <a:chOff x="3913900" y="5865040"/>
                <a:chExt cx="3322519" cy="1730427"/>
              </a:xfrm>
            </p:grpSpPr>
            <p:cxnSp>
              <p:nvCxnSpPr>
                <p:cNvPr id="380" name="Google Shape;380;p21"/>
                <p:cNvCxnSpPr/>
                <p:nvPr/>
              </p:nvCxnSpPr>
              <p:spPr>
                <a:xfrm rot="10800000" flipH="1">
                  <a:off x="5664989" y="6731856"/>
                  <a:ext cx="1571430" cy="1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oval" w="med" len="med"/>
                </a:ln>
              </p:spPr>
            </p:cxnSp>
            <p:sp>
              <p:nvSpPr>
                <p:cNvPr id="381" name="Google Shape;381;p21"/>
                <p:cNvSpPr/>
                <p:nvPr/>
              </p:nvSpPr>
              <p:spPr>
                <a:xfrm rot="-5400000">
                  <a:off x="3913901" y="5865040"/>
                  <a:ext cx="1730427" cy="1730428"/>
                </a:xfrm>
                <a:prstGeom prst="arc">
                  <a:avLst>
                    <a:gd name="adj1" fmla="val 2657162"/>
                    <a:gd name="adj2" fmla="val 8176062"/>
                  </a:avLst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82" name="Google Shape;382;p21"/>
              <p:cNvGrpSpPr/>
              <p:nvPr/>
            </p:nvGrpSpPr>
            <p:grpSpPr>
              <a:xfrm>
                <a:off x="1647016" y="2897794"/>
                <a:ext cx="1078471" cy="1078709"/>
                <a:chOff x="7605074" y="9570824"/>
                <a:chExt cx="2156942" cy="2157418"/>
              </a:xfrm>
            </p:grpSpPr>
            <p:grpSp>
              <p:nvGrpSpPr>
                <p:cNvPr id="383" name="Google Shape;383;p21"/>
                <p:cNvGrpSpPr/>
                <p:nvPr/>
              </p:nvGrpSpPr>
              <p:grpSpPr>
                <a:xfrm rot="-283084">
                  <a:off x="7683929" y="9649657"/>
                  <a:ext cx="1999231" cy="1999752"/>
                  <a:chOff x="5013110" y="5059616"/>
                  <a:chExt cx="3378533" cy="3379413"/>
                </a:xfrm>
              </p:grpSpPr>
              <p:sp>
                <p:nvSpPr>
                  <p:cNvPr id="384" name="Google Shape;384;p21"/>
                  <p:cNvSpPr/>
                  <p:nvPr/>
                </p:nvSpPr>
                <p:spPr>
                  <a:xfrm>
                    <a:off x="5013110" y="5059616"/>
                    <a:ext cx="3378533" cy="3379413"/>
                  </a:xfrm>
                  <a:prstGeom prst="ellipse">
                    <a:avLst/>
                  </a:prstGeom>
                  <a:solidFill>
                    <a:srgbClr val="7EC0DB">
                      <a:alpha val="29803"/>
                    </a:srgbClr>
                  </a:solidFill>
                  <a:ln>
                    <a:noFill/>
                  </a:ln>
                </p:spPr>
                <p:txBody>
                  <a:bodyPr spcFirstLastPara="1" wrap="square" lIns="109700" tIns="54850" rIns="109700" bIns="5485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5" name="Google Shape;385;p21"/>
                  <p:cNvSpPr/>
                  <p:nvPr/>
                </p:nvSpPr>
                <p:spPr>
                  <a:xfrm>
                    <a:off x="5286107" y="5332685"/>
                    <a:ext cx="2832537" cy="2833275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109700" tIns="54850" rIns="109700" bIns="5485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86" name="Google Shape;386;p21"/>
                <p:cNvSpPr/>
                <p:nvPr/>
              </p:nvSpPr>
              <p:spPr>
                <a:xfrm>
                  <a:off x="8300770" y="10295371"/>
                  <a:ext cx="804670" cy="648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" h="400" extrusionOk="0">
                      <a:moveTo>
                        <a:pt x="487" y="71"/>
                      </a:moveTo>
                      <a:lnTo>
                        <a:pt x="487" y="71"/>
                      </a:lnTo>
                      <a:cubicBezTo>
                        <a:pt x="372" y="0"/>
                        <a:pt x="372" y="0"/>
                        <a:pt x="372" y="0"/>
                      </a:cubicBezTo>
                      <a:cubicBezTo>
                        <a:pt x="363" y="0"/>
                        <a:pt x="363" y="0"/>
                        <a:pt x="354" y="0"/>
                      </a:cubicBezTo>
                      <a:cubicBezTo>
                        <a:pt x="248" y="71"/>
                        <a:pt x="248" y="71"/>
                        <a:pt x="248" y="71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132" y="0"/>
                        <a:pt x="132" y="0"/>
                        <a:pt x="123" y="0"/>
                      </a:cubicBezTo>
                      <a:cubicBezTo>
                        <a:pt x="8" y="71"/>
                        <a:pt x="8" y="71"/>
                        <a:pt x="8" y="71"/>
                      </a:cubicBezTo>
                      <a:cubicBezTo>
                        <a:pt x="0" y="80"/>
                        <a:pt x="0" y="80"/>
                        <a:pt x="0" y="89"/>
                      </a:cubicBezTo>
                      <a:cubicBezTo>
                        <a:pt x="0" y="382"/>
                        <a:pt x="0" y="382"/>
                        <a:pt x="0" y="382"/>
                      </a:cubicBezTo>
                      <a:cubicBezTo>
                        <a:pt x="0" y="382"/>
                        <a:pt x="0" y="390"/>
                        <a:pt x="8" y="390"/>
                      </a:cubicBezTo>
                      <a:cubicBezTo>
                        <a:pt x="8" y="399"/>
                        <a:pt x="17" y="399"/>
                        <a:pt x="26" y="390"/>
                      </a:cubicBezTo>
                      <a:cubicBezTo>
                        <a:pt x="132" y="328"/>
                        <a:pt x="132" y="328"/>
                        <a:pt x="132" y="328"/>
                      </a:cubicBezTo>
                      <a:cubicBezTo>
                        <a:pt x="239" y="390"/>
                        <a:pt x="239" y="390"/>
                        <a:pt x="239" y="390"/>
                      </a:cubicBezTo>
                      <a:cubicBezTo>
                        <a:pt x="248" y="399"/>
                        <a:pt x="248" y="399"/>
                        <a:pt x="257" y="390"/>
                      </a:cubicBezTo>
                      <a:cubicBezTo>
                        <a:pt x="363" y="328"/>
                        <a:pt x="363" y="328"/>
                        <a:pt x="363" y="328"/>
                      </a:cubicBezTo>
                      <a:cubicBezTo>
                        <a:pt x="470" y="390"/>
                        <a:pt x="470" y="390"/>
                        <a:pt x="470" y="390"/>
                      </a:cubicBezTo>
                      <a:cubicBezTo>
                        <a:pt x="470" y="399"/>
                        <a:pt x="478" y="399"/>
                        <a:pt x="478" y="399"/>
                      </a:cubicBezTo>
                      <a:cubicBezTo>
                        <a:pt x="478" y="399"/>
                        <a:pt x="487" y="399"/>
                        <a:pt x="487" y="390"/>
                      </a:cubicBezTo>
                      <a:cubicBezTo>
                        <a:pt x="496" y="390"/>
                        <a:pt x="496" y="382"/>
                        <a:pt x="496" y="382"/>
                      </a:cubicBezTo>
                      <a:cubicBezTo>
                        <a:pt x="496" y="89"/>
                        <a:pt x="496" y="89"/>
                        <a:pt x="496" y="89"/>
                      </a:cubicBezTo>
                      <a:cubicBezTo>
                        <a:pt x="496" y="80"/>
                        <a:pt x="496" y="80"/>
                        <a:pt x="487" y="71"/>
                      </a:cubicBezTo>
                      <a:close/>
                      <a:moveTo>
                        <a:pt x="115" y="293"/>
                      </a:moveTo>
                      <a:lnTo>
                        <a:pt x="115" y="293"/>
                      </a:lnTo>
                      <a:cubicBezTo>
                        <a:pt x="35" y="346"/>
                        <a:pt x="35" y="346"/>
                        <a:pt x="35" y="346"/>
                      </a:cubicBezTo>
                      <a:cubicBezTo>
                        <a:pt x="35" y="98"/>
                        <a:pt x="35" y="98"/>
                        <a:pt x="35" y="98"/>
                      </a:cubicBezTo>
                      <a:cubicBezTo>
                        <a:pt x="115" y="44"/>
                        <a:pt x="115" y="44"/>
                        <a:pt x="115" y="44"/>
                      </a:cubicBezTo>
                      <a:lnTo>
                        <a:pt x="115" y="293"/>
                      </a:lnTo>
                      <a:close/>
                      <a:moveTo>
                        <a:pt x="230" y="346"/>
                      </a:moveTo>
                      <a:lnTo>
                        <a:pt x="230" y="346"/>
                      </a:lnTo>
                      <a:cubicBezTo>
                        <a:pt x="150" y="293"/>
                        <a:pt x="150" y="293"/>
                        <a:pt x="150" y="293"/>
                      </a:cubicBezTo>
                      <a:cubicBezTo>
                        <a:pt x="150" y="44"/>
                        <a:pt x="150" y="44"/>
                        <a:pt x="150" y="44"/>
                      </a:cubicBezTo>
                      <a:cubicBezTo>
                        <a:pt x="230" y="98"/>
                        <a:pt x="230" y="98"/>
                        <a:pt x="230" y="98"/>
                      </a:cubicBezTo>
                      <a:lnTo>
                        <a:pt x="230" y="346"/>
                      </a:lnTo>
                      <a:close/>
                      <a:moveTo>
                        <a:pt x="345" y="293"/>
                      </a:moveTo>
                      <a:lnTo>
                        <a:pt x="345" y="293"/>
                      </a:lnTo>
                      <a:cubicBezTo>
                        <a:pt x="266" y="346"/>
                        <a:pt x="266" y="346"/>
                        <a:pt x="266" y="346"/>
                      </a:cubicBezTo>
                      <a:cubicBezTo>
                        <a:pt x="266" y="98"/>
                        <a:pt x="266" y="98"/>
                        <a:pt x="266" y="98"/>
                      </a:cubicBezTo>
                      <a:cubicBezTo>
                        <a:pt x="345" y="44"/>
                        <a:pt x="345" y="44"/>
                        <a:pt x="345" y="44"/>
                      </a:cubicBezTo>
                      <a:lnTo>
                        <a:pt x="345" y="293"/>
                      </a:lnTo>
                      <a:close/>
                      <a:moveTo>
                        <a:pt x="461" y="346"/>
                      </a:moveTo>
                      <a:lnTo>
                        <a:pt x="461" y="346"/>
                      </a:lnTo>
                      <a:cubicBezTo>
                        <a:pt x="380" y="293"/>
                        <a:pt x="380" y="293"/>
                        <a:pt x="380" y="293"/>
                      </a:cubicBezTo>
                      <a:cubicBezTo>
                        <a:pt x="380" y="44"/>
                        <a:pt x="380" y="44"/>
                        <a:pt x="380" y="44"/>
                      </a:cubicBezTo>
                      <a:cubicBezTo>
                        <a:pt x="461" y="98"/>
                        <a:pt x="461" y="98"/>
                        <a:pt x="461" y="98"/>
                      </a:cubicBezTo>
                      <a:lnTo>
                        <a:pt x="461" y="34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87" name="Google Shape;387;p21"/>
              <p:cNvSpPr/>
              <p:nvPr/>
            </p:nvSpPr>
            <p:spPr>
              <a:xfrm rot="-283084">
                <a:off x="7633285" y="3018216"/>
                <a:ext cx="838071" cy="83828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09700" tIns="54850" rIns="109700" bIns="548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88" name="Google Shape;388;p21"/>
              <p:cNvGrpSpPr/>
              <p:nvPr/>
            </p:nvGrpSpPr>
            <p:grpSpPr>
              <a:xfrm rot="-283084">
                <a:off x="5596657" y="2932279"/>
                <a:ext cx="999616" cy="999876"/>
                <a:chOff x="5013110" y="5059616"/>
                <a:chExt cx="3378533" cy="3379413"/>
              </a:xfrm>
            </p:grpSpPr>
            <p:sp>
              <p:nvSpPr>
                <p:cNvPr id="389" name="Google Shape;389;p21"/>
                <p:cNvSpPr/>
                <p:nvPr/>
              </p:nvSpPr>
              <p:spPr>
                <a:xfrm>
                  <a:off x="5013110" y="5059616"/>
                  <a:ext cx="3378533" cy="3379413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09700" tIns="54850" rIns="109700" bIns="5485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0" name="Google Shape;390;p21"/>
                <p:cNvSpPr/>
                <p:nvPr/>
              </p:nvSpPr>
              <p:spPr>
                <a:xfrm>
                  <a:off x="5286107" y="5332685"/>
                  <a:ext cx="2832537" cy="2833275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09700" tIns="54850" rIns="109700" bIns="5485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1" name="Google Shape;391;p21"/>
              <p:cNvGrpSpPr/>
              <p:nvPr/>
            </p:nvGrpSpPr>
            <p:grpSpPr>
              <a:xfrm rot="-283084">
                <a:off x="3635883" y="2929317"/>
                <a:ext cx="999616" cy="999876"/>
                <a:chOff x="5013110" y="5059616"/>
                <a:chExt cx="3378533" cy="3379413"/>
              </a:xfrm>
            </p:grpSpPr>
            <p:sp>
              <p:nvSpPr>
                <p:cNvPr id="392" name="Google Shape;392;p21"/>
                <p:cNvSpPr/>
                <p:nvPr/>
              </p:nvSpPr>
              <p:spPr>
                <a:xfrm>
                  <a:off x="5013110" y="5059616"/>
                  <a:ext cx="3378533" cy="3379413"/>
                </a:xfrm>
                <a:prstGeom prst="ellipse">
                  <a:avLst/>
                </a:prstGeom>
                <a:solidFill>
                  <a:srgbClr val="9AD2D8">
                    <a:alpha val="29803"/>
                  </a:srgbClr>
                </a:solidFill>
                <a:ln>
                  <a:noFill/>
                </a:ln>
              </p:spPr>
              <p:txBody>
                <a:bodyPr spcFirstLastPara="1" wrap="square" lIns="109700" tIns="54850" rIns="109700" bIns="5485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" name="Google Shape;393;p21"/>
                <p:cNvSpPr/>
                <p:nvPr/>
              </p:nvSpPr>
              <p:spPr>
                <a:xfrm>
                  <a:off x="5286108" y="5332684"/>
                  <a:ext cx="2832536" cy="2833274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09700" tIns="54850" rIns="109700" bIns="5485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4" name="Google Shape;394;p21"/>
              <p:cNvGrpSpPr/>
              <p:nvPr/>
            </p:nvGrpSpPr>
            <p:grpSpPr>
              <a:xfrm>
                <a:off x="5684839" y="2977442"/>
                <a:ext cx="1790323" cy="932433"/>
                <a:chOff x="3913900" y="5865040"/>
                <a:chExt cx="3322519" cy="1730427"/>
              </a:xfrm>
            </p:grpSpPr>
            <p:cxnSp>
              <p:nvCxnSpPr>
                <p:cNvPr id="395" name="Google Shape;395;p21"/>
                <p:cNvCxnSpPr/>
                <p:nvPr/>
              </p:nvCxnSpPr>
              <p:spPr>
                <a:xfrm rot="10800000" flipH="1">
                  <a:off x="5664989" y="6731856"/>
                  <a:ext cx="1571430" cy="1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oval" w="med" len="med"/>
                </a:ln>
              </p:spPr>
            </p:cxnSp>
            <p:sp>
              <p:nvSpPr>
                <p:cNvPr id="396" name="Google Shape;396;p21"/>
                <p:cNvSpPr/>
                <p:nvPr/>
              </p:nvSpPr>
              <p:spPr>
                <a:xfrm rot="-5400000">
                  <a:off x="3913901" y="5865040"/>
                  <a:ext cx="1730427" cy="1730428"/>
                </a:xfrm>
                <a:prstGeom prst="arc">
                  <a:avLst>
                    <a:gd name="adj1" fmla="val 2657162"/>
                    <a:gd name="adj2" fmla="val 8176062"/>
                  </a:avLst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97" name="Google Shape;397;p21"/>
              <p:cNvSpPr/>
              <p:nvPr/>
            </p:nvSpPr>
            <p:spPr>
              <a:xfrm rot="-5400000">
                <a:off x="7640694" y="2977442"/>
                <a:ext cx="932433" cy="932433"/>
              </a:xfrm>
              <a:prstGeom prst="arc">
                <a:avLst>
                  <a:gd name="adj1" fmla="val 2657162"/>
                  <a:gd name="adj2" fmla="val 8176062"/>
                </a:avLst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98" name="Google Shape;398;p21"/>
              <p:cNvGrpSpPr/>
              <p:nvPr/>
            </p:nvGrpSpPr>
            <p:grpSpPr>
              <a:xfrm>
                <a:off x="1767580" y="2977442"/>
                <a:ext cx="1790323" cy="932433"/>
                <a:chOff x="3913900" y="5865040"/>
                <a:chExt cx="3322519" cy="1730427"/>
              </a:xfrm>
            </p:grpSpPr>
            <p:cxnSp>
              <p:nvCxnSpPr>
                <p:cNvPr id="399" name="Google Shape;399;p21"/>
                <p:cNvCxnSpPr/>
                <p:nvPr/>
              </p:nvCxnSpPr>
              <p:spPr>
                <a:xfrm rot="10800000" flipH="1">
                  <a:off x="5664989" y="6731856"/>
                  <a:ext cx="1571430" cy="1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oval" w="med" len="med"/>
                </a:ln>
              </p:spPr>
            </p:cxnSp>
            <p:sp>
              <p:nvSpPr>
                <p:cNvPr id="400" name="Google Shape;400;p21"/>
                <p:cNvSpPr/>
                <p:nvPr/>
              </p:nvSpPr>
              <p:spPr>
                <a:xfrm rot="-5400000">
                  <a:off x="3913901" y="5865040"/>
                  <a:ext cx="1730427" cy="1730428"/>
                </a:xfrm>
                <a:prstGeom prst="arc">
                  <a:avLst>
                    <a:gd name="adj1" fmla="val 2657162"/>
                    <a:gd name="adj2" fmla="val 8176062"/>
                  </a:avLst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01" name="Google Shape;401;p21"/>
              <p:cNvSpPr txBox="1"/>
              <p:nvPr/>
            </p:nvSpPr>
            <p:spPr>
              <a:xfrm>
                <a:off x="924528" y="3754074"/>
                <a:ext cx="2230777" cy="7452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About Us</a:t>
                </a:r>
                <a:endParaRPr/>
              </a:p>
            </p:txBody>
          </p:sp>
          <p:sp>
            <p:nvSpPr>
              <p:cNvPr id="402" name="Google Shape;402;p21"/>
              <p:cNvSpPr txBox="1"/>
              <p:nvPr/>
            </p:nvSpPr>
            <p:spPr>
              <a:xfrm>
                <a:off x="2623374" y="2369025"/>
                <a:ext cx="4189437" cy="7452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Product Description</a:t>
                </a:r>
                <a:endParaRPr/>
              </a:p>
            </p:txBody>
          </p:sp>
          <p:sp>
            <p:nvSpPr>
              <p:cNvPr id="403" name="Google Shape;403;p21"/>
              <p:cNvSpPr txBox="1"/>
              <p:nvPr/>
            </p:nvSpPr>
            <p:spPr>
              <a:xfrm>
                <a:off x="5033602" y="3745147"/>
                <a:ext cx="2230776" cy="7452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Key Facts</a:t>
                </a:r>
                <a:endParaRPr/>
              </a:p>
            </p:txBody>
          </p:sp>
          <p:sp>
            <p:nvSpPr>
              <p:cNvPr id="404" name="Google Shape;404;p21"/>
              <p:cNvSpPr txBox="1"/>
              <p:nvPr/>
            </p:nvSpPr>
            <p:spPr>
              <a:xfrm>
                <a:off x="7475162" y="2372334"/>
                <a:ext cx="2887739" cy="7452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Market Value</a:t>
                </a:r>
                <a:endParaRPr/>
              </a:p>
            </p:txBody>
          </p:sp>
          <p:pic>
            <p:nvPicPr>
              <p:cNvPr id="405" name="Google Shape;405;p21" descr="Brain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874947" y="3176054"/>
                <a:ext cx="480992" cy="4809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6" name="Google Shape;406;p21" descr="Checklist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816187" y="3176054"/>
                <a:ext cx="540925" cy="540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07" name="Google Shape;407;p21" descr="Upward trend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7758759" y="3130285"/>
                <a:ext cx="572529" cy="57252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08" name="Google Shape;408;p21"/>
          <p:cNvSpPr txBox="1"/>
          <p:nvPr/>
        </p:nvSpPr>
        <p:spPr>
          <a:xfrm>
            <a:off x="493330" y="1570773"/>
            <a:ext cx="3673800" cy="13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50" rIns="0" bIns="0" anchor="t" anchorCtr="0">
            <a:noAutofit/>
          </a:bodyPr>
          <a:lstStyle/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SleepA is an analytical tool which uses EEG and EOG data to determine the user’s sleep quality </a:t>
            </a: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09" name="Google Shape;409;p21"/>
          <p:cNvSpPr txBox="1"/>
          <p:nvPr/>
        </p:nvSpPr>
        <p:spPr>
          <a:xfrm>
            <a:off x="8518200" y="2113950"/>
            <a:ext cx="3426000" cy="13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950" rIns="0" bIns="0" anchor="t" anchorCtr="0">
            <a:noAutofit/>
          </a:bodyPr>
          <a:lstStyle/>
          <a:p>
            <a:pPr marL="342900" marR="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tool can branch into applications catered to a patient, a technician, or a general population</a:t>
            </a:r>
            <a:endParaRPr sz="14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2"/>
          <p:cNvSpPr/>
          <p:nvPr/>
        </p:nvSpPr>
        <p:spPr>
          <a:xfrm>
            <a:off x="-17750" y="-29545"/>
            <a:ext cx="12240000" cy="6887400"/>
          </a:xfrm>
          <a:prstGeom prst="rect">
            <a:avLst/>
          </a:prstGeom>
          <a:solidFill>
            <a:srgbClr val="0E161C">
              <a:alpha val="76862"/>
            </a:srgbClr>
          </a:solidFill>
          <a:ln w="9525" cap="flat" cmpd="sng">
            <a:solidFill>
              <a:srgbClr val="0E161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25" tIns="60950" rIns="121925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5" name="Google Shape;415;p22"/>
          <p:cNvGrpSpPr/>
          <p:nvPr/>
        </p:nvGrpSpPr>
        <p:grpSpPr>
          <a:xfrm>
            <a:off x="860425" y="241509"/>
            <a:ext cx="10467183" cy="777257"/>
            <a:chOff x="5988388" y="483017"/>
            <a:chExt cx="12359701" cy="1554513"/>
          </a:xfrm>
        </p:grpSpPr>
        <p:sp>
          <p:nvSpPr>
            <p:cNvPr id="416" name="Google Shape;416;p22"/>
            <p:cNvSpPr txBox="1"/>
            <p:nvPr/>
          </p:nvSpPr>
          <p:spPr>
            <a:xfrm>
              <a:off x="5988388" y="483017"/>
              <a:ext cx="12359701" cy="14465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Datasets</a:t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11382582" y="1946092"/>
              <a:ext cx="1553038" cy="9143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45650" tIns="22825" rIns="45650" bIns="228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pSp>
        <p:nvGrpSpPr>
          <p:cNvPr id="418" name="Google Shape;418;p22"/>
          <p:cNvGrpSpPr/>
          <p:nvPr/>
        </p:nvGrpSpPr>
        <p:grpSpPr>
          <a:xfrm>
            <a:off x="372425" y="1361848"/>
            <a:ext cx="9501405" cy="4183447"/>
            <a:chOff x="1529919" y="2953129"/>
            <a:chExt cx="14022144" cy="8366895"/>
          </a:xfrm>
        </p:grpSpPr>
        <p:sp>
          <p:nvSpPr>
            <p:cNvPr id="419" name="Google Shape;419;p22"/>
            <p:cNvSpPr txBox="1"/>
            <p:nvPr/>
          </p:nvSpPr>
          <p:spPr>
            <a:xfrm>
              <a:off x="4419963" y="2953129"/>
              <a:ext cx="11132100" cy="14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0" tIns="45700" rIns="91400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153 polysomnographic (sleep study) recordings </a:t>
              </a:r>
              <a:r>
                <a:rPr lang="en-US" sz="2000" b="1">
                  <a:solidFill>
                    <a:srgbClr val="398F98"/>
                  </a:solidFill>
                  <a:latin typeface="Lato"/>
                  <a:ea typeface="Lato"/>
                  <a:cs typeface="Lato"/>
                  <a:sym typeface="Lato"/>
                </a:rPr>
                <a:t>[1]</a:t>
              </a:r>
              <a:endParaRPr/>
            </a:p>
          </p:txBody>
        </p:sp>
        <p:sp>
          <p:nvSpPr>
            <p:cNvPr id="420" name="Google Shape;420;p22"/>
            <p:cNvSpPr txBox="1"/>
            <p:nvPr/>
          </p:nvSpPr>
          <p:spPr>
            <a:xfrm>
              <a:off x="1529919" y="4089723"/>
              <a:ext cx="12313500" cy="723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75" tIns="60925" rIns="121875" bIns="60925" anchor="t" anchorCtr="0">
              <a:no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Quantitative data: </a:t>
              </a:r>
              <a:endParaRPr sz="1800"/>
            </a:p>
            <a:p>
              <a:pPr marL="285750" marR="0" lvl="0" indent="-31750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EEG data (Fpz-Cz and Pz-Oz)</a:t>
              </a:r>
              <a:endParaRPr sz="1800"/>
            </a:p>
            <a:p>
              <a:pPr marL="285750" marR="0" lvl="0" indent="-31750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EOG (horizontal)</a:t>
              </a:r>
              <a:endParaRPr sz="1800"/>
            </a:p>
            <a:p>
              <a:pPr marL="285750" marR="0" lvl="0" indent="-31750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EMG (submental chin)</a:t>
              </a:r>
              <a:endParaRPr sz="1800"/>
            </a:p>
            <a:p>
              <a:pPr marL="285750" marR="0" lvl="0" indent="-31750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Oro-Nasal Respiration</a:t>
              </a:r>
              <a:endParaRPr sz="1800"/>
            </a:p>
            <a:p>
              <a:pPr marL="285750" marR="0" lvl="0" indent="-31750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Rectal body temperature </a:t>
              </a:r>
              <a:endPara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Qualitative data:</a:t>
              </a:r>
              <a:endPara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  <a:p>
              <a:pPr marL="285750" marR="0" lvl="0" indent="-31750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ato Light"/>
                <a:buChar char="•"/>
              </a:pPr>
              <a:r>
                <a:rPr lang="en-US" sz="1800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Hypnogram</a:t>
              </a:r>
              <a:endParaRPr sz="18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pic>
        <p:nvPicPr>
          <p:cNvPr id="421" name="Google Shape;421;p22"/>
          <p:cNvPicPr preferRelativeResize="0"/>
          <p:nvPr/>
        </p:nvPicPr>
        <p:blipFill rotWithShape="1">
          <a:blip r:embed="rId3">
            <a:alphaModFix/>
          </a:blip>
          <a:srcRect l="9593" t="3998" r="8338" b="5331"/>
          <a:stretch/>
        </p:blipFill>
        <p:spPr>
          <a:xfrm>
            <a:off x="4616025" y="1904375"/>
            <a:ext cx="6711950" cy="361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6025" y="1904375"/>
            <a:ext cx="6711949" cy="26847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3" name="Google Shape;423;p22"/>
          <p:cNvGrpSpPr/>
          <p:nvPr/>
        </p:nvGrpSpPr>
        <p:grpSpPr>
          <a:xfrm>
            <a:off x="5992147" y="5802247"/>
            <a:ext cx="6230100" cy="1055751"/>
            <a:chOff x="5992147" y="5802247"/>
            <a:chExt cx="6230100" cy="1055751"/>
          </a:xfrm>
        </p:grpSpPr>
        <p:sp>
          <p:nvSpPr>
            <p:cNvPr id="424" name="Google Shape;424;p22"/>
            <p:cNvSpPr/>
            <p:nvPr/>
          </p:nvSpPr>
          <p:spPr>
            <a:xfrm flipH="1">
              <a:off x="5992147" y="5804532"/>
              <a:ext cx="6230100" cy="1051200"/>
            </a:xfrm>
            <a:prstGeom prst="snip1Rect">
              <a:avLst>
                <a:gd name="adj" fmla="val 16667"/>
              </a:avLst>
            </a:prstGeom>
            <a:solidFill>
              <a:srgbClr val="262626">
                <a:alpha val="8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5" name="Google Shape;425;p22"/>
            <p:cNvGrpSpPr/>
            <p:nvPr/>
          </p:nvGrpSpPr>
          <p:grpSpPr>
            <a:xfrm>
              <a:off x="6981583" y="5802247"/>
              <a:ext cx="4683351" cy="1055751"/>
              <a:chOff x="924528" y="2369025"/>
              <a:chExt cx="9438434" cy="2130249"/>
            </a:xfrm>
          </p:grpSpPr>
          <p:sp>
            <p:nvSpPr>
              <p:cNvPr id="426" name="Google Shape;426;p22"/>
              <p:cNvSpPr/>
              <p:nvPr/>
            </p:nvSpPr>
            <p:spPr>
              <a:xfrm rot="-282991">
                <a:off x="7545196" y="2937223"/>
                <a:ext cx="999685" cy="999984"/>
              </a:xfrm>
              <a:prstGeom prst="ellipse">
                <a:avLst/>
              </a:prstGeom>
              <a:solidFill>
                <a:srgbClr val="7EC0DB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09700" tIns="54850" rIns="109700" bIns="548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27" name="Google Shape;427;p22"/>
              <p:cNvGrpSpPr/>
              <p:nvPr/>
            </p:nvGrpSpPr>
            <p:grpSpPr>
              <a:xfrm>
                <a:off x="3725863" y="2977189"/>
                <a:ext cx="1790157" cy="932340"/>
                <a:chOff x="3913900" y="5865067"/>
                <a:chExt cx="3322489" cy="1730400"/>
              </a:xfrm>
            </p:grpSpPr>
            <p:cxnSp>
              <p:nvCxnSpPr>
                <p:cNvPr id="428" name="Google Shape;428;p22"/>
                <p:cNvCxnSpPr/>
                <p:nvPr/>
              </p:nvCxnSpPr>
              <p:spPr>
                <a:xfrm>
                  <a:off x="5664989" y="6731857"/>
                  <a:ext cx="15714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oval" w="med" len="med"/>
                </a:ln>
              </p:spPr>
            </p:cxnSp>
            <p:sp>
              <p:nvSpPr>
                <p:cNvPr id="429" name="Google Shape;429;p22"/>
                <p:cNvSpPr/>
                <p:nvPr/>
              </p:nvSpPr>
              <p:spPr>
                <a:xfrm rot="-5400000">
                  <a:off x="3913900" y="5865067"/>
                  <a:ext cx="1730400" cy="1730400"/>
                </a:xfrm>
                <a:prstGeom prst="arc">
                  <a:avLst>
                    <a:gd name="adj1" fmla="val 2657162"/>
                    <a:gd name="adj2" fmla="val 8176062"/>
                  </a:avLst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30" name="Google Shape;430;p22"/>
              <p:cNvGrpSpPr/>
              <p:nvPr/>
            </p:nvGrpSpPr>
            <p:grpSpPr>
              <a:xfrm>
                <a:off x="1646983" y="2897576"/>
                <a:ext cx="1078471" cy="1078714"/>
                <a:chOff x="7605011" y="9570388"/>
                <a:chExt cx="2156942" cy="2157429"/>
              </a:xfrm>
            </p:grpSpPr>
            <p:grpSp>
              <p:nvGrpSpPr>
                <p:cNvPr id="431" name="Google Shape;431;p22"/>
                <p:cNvGrpSpPr/>
                <p:nvPr/>
              </p:nvGrpSpPr>
              <p:grpSpPr>
                <a:xfrm rot="-283261">
                  <a:off x="7683910" y="9649265"/>
                  <a:ext cx="1999143" cy="1999676"/>
                  <a:chOff x="5013110" y="5059616"/>
                  <a:chExt cx="3378600" cy="3379500"/>
                </a:xfrm>
              </p:grpSpPr>
              <p:sp>
                <p:nvSpPr>
                  <p:cNvPr id="432" name="Google Shape;432;p22"/>
                  <p:cNvSpPr/>
                  <p:nvPr/>
                </p:nvSpPr>
                <p:spPr>
                  <a:xfrm>
                    <a:off x="5013110" y="5059616"/>
                    <a:ext cx="3378600" cy="3379500"/>
                  </a:xfrm>
                  <a:prstGeom prst="ellipse">
                    <a:avLst/>
                  </a:prstGeom>
                  <a:solidFill>
                    <a:srgbClr val="7EC0DB">
                      <a:alpha val="29800"/>
                    </a:srgbClr>
                  </a:solidFill>
                  <a:ln>
                    <a:noFill/>
                  </a:ln>
                </p:spPr>
                <p:txBody>
                  <a:bodyPr spcFirstLastPara="1" wrap="square" lIns="109700" tIns="54850" rIns="109700" bIns="5485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3" name="Google Shape;433;p22"/>
                  <p:cNvSpPr/>
                  <p:nvPr/>
                </p:nvSpPr>
                <p:spPr>
                  <a:xfrm>
                    <a:off x="5286107" y="5332685"/>
                    <a:ext cx="2832600" cy="28332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109700" tIns="54850" rIns="109700" bIns="5485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34" name="Google Shape;434;p22"/>
                <p:cNvSpPr/>
                <p:nvPr/>
              </p:nvSpPr>
              <p:spPr>
                <a:xfrm>
                  <a:off x="8300770" y="10295371"/>
                  <a:ext cx="804670" cy="648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" h="400" extrusionOk="0">
                      <a:moveTo>
                        <a:pt x="487" y="71"/>
                      </a:moveTo>
                      <a:lnTo>
                        <a:pt x="487" y="71"/>
                      </a:lnTo>
                      <a:cubicBezTo>
                        <a:pt x="372" y="0"/>
                        <a:pt x="372" y="0"/>
                        <a:pt x="372" y="0"/>
                      </a:cubicBezTo>
                      <a:cubicBezTo>
                        <a:pt x="363" y="0"/>
                        <a:pt x="363" y="0"/>
                        <a:pt x="354" y="0"/>
                      </a:cubicBezTo>
                      <a:cubicBezTo>
                        <a:pt x="248" y="71"/>
                        <a:pt x="248" y="71"/>
                        <a:pt x="248" y="71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132" y="0"/>
                        <a:pt x="132" y="0"/>
                        <a:pt x="123" y="0"/>
                      </a:cubicBezTo>
                      <a:cubicBezTo>
                        <a:pt x="8" y="71"/>
                        <a:pt x="8" y="71"/>
                        <a:pt x="8" y="71"/>
                      </a:cubicBezTo>
                      <a:cubicBezTo>
                        <a:pt x="0" y="80"/>
                        <a:pt x="0" y="80"/>
                        <a:pt x="0" y="89"/>
                      </a:cubicBezTo>
                      <a:cubicBezTo>
                        <a:pt x="0" y="382"/>
                        <a:pt x="0" y="382"/>
                        <a:pt x="0" y="382"/>
                      </a:cubicBezTo>
                      <a:cubicBezTo>
                        <a:pt x="0" y="382"/>
                        <a:pt x="0" y="390"/>
                        <a:pt x="8" y="390"/>
                      </a:cubicBezTo>
                      <a:cubicBezTo>
                        <a:pt x="8" y="399"/>
                        <a:pt x="17" y="399"/>
                        <a:pt x="26" y="390"/>
                      </a:cubicBezTo>
                      <a:cubicBezTo>
                        <a:pt x="132" y="328"/>
                        <a:pt x="132" y="328"/>
                        <a:pt x="132" y="328"/>
                      </a:cubicBezTo>
                      <a:cubicBezTo>
                        <a:pt x="239" y="390"/>
                        <a:pt x="239" y="390"/>
                        <a:pt x="239" y="390"/>
                      </a:cubicBezTo>
                      <a:cubicBezTo>
                        <a:pt x="248" y="399"/>
                        <a:pt x="248" y="399"/>
                        <a:pt x="257" y="390"/>
                      </a:cubicBezTo>
                      <a:cubicBezTo>
                        <a:pt x="363" y="328"/>
                        <a:pt x="363" y="328"/>
                        <a:pt x="363" y="328"/>
                      </a:cubicBezTo>
                      <a:cubicBezTo>
                        <a:pt x="470" y="390"/>
                        <a:pt x="470" y="390"/>
                        <a:pt x="470" y="390"/>
                      </a:cubicBezTo>
                      <a:cubicBezTo>
                        <a:pt x="470" y="399"/>
                        <a:pt x="478" y="399"/>
                        <a:pt x="478" y="399"/>
                      </a:cubicBezTo>
                      <a:cubicBezTo>
                        <a:pt x="478" y="399"/>
                        <a:pt x="487" y="399"/>
                        <a:pt x="487" y="390"/>
                      </a:cubicBezTo>
                      <a:cubicBezTo>
                        <a:pt x="496" y="390"/>
                        <a:pt x="496" y="382"/>
                        <a:pt x="496" y="382"/>
                      </a:cubicBezTo>
                      <a:cubicBezTo>
                        <a:pt x="496" y="89"/>
                        <a:pt x="496" y="89"/>
                        <a:pt x="496" y="89"/>
                      </a:cubicBezTo>
                      <a:cubicBezTo>
                        <a:pt x="496" y="80"/>
                        <a:pt x="496" y="80"/>
                        <a:pt x="487" y="71"/>
                      </a:cubicBezTo>
                      <a:close/>
                      <a:moveTo>
                        <a:pt x="115" y="293"/>
                      </a:moveTo>
                      <a:lnTo>
                        <a:pt x="115" y="293"/>
                      </a:lnTo>
                      <a:cubicBezTo>
                        <a:pt x="35" y="346"/>
                        <a:pt x="35" y="346"/>
                        <a:pt x="35" y="346"/>
                      </a:cubicBezTo>
                      <a:cubicBezTo>
                        <a:pt x="35" y="98"/>
                        <a:pt x="35" y="98"/>
                        <a:pt x="35" y="98"/>
                      </a:cubicBezTo>
                      <a:cubicBezTo>
                        <a:pt x="115" y="44"/>
                        <a:pt x="115" y="44"/>
                        <a:pt x="115" y="44"/>
                      </a:cubicBezTo>
                      <a:lnTo>
                        <a:pt x="115" y="293"/>
                      </a:lnTo>
                      <a:close/>
                      <a:moveTo>
                        <a:pt x="230" y="346"/>
                      </a:moveTo>
                      <a:lnTo>
                        <a:pt x="230" y="346"/>
                      </a:lnTo>
                      <a:cubicBezTo>
                        <a:pt x="150" y="293"/>
                        <a:pt x="150" y="293"/>
                        <a:pt x="150" y="293"/>
                      </a:cubicBezTo>
                      <a:cubicBezTo>
                        <a:pt x="150" y="44"/>
                        <a:pt x="150" y="44"/>
                        <a:pt x="150" y="44"/>
                      </a:cubicBezTo>
                      <a:cubicBezTo>
                        <a:pt x="230" y="98"/>
                        <a:pt x="230" y="98"/>
                        <a:pt x="230" y="98"/>
                      </a:cubicBezTo>
                      <a:lnTo>
                        <a:pt x="230" y="346"/>
                      </a:lnTo>
                      <a:close/>
                      <a:moveTo>
                        <a:pt x="345" y="293"/>
                      </a:moveTo>
                      <a:lnTo>
                        <a:pt x="345" y="293"/>
                      </a:lnTo>
                      <a:cubicBezTo>
                        <a:pt x="266" y="346"/>
                        <a:pt x="266" y="346"/>
                        <a:pt x="266" y="346"/>
                      </a:cubicBezTo>
                      <a:cubicBezTo>
                        <a:pt x="266" y="98"/>
                        <a:pt x="266" y="98"/>
                        <a:pt x="266" y="98"/>
                      </a:cubicBezTo>
                      <a:cubicBezTo>
                        <a:pt x="345" y="44"/>
                        <a:pt x="345" y="44"/>
                        <a:pt x="345" y="44"/>
                      </a:cubicBezTo>
                      <a:lnTo>
                        <a:pt x="345" y="293"/>
                      </a:lnTo>
                      <a:close/>
                      <a:moveTo>
                        <a:pt x="461" y="346"/>
                      </a:moveTo>
                      <a:lnTo>
                        <a:pt x="461" y="346"/>
                      </a:lnTo>
                      <a:cubicBezTo>
                        <a:pt x="380" y="293"/>
                        <a:pt x="380" y="293"/>
                        <a:pt x="380" y="293"/>
                      </a:cubicBezTo>
                      <a:cubicBezTo>
                        <a:pt x="380" y="44"/>
                        <a:pt x="380" y="44"/>
                        <a:pt x="380" y="44"/>
                      </a:cubicBezTo>
                      <a:cubicBezTo>
                        <a:pt x="461" y="98"/>
                        <a:pt x="461" y="98"/>
                        <a:pt x="461" y="98"/>
                      </a:cubicBezTo>
                      <a:lnTo>
                        <a:pt x="461" y="34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35" name="Google Shape;435;p22"/>
              <p:cNvSpPr/>
              <p:nvPr/>
            </p:nvSpPr>
            <p:spPr>
              <a:xfrm rot="-283366">
                <a:off x="7633306" y="3018181"/>
                <a:ext cx="838045" cy="83834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09700" tIns="54850" rIns="109700" bIns="548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36" name="Google Shape;436;p22"/>
              <p:cNvGrpSpPr/>
              <p:nvPr/>
            </p:nvGrpSpPr>
            <p:grpSpPr>
              <a:xfrm rot="-282635">
                <a:off x="5596567" y="2932678"/>
                <a:ext cx="999726" cy="999992"/>
                <a:chOff x="5013110" y="5059616"/>
                <a:chExt cx="3378600" cy="3379500"/>
              </a:xfrm>
            </p:grpSpPr>
            <p:sp>
              <p:nvSpPr>
                <p:cNvPr id="437" name="Google Shape;437;p22"/>
                <p:cNvSpPr/>
                <p:nvPr/>
              </p:nvSpPr>
              <p:spPr>
                <a:xfrm>
                  <a:off x="5013110" y="5059616"/>
                  <a:ext cx="3378600" cy="3379500"/>
                </a:xfrm>
                <a:prstGeom prst="ellipse">
                  <a:avLst/>
                </a:prstGeom>
                <a:solidFill>
                  <a:srgbClr val="ABD7C9">
                    <a:alpha val="29800"/>
                  </a:srgbClr>
                </a:solidFill>
                <a:ln>
                  <a:noFill/>
                </a:ln>
              </p:spPr>
              <p:txBody>
                <a:bodyPr spcFirstLastPara="1" wrap="square" lIns="109700" tIns="54850" rIns="109700" bIns="5485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8" name="Google Shape;438;p22"/>
                <p:cNvSpPr/>
                <p:nvPr/>
              </p:nvSpPr>
              <p:spPr>
                <a:xfrm>
                  <a:off x="5286107" y="5332685"/>
                  <a:ext cx="2832600" cy="28332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09700" tIns="54850" rIns="109700" bIns="5485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39" name="Google Shape;439;p22"/>
              <p:cNvGrpSpPr/>
              <p:nvPr/>
            </p:nvGrpSpPr>
            <p:grpSpPr>
              <a:xfrm rot="-282635">
                <a:off x="3635793" y="2929716"/>
                <a:ext cx="999726" cy="999992"/>
                <a:chOff x="5013110" y="5059616"/>
                <a:chExt cx="3378600" cy="3379500"/>
              </a:xfrm>
            </p:grpSpPr>
            <p:sp>
              <p:nvSpPr>
                <p:cNvPr id="440" name="Google Shape;440;p22"/>
                <p:cNvSpPr/>
                <p:nvPr/>
              </p:nvSpPr>
              <p:spPr>
                <a:xfrm>
                  <a:off x="5013110" y="5059616"/>
                  <a:ext cx="3378600" cy="3379500"/>
                </a:xfrm>
                <a:prstGeom prst="ellipse">
                  <a:avLst/>
                </a:prstGeom>
                <a:solidFill>
                  <a:srgbClr val="9AD2D8">
                    <a:alpha val="29800"/>
                  </a:srgbClr>
                </a:solidFill>
                <a:ln>
                  <a:noFill/>
                </a:ln>
              </p:spPr>
              <p:txBody>
                <a:bodyPr spcFirstLastPara="1" wrap="square" lIns="109700" tIns="54850" rIns="109700" bIns="5485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1" name="Google Shape;441;p22"/>
                <p:cNvSpPr/>
                <p:nvPr/>
              </p:nvSpPr>
              <p:spPr>
                <a:xfrm>
                  <a:off x="5286108" y="5332684"/>
                  <a:ext cx="2832600" cy="2833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09700" tIns="54850" rIns="109700" bIns="5485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42" name="Google Shape;442;p22"/>
              <p:cNvGrpSpPr/>
              <p:nvPr/>
            </p:nvGrpSpPr>
            <p:grpSpPr>
              <a:xfrm>
                <a:off x="5684661" y="2977189"/>
                <a:ext cx="1790157" cy="932340"/>
                <a:chOff x="3913900" y="5865067"/>
                <a:chExt cx="3322489" cy="1730400"/>
              </a:xfrm>
            </p:grpSpPr>
            <p:cxnSp>
              <p:nvCxnSpPr>
                <p:cNvPr id="443" name="Google Shape;443;p22"/>
                <p:cNvCxnSpPr/>
                <p:nvPr/>
              </p:nvCxnSpPr>
              <p:spPr>
                <a:xfrm>
                  <a:off x="5664989" y="6731857"/>
                  <a:ext cx="15714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oval" w="med" len="med"/>
                </a:ln>
              </p:spPr>
            </p:cxnSp>
            <p:sp>
              <p:nvSpPr>
                <p:cNvPr id="444" name="Google Shape;444;p22"/>
                <p:cNvSpPr/>
                <p:nvPr/>
              </p:nvSpPr>
              <p:spPr>
                <a:xfrm rot="-5400000">
                  <a:off x="3913900" y="5865067"/>
                  <a:ext cx="1730400" cy="1730400"/>
                </a:xfrm>
                <a:prstGeom prst="arc">
                  <a:avLst>
                    <a:gd name="adj1" fmla="val 2657162"/>
                    <a:gd name="adj2" fmla="val 8176062"/>
                  </a:avLst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45" name="Google Shape;445;p22"/>
              <p:cNvSpPr/>
              <p:nvPr/>
            </p:nvSpPr>
            <p:spPr>
              <a:xfrm rot="-5400000">
                <a:off x="7640517" y="2977129"/>
                <a:ext cx="932400" cy="932400"/>
              </a:xfrm>
              <a:prstGeom prst="arc">
                <a:avLst>
                  <a:gd name="adj1" fmla="val 2657162"/>
                  <a:gd name="adj2" fmla="val 8176062"/>
                </a:avLst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46" name="Google Shape;446;p22"/>
              <p:cNvGrpSpPr/>
              <p:nvPr/>
            </p:nvGrpSpPr>
            <p:grpSpPr>
              <a:xfrm>
                <a:off x="1767403" y="2977189"/>
                <a:ext cx="1790157" cy="932340"/>
                <a:chOff x="3913900" y="5865067"/>
                <a:chExt cx="3322489" cy="1730400"/>
              </a:xfrm>
            </p:grpSpPr>
            <p:cxnSp>
              <p:nvCxnSpPr>
                <p:cNvPr id="447" name="Google Shape;447;p22"/>
                <p:cNvCxnSpPr/>
                <p:nvPr/>
              </p:nvCxnSpPr>
              <p:spPr>
                <a:xfrm>
                  <a:off x="5664989" y="6731857"/>
                  <a:ext cx="15714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oval" w="med" len="med"/>
                </a:ln>
              </p:spPr>
            </p:cxnSp>
            <p:sp>
              <p:nvSpPr>
                <p:cNvPr id="448" name="Google Shape;448;p22"/>
                <p:cNvSpPr/>
                <p:nvPr/>
              </p:nvSpPr>
              <p:spPr>
                <a:xfrm rot="-5400000">
                  <a:off x="3913900" y="5865067"/>
                  <a:ext cx="1730400" cy="1730400"/>
                </a:xfrm>
                <a:prstGeom prst="arc">
                  <a:avLst>
                    <a:gd name="adj1" fmla="val 2657162"/>
                    <a:gd name="adj2" fmla="val 8176062"/>
                  </a:avLst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49" name="Google Shape;449;p22"/>
              <p:cNvSpPr txBox="1"/>
              <p:nvPr/>
            </p:nvSpPr>
            <p:spPr>
              <a:xfrm>
                <a:off x="924528" y="3754074"/>
                <a:ext cx="2230800" cy="74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About Us</a:t>
                </a:r>
                <a:endParaRPr/>
              </a:p>
            </p:txBody>
          </p:sp>
          <p:sp>
            <p:nvSpPr>
              <p:cNvPr id="450" name="Google Shape;450;p22"/>
              <p:cNvSpPr txBox="1"/>
              <p:nvPr/>
            </p:nvSpPr>
            <p:spPr>
              <a:xfrm>
                <a:off x="2623374" y="2369025"/>
                <a:ext cx="4189500" cy="74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Product Description</a:t>
                </a:r>
                <a:endParaRPr/>
              </a:p>
            </p:txBody>
          </p:sp>
          <p:sp>
            <p:nvSpPr>
              <p:cNvPr id="451" name="Google Shape;451;p22"/>
              <p:cNvSpPr txBox="1"/>
              <p:nvPr/>
            </p:nvSpPr>
            <p:spPr>
              <a:xfrm>
                <a:off x="5033602" y="3745147"/>
                <a:ext cx="2230800" cy="74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Key Facts</a:t>
                </a:r>
                <a:endParaRPr/>
              </a:p>
            </p:txBody>
          </p:sp>
          <p:sp>
            <p:nvSpPr>
              <p:cNvPr id="452" name="Google Shape;452;p22"/>
              <p:cNvSpPr txBox="1"/>
              <p:nvPr/>
            </p:nvSpPr>
            <p:spPr>
              <a:xfrm>
                <a:off x="7475162" y="2372334"/>
                <a:ext cx="2887800" cy="74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Market Value</a:t>
                </a:r>
                <a:endParaRPr/>
              </a:p>
            </p:txBody>
          </p:sp>
          <p:pic>
            <p:nvPicPr>
              <p:cNvPr id="453" name="Google Shape;453;p22" descr="Brain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3874947" y="3176054"/>
                <a:ext cx="480992" cy="4809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4" name="Google Shape;454;p22" descr="Checklist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5816187" y="3176054"/>
                <a:ext cx="540925" cy="540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5" name="Google Shape;455;p22" descr="Upward trend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7758759" y="3130285"/>
                <a:ext cx="572529" cy="57252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3"/>
          <p:cNvSpPr/>
          <p:nvPr/>
        </p:nvSpPr>
        <p:spPr>
          <a:xfrm>
            <a:off x="-17750" y="-29545"/>
            <a:ext cx="12240000" cy="6887400"/>
          </a:xfrm>
          <a:prstGeom prst="rect">
            <a:avLst/>
          </a:prstGeom>
          <a:solidFill>
            <a:srgbClr val="0E161C">
              <a:alpha val="76860"/>
            </a:srgbClr>
          </a:solidFill>
          <a:ln w="9525" cap="flat" cmpd="sng">
            <a:solidFill>
              <a:srgbClr val="0E161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25" tIns="60950" rIns="121925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1" name="Google Shape;461;p23"/>
          <p:cNvGrpSpPr/>
          <p:nvPr/>
        </p:nvGrpSpPr>
        <p:grpSpPr>
          <a:xfrm>
            <a:off x="860545" y="241509"/>
            <a:ext cx="10467430" cy="777287"/>
            <a:chOff x="5988388" y="483017"/>
            <a:chExt cx="12359700" cy="1554575"/>
          </a:xfrm>
        </p:grpSpPr>
        <p:sp>
          <p:nvSpPr>
            <p:cNvPr id="462" name="Google Shape;462;p23"/>
            <p:cNvSpPr txBox="1"/>
            <p:nvPr/>
          </p:nvSpPr>
          <p:spPr>
            <a:xfrm>
              <a:off x="5988388" y="483017"/>
              <a:ext cx="12359700" cy="144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22850" rIns="45700" bIns="2285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Machine Learning</a:t>
              </a: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11382582" y="1946092"/>
              <a:ext cx="1553100" cy="9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45650" tIns="22825" rIns="45650" bIns="228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chemeClr val="accent2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464" name="Google Shape;464;p23"/>
          <p:cNvSpPr/>
          <p:nvPr/>
        </p:nvSpPr>
        <p:spPr>
          <a:xfrm>
            <a:off x="6393975" y="1965250"/>
            <a:ext cx="1227900" cy="777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EEG</a:t>
            </a:r>
            <a:endParaRPr sz="2000"/>
          </a:p>
        </p:txBody>
      </p:sp>
      <p:sp>
        <p:nvSpPr>
          <p:cNvPr id="465" name="Google Shape;465;p23"/>
          <p:cNvSpPr/>
          <p:nvPr/>
        </p:nvSpPr>
        <p:spPr>
          <a:xfrm>
            <a:off x="6393975" y="3021875"/>
            <a:ext cx="1227900" cy="777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EOG</a:t>
            </a:r>
            <a:endParaRPr sz="2000"/>
          </a:p>
        </p:txBody>
      </p:sp>
      <p:sp>
        <p:nvSpPr>
          <p:cNvPr id="466" name="Google Shape;466;p23"/>
          <p:cNvSpPr/>
          <p:nvPr/>
        </p:nvSpPr>
        <p:spPr>
          <a:xfrm>
            <a:off x="6393975" y="4078500"/>
            <a:ext cx="1227900" cy="777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EMG</a:t>
            </a:r>
            <a:endParaRPr sz="2000"/>
          </a:p>
        </p:txBody>
      </p:sp>
      <p:sp>
        <p:nvSpPr>
          <p:cNvPr id="467" name="Google Shape;467;p23"/>
          <p:cNvSpPr/>
          <p:nvPr/>
        </p:nvSpPr>
        <p:spPr>
          <a:xfrm>
            <a:off x="8626000" y="2619875"/>
            <a:ext cx="3089700" cy="1581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Five Sleep Stages</a:t>
            </a:r>
            <a:endParaRPr sz="2400"/>
          </a:p>
        </p:txBody>
      </p:sp>
      <p:grpSp>
        <p:nvGrpSpPr>
          <p:cNvPr id="468" name="Google Shape;468;p23"/>
          <p:cNvGrpSpPr/>
          <p:nvPr/>
        </p:nvGrpSpPr>
        <p:grpSpPr>
          <a:xfrm>
            <a:off x="5992147" y="5802247"/>
            <a:ext cx="6230100" cy="1055751"/>
            <a:chOff x="5992147" y="5802247"/>
            <a:chExt cx="6230100" cy="1055751"/>
          </a:xfrm>
        </p:grpSpPr>
        <p:sp>
          <p:nvSpPr>
            <p:cNvPr id="469" name="Google Shape;469;p23"/>
            <p:cNvSpPr/>
            <p:nvPr/>
          </p:nvSpPr>
          <p:spPr>
            <a:xfrm flipH="1">
              <a:off x="5992147" y="5804532"/>
              <a:ext cx="6230100" cy="1051200"/>
            </a:xfrm>
            <a:prstGeom prst="snip1Rect">
              <a:avLst>
                <a:gd name="adj" fmla="val 16667"/>
              </a:avLst>
            </a:prstGeom>
            <a:solidFill>
              <a:srgbClr val="262626">
                <a:alpha val="8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0" name="Google Shape;470;p23"/>
            <p:cNvGrpSpPr/>
            <p:nvPr/>
          </p:nvGrpSpPr>
          <p:grpSpPr>
            <a:xfrm>
              <a:off x="6981583" y="5802247"/>
              <a:ext cx="4683351" cy="1055751"/>
              <a:chOff x="924528" y="2369025"/>
              <a:chExt cx="9438434" cy="2130249"/>
            </a:xfrm>
          </p:grpSpPr>
          <p:sp>
            <p:nvSpPr>
              <p:cNvPr id="471" name="Google Shape;471;p23"/>
              <p:cNvSpPr/>
              <p:nvPr/>
            </p:nvSpPr>
            <p:spPr>
              <a:xfrm rot="-282991">
                <a:off x="7545196" y="2937223"/>
                <a:ext cx="999685" cy="999984"/>
              </a:xfrm>
              <a:prstGeom prst="ellipse">
                <a:avLst/>
              </a:prstGeom>
              <a:solidFill>
                <a:srgbClr val="7EC0DB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109700" tIns="54850" rIns="109700" bIns="548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2" name="Google Shape;472;p23"/>
              <p:cNvGrpSpPr/>
              <p:nvPr/>
            </p:nvGrpSpPr>
            <p:grpSpPr>
              <a:xfrm>
                <a:off x="3725863" y="2977189"/>
                <a:ext cx="1790157" cy="932340"/>
                <a:chOff x="3913900" y="5865067"/>
                <a:chExt cx="3322489" cy="1730400"/>
              </a:xfrm>
            </p:grpSpPr>
            <p:cxnSp>
              <p:nvCxnSpPr>
                <p:cNvPr id="473" name="Google Shape;473;p23"/>
                <p:cNvCxnSpPr/>
                <p:nvPr/>
              </p:nvCxnSpPr>
              <p:spPr>
                <a:xfrm>
                  <a:off x="5664989" y="6731857"/>
                  <a:ext cx="15714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oval" w="med" len="med"/>
                </a:ln>
              </p:spPr>
            </p:cxnSp>
            <p:sp>
              <p:nvSpPr>
                <p:cNvPr id="474" name="Google Shape;474;p23"/>
                <p:cNvSpPr/>
                <p:nvPr/>
              </p:nvSpPr>
              <p:spPr>
                <a:xfrm rot="-5400000">
                  <a:off x="3913900" y="5865067"/>
                  <a:ext cx="1730400" cy="1730400"/>
                </a:xfrm>
                <a:prstGeom prst="arc">
                  <a:avLst>
                    <a:gd name="adj1" fmla="val 2657162"/>
                    <a:gd name="adj2" fmla="val 8176062"/>
                  </a:avLst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75" name="Google Shape;475;p23"/>
              <p:cNvGrpSpPr/>
              <p:nvPr/>
            </p:nvGrpSpPr>
            <p:grpSpPr>
              <a:xfrm>
                <a:off x="1646983" y="2897576"/>
                <a:ext cx="1078471" cy="1078714"/>
                <a:chOff x="7605011" y="9570388"/>
                <a:chExt cx="2156942" cy="2157429"/>
              </a:xfrm>
            </p:grpSpPr>
            <p:grpSp>
              <p:nvGrpSpPr>
                <p:cNvPr id="476" name="Google Shape;476;p23"/>
                <p:cNvGrpSpPr/>
                <p:nvPr/>
              </p:nvGrpSpPr>
              <p:grpSpPr>
                <a:xfrm rot="-283261">
                  <a:off x="7683910" y="9649265"/>
                  <a:ext cx="1999143" cy="1999676"/>
                  <a:chOff x="5013110" y="5059616"/>
                  <a:chExt cx="3378600" cy="3379500"/>
                </a:xfrm>
              </p:grpSpPr>
              <p:sp>
                <p:nvSpPr>
                  <p:cNvPr id="477" name="Google Shape;477;p23"/>
                  <p:cNvSpPr/>
                  <p:nvPr/>
                </p:nvSpPr>
                <p:spPr>
                  <a:xfrm>
                    <a:off x="5013110" y="5059616"/>
                    <a:ext cx="3378600" cy="3379500"/>
                  </a:xfrm>
                  <a:prstGeom prst="ellipse">
                    <a:avLst/>
                  </a:prstGeom>
                  <a:solidFill>
                    <a:srgbClr val="7EC0DB">
                      <a:alpha val="29800"/>
                    </a:srgbClr>
                  </a:solidFill>
                  <a:ln>
                    <a:noFill/>
                  </a:ln>
                </p:spPr>
                <p:txBody>
                  <a:bodyPr spcFirstLastPara="1" wrap="square" lIns="109700" tIns="54850" rIns="109700" bIns="5485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8" name="Google Shape;478;p23"/>
                  <p:cNvSpPr/>
                  <p:nvPr/>
                </p:nvSpPr>
                <p:spPr>
                  <a:xfrm>
                    <a:off x="5286107" y="5332685"/>
                    <a:ext cx="2832600" cy="283320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109700" tIns="54850" rIns="109700" bIns="5485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79" name="Google Shape;479;p23"/>
                <p:cNvSpPr/>
                <p:nvPr/>
              </p:nvSpPr>
              <p:spPr>
                <a:xfrm>
                  <a:off x="8300770" y="10295371"/>
                  <a:ext cx="804670" cy="648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" h="400" extrusionOk="0">
                      <a:moveTo>
                        <a:pt x="487" y="71"/>
                      </a:moveTo>
                      <a:lnTo>
                        <a:pt x="487" y="71"/>
                      </a:lnTo>
                      <a:cubicBezTo>
                        <a:pt x="372" y="0"/>
                        <a:pt x="372" y="0"/>
                        <a:pt x="372" y="0"/>
                      </a:cubicBezTo>
                      <a:cubicBezTo>
                        <a:pt x="363" y="0"/>
                        <a:pt x="363" y="0"/>
                        <a:pt x="354" y="0"/>
                      </a:cubicBezTo>
                      <a:cubicBezTo>
                        <a:pt x="248" y="71"/>
                        <a:pt x="248" y="71"/>
                        <a:pt x="248" y="71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132" y="0"/>
                        <a:pt x="132" y="0"/>
                        <a:pt x="123" y="0"/>
                      </a:cubicBezTo>
                      <a:cubicBezTo>
                        <a:pt x="8" y="71"/>
                        <a:pt x="8" y="71"/>
                        <a:pt x="8" y="71"/>
                      </a:cubicBezTo>
                      <a:cubicBezTo>
                        <a:pt x="0" y="80"/>
                        <a:pt x="0" y="80"/>
                        <a:pt x="0" y="89"/>
                      </a:cubicBezTo>
                      <a:cubicBezTo>
                        <a:pt x="0" y="382"/>
                        <a:pt x="0" y="382"/>
                        <a:pt x="0" y="382"/>
                      </a:cubicBezTo>
                      <a:cubicBezTo>
                        <a:pt x="0" y="382"/>
                        <a:pt x="0" y="390"/>
                        <a:pt x="8" y="390"/>
                      </a:cubicBezTo>
                      <a:cubicBezTo>
                        <a:pt x="8" y="399"/>
                        <a:pt x="17" y="399"/>
                        <a:pt x="26" y="390"/>
                      </a:cubicBezTo>
                      <a:cubicBezTo>
                        <a:pt x="132" y="328"/>
                        <a:pt x="132" y="328"/>
                        <a:pt x="132" y="328"/>
                      </a:cubicBezTo>
                      <a:cubicBezTo>
                        <a:pt x="239" y="390"/>
                        <a:pt x="239" y="390"/>
                        <a:pt x="239" y="390"/>
                      </a:cubicBezTo>
                      <a:cubicBezTo>
                        <a:pt x="248" y="399"/>
                        <a:pt x="248" y="399"/>
                        <a:pt x="257" y="390"/>
                      </a:cubicBezTo>
                      <a:cubicBezTo>
                        <a:pt x="363" y="328"/>
                        <a:pt x="363" y="328"/>
                        <a:pt x="363" y="328"/>
                      </a:cubicBezTo>
                      <a:cubicBezTo>
                        <a:pt x="470" y="390"/>
                        <a:pt x="470" y="390"/>
                        <a:pt x="470" y="390"/>
                      </a:cubicBezTo>
                      <a:cubicBezTo>
                        <a:pt x="470" y="399"/>
                        <a:pt x="478" y="399"/>
                        <a:pt x="478" y="399"/>
                      </a:cubicBezTo>
                      <a:cubicBezTo>
                        <a:pt x="478" y="399"/>
                        <a:pt x="487" y="399"/>
                        <a:pt x="487" y="390"/>
                      </a:cubicBezTo>
                      <a:cubicBezTo>
                        <a:pt x="496" y="390"/>
                        <a:pt x="496" y="382"/>
                        <a:pt x="496" y="382"/>
                      </a:cubicBezTo>
                      <a:cubicBezTo>
                        <a:pt x="496" y="89"/>
                        <a:pt x="496" y="89"/>
                        <a:pt x="496" y="89"/>
                      </a:cubicBezTo>
                      <a:cubicBezTo>
                        <a:pt x="496" y="80"/>
                        <a:pt x="496" y="80"/>
                        <a:pt x="487" y="71"/>
                      </a:cubicBezTo>
                      <a:close/>
                      <a:moveTo>
                        <a:pt x="115" y="293"/>
                      </a:moveTo>
                      <a:lnTo>
                        <a:pt x="115" y="293"/>
                      </a:lnTo>
                      <a:cubicBezTo>
                        <a:pt x="35" y="346"/>
                        <a:pt x="35" y="346"/>
                        <a:pt x="35" y="346"/>
                      </a:cubicBezTo>
                      <a:cubicBezTo>
                        <a:pt x="35" y="98"/>
                        <a:pt x="35" y="98"/>
                        <a:pt x="35" y="98"/>
                      </a:cubicBezTo>
                      <a:cubicBezTo>
                        <a:pt x="115" y="44"/>
                        <a:pt x="115" y="44"/>
                        <a:pt x="115" y="44"/>
                      </a:cubicBezTo>
                      <a:lnTo>
                        <a:pt x="115" y="293"/>
                      </a:lnTo>
                      <a:close/>
                      <a:moveTo>
                        <a:pt x="230" y="346"/>
                      </a:moveTo>
                      <a:lnTo>
                        <a:pt x="230" y="346"/>
                      </a:lnTo>
                      <a:cubicBezTo>
                        <a:pt x="150" y="293"/>
                        <a:pt x="150" y="293"/>
                        <a:pt x="150" y="293"/>
                      </a:cubicBezTo>
                      <a:cubicBezTo>
                        <a:pt x="150" y="44"/>
                        <a:pt x="150" y="44"/>
                        <a:pt x="150" y="44"/>
                      </a:cubicBezTo>
                      <a:cubicBezTo>
                        <a:pt x="230" y="98"/>
                        <a:pt x="230" y="98"/>
                        <a:pt x="230" y="98"/>
                      </a:cubicBezTo>
                      <a:lnTo>
                        <a:pt x="230" y="346"/>
                      </a:lnTo>
                      <a:close/>
                      <a:moveTo>
                        <a:pt x="345" y="293"/>
                      </a:moveTo>
                      <a:lnTo>
                        <a:pt x="345" y="293"/>
                      </a:lnTo>
                      <a:cubicBezTo>
                        <a:pt x="266" y="346"/>
                        <a:pt x="266" y="346"/>
                        <a:pt x="266" y="346"/>
                      </a:cubicBezTo>
                      <a:cubicBezTo>
                        <a:pt x="266" y="98"/>
                        <a:pt x="266" y="98"/>
                        <a:pt x="266" y="98"/>
                      </a:cubicBezTo>
                      <a:cubicBezTo>
                        <a:pt x="345" y="44"/>
                        <a:pt x="345" y="44"/>
                        <a:pt x="345" y="44"/>
                      </a:cubicBezTo>
                      <a:lnTo>
                        <a:pt x="345" y="293"/>
                      </a:lnTo>
                      <a:close/>
                      <a:moveTo>
                        <a:pt x="461" y="346"/>
                      </a:moveTo>
                      <a:lnTo>
                        <a:pt x="461" y="346"/>
                      </a:lnTo>
                      <a:cubicBezTo>
                        <a:pt x="380" y="293"/>
                        <a:pt x="380" y="293"/>
                        <a:pt x="380" y="293"/>
                      </a:cubicBezTo>
                      <a:cubicBezTo>
                        <a:pt x="380" y="44"/>
                        <a:pt x="380" y="44"/>
                        <a:pt x="380" y="44"/>
                      </a:cubicBezTo>
                      <a:cubicBezTo>
                        <a:pt x="461" y="98"/>
                        <a:pt x="461" y="98"/>
                        <a:pt x="461" y="98"/>
                      </a:cubicBezTo>
                      <a:lnTo>
                        <a:pt x="461" y="34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80" name="Google Shape;480;p23"/>
              <p:cNvSpPr/>
              <p:nvPr/>
            </p:nvSpPr>
            <p:spPr>
              <a:xfrm rot="-283366">
                <a:off x="7633306" y="3018181"/>
                <a:ext cx="838045" cy="83834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09700" tIns="54850" rIns="109700" bIns="548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81" name="Google Shape;481;p23"/>
              <p:cNvGrpSpPr/>
              <p:nvPr/>
            </p:nvGrpSpPr>
            <p:grpSpPr>
              <a:xfrm rot="-282635">
                <a:off x="5596567" y="2932678"/>
                <a:ext cx="999726" cy="999992"/>
                <a:chOff x="5013110" y="5059616"/>
                <a:chExt cx="3378600" cy="3379500"/>
              </a:xfrm>
            </p:grpSpPr>
            <p:sp>
              <p:nvSpPr>
                <p:cNvPr id="482" name="Google Shape;482;p23"/>
                <p:cNvSpPr/>
                <p:nvPr/>
              </p:nvSpPr>
              <p:spPr>
                <a:xfrm>
                  <a:off x="5013110" y="5059616"/>
                  <a:ext cx="3378600" cy="3379500"/>
                </a:xfrm>
                <a:prstGeom prst="ellipse">
                  <a:avLst/>
                </a:prstGeom>
                <a:solidFill>
                  <a:srgbClr val="ABD7C9">
                    <a:alpha val="29800"/>
                  </a:srgbClr>
                </a:solidFill>
                <a:ln>
                  <a:noFill/>
                </a:ln>
              </p:spPr>
              <p:txBody>
                <a:bodyPr spcFirstLastPara="1" wrap="square" lIns="109700" tIns="54850" rIns="109700" bIns="5485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3" name="Google Shape;483;p23"/>
                <p:cNvSpPr/>
                <p:nvPr/>
              </p:nvSpPr>
              <p:spPr>
                <a:xfrm>
                  <a:off x="5286107" y="5332685"/>
                  <a:ext cx="2832600" cy="28332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09700" tIns="54850" rIns="109700" bIns="5485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84" name="Google Shape;484;p23"/>
              <p:cNvGrpSpPr/>
              <p:nvPr/>
            </p:nvGrpSpPr>
            <p:grpSpPr>
              <a:xfrm rot="-282635">
                <a:off x="3635793" y="2929716"/>
                <a:ext cx="999726" cy="999992"/>
                <a:chOff x="5013110" y="5059616"/>
                <a:chExt cx="3378600" cy="3379500"/>
              </a:xfrm>
            </p:grpSpPr>
            <p:sp>
              <p:nvSpPr>
                <p:cNvPr id="485" name="Google Shape;485;p23"/>
                <p:cNvSpPr/>
                <p:nvPr/>
              </p:nvSpPr>
              <p:spPr>
                <a:xfrm>
                  <a:off x="5013110" y="5059616"/>
                  <a:ext cx="3378600" cy="3379500"/>
                </a:xfrm>
                <a:prstGeom prst="ellipse">
                  <a:avLst/>
                </a:prstGeom>
                <a:solidFill>
                  <a:srgbClr val="9AD2D8">
                    <a:alpha val="29800"/>
                  </a:srgbClr>
                </a:solidFill>
                <a:ln>
                  <a:noFill/>
                </a:ln>
              </p:spPr>
              <p:txBody>
                <a:bodyPr spcFirstLastPara="1" wrap="square" lIns="109700" tIns="54850" rIns="109700" bIns="5485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6" name="Google Shape;486;p23"/>
                <p:cNvSpPr/>
                <p:nvPr/>
              </p:nvSpPr>
              <p:spPr>
                <a:xfrm>
                  <a:off x="5286108" y="5332684"/>
                  <a:ext cx="2832600" cy="28332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09700" tIns="54850" rIns="109700" bIns="5485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87" name="Google Shape;487;p23"/>
              <p:cNvGrpSpPr/>
              <p:nvPr/>
            </p:nvGrpSpPr>
            <p:grpSpPr>
              <a:xfrm>
                <a:off x="5684661" y="2977189"/>
                <a:ext cx="1790157" cy="932340"/>
                <a:chOff x="3913900" y="5865067"/>
                <a:chExt cx="3322489" cy="1730400"/>
              </a:xfrm>
            </p:grpSpPr>
            <p:cxnSp>
              <p:nvCxnSpPr>
                <p:cNvPr id="488" name="Google Shape;488;p23"/>
                <p:cNvCxnSpPr/>
                <p:nvPr/>
              </p:nvCxnSpPr>
              <p:spPr>
                <a:xfrm>
                  <a:off x="5664989" y="6731857"/>
                  <a:ext cx="15714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oval" w="med" len="med"/>
                </a:ln>
              </p:spPr>
            </p:cxnSp>
            <p:sp>
              <p:nvSpPr>
                <p:cNvPr id="489" name="Google Shape;489;p23"/>
                <p:cNvSpPr/>
                <p:nvPr/>
              </p:nvSpPr>
              <p:spPr>
                <a:xfrm rot="-5400000">
                  <a:off x="3913900" y="5865067"/>
                  <a:ext cx="1730400" cy="1730400"/>
                </a:xfrm>
                <a:prstGeom prst="arc">
                  <a:avLst>
                    <a:gd name="adj1" fmla="val 2657162"/>
                    <a:gd name="adj2" fmla="val 8176062"/>
                  </a:avLst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90" name="Google Shape;490;p23"/>
              <p:cNvSpPr/>
              <p:nvPr/>
            </p:nvSpPr>
            <p:spPr>
              <a:xfrm rot="-5400000">
                <a:off x="7640517" y="2977129"/>
                <a:ext cx="932400" cy="932400"/>
              </a:xfrm>
              <a:prstGeom prst="arc">
                <a:avLst>
                  <a:gd name="adj1" fmla="val 2657162"/>
                  <a:gd name="adj2" fmla="val 8176062"/>
                </a:avLst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91" name="Google Shape;491;p23"/>
              <p:cNvGrpSpPr/>
              <p:nvPr/>
            </p:nvGrpSpPr>
            <p:grpSpPr>
              <a:xfrm>
                <a:off x="1767403" y="2977189"/>
                <a:ext cx="1790157" cy="932340"/>
                <a:chOff x="3913900" y="5865067"/>
                <a:chExt cx="3322489" cy="1730400"/>
              </a:xfrm>
            </p:grpSpPr>
            <p:cxnSp>
              <p:nvCxnSpPr>
                <p:cNvPr id="492" name="Google Shape;492;p23"/>
                <p:cNvCxnSpPr/>
                <p:nvPr/>
              </p:nvCxnSpPr>
              <p:spPr>
                <a:xfrm>
                  <a:off x="5664989" y="6731857"/>
                  <a:ext cx="15714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oval" w="med" len="med"/>
                </a:ln>
              </p:spPr>
            </p:cxnSp>
            <p:sp>
              <p:nvSpPr>
                <p:cNvPr id="493" name="Google Shape;493;p23"/>
                <p:cNvSpPr/>
                <p:nvPr/>
              </p:nvSpPr>
              <p:spPr>
                <a:xfrm rot="-5400000">
                  <a:off x="3913900" y="5865067"/>
                  <a:ext cx="1730400" cy="1730400"/>
                </a:xfrm>
                <a:prstGeom prst="arc">
                  <a:avLst>
                    <a:gd name="adj1" fmla="val 2657162"/>
                    <a:gd name="adj2" fmla="val 8176062"/>
                  </a:avLst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94" name="Google Shape;494;p23"/>
              <p:cNvSpPr txBox="1"/>
              <p:nvPr/>
            </p:nvSpPr>
            <p:spPr>
              <a:xfrm>
                <a:off x="924528" y="3754074"/>
                <a:ext cx="2230800" cy="74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About Us</a:t>
                </a:r>
                <a:endParaRPr/>
              </a:p>
            </p:txBody>
          </p:sp>
          <p:sp>
            <p:nvSpPr>
              <p:cNvPr id="495" name="Google Shape;495;p23"/>
              <p:cNvSpPr txBox="1"/>
              <p:nvPr/>
            </p:nvSpPr>
            <p:spPr>
              <a:xfrm>
                <a:off x="2623374" y="2369025"/>
                <a:ext cx="4189500" cy="74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Product Description</a:t>
                </a:r>
                <a:endParaRPr/>
              </a:p>
            </p:txBody>
          </p:sp>
          <p:sp>
            <p:nvSpPr>
              <p:cNvPr id="496" name="Google Shape;496;p23"/>
              <p:cNvSpPr txBox="1"/>
              <p:nvPr/>
            </p:nvSpPr>
            <p:spPr>
              <a:xfrm>
                <a:off x="5033602" y="3745147"/>
                <a:ext cx="2230800" cy="74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Key Facts</a:t>
                </a:r>
                <a:endParaRPr/>
              </a:p>
            </p:txBody>
          </p:sp>
          <p:sp>
            <p:nvSpPr>
              <p:cNvPr id="497" name="Google Shape;497;p23"/>
              <p:cNvSpPr txBox="1"/>
              <p:nvPr/>
            </p:nvSpPr>
            <p:spPr>
              <a:xfrm>
                <a:off x="7475162" y="2372334"/>
                <a:ext cx="2887800" cy="74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Market Value</a:t>
                </a:r>
                <a:endParaRPr/>
              </a:p>
            </p:txBody>
          </p:sp>
          <p:pic>
            <p:nvPicPr>
              <p:cNvPr id="498" name="Google Shape;498;p23" descr="Brain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874947" y="3176054"/>
                <a:ext cx="480992" cy="4809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9" name="Google Shape;499;p23" descr="Checklist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816187" y="3176054"/>
                <a:ext cx="540925" cy="540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00" name="Google Shape;500;p23" descr="Upward trend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7758759" y="3130285"/>
                <a:ext cx="572529" cy="57252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501" name="Google Shape;501;p23"/>
          <p:cNvCxnSpPr>
            <a:stCxn id="464" idx="3"/>
          </p:cNvCxnSpPr>
          <p:nvPr/>
        </p:nvCxnSpPr>
        <p:spPr>
          <a:xfrm>
            <a:off x="7621875" y="2353900"/>
            <a:ext cx="864900" cy="783600"/>
          </a:xfrm>
          <a:prstGeom prst="straightConnector1">
            <a:avLst/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" name="Google Shape;502;p23"/>
          <p:cNvCxnSpPr>
            <a:stCxn id="465" idx="3"/>
          </p:cNvCxnSpPr>
          <p:nvPr/>
        </p:nvCxnSpPr>
        <p:spPr>
          <a:xfrm>
            <a:off x="7621875" y="3410525"/>
            <a:ext cx="765000" cy="12900"/>
          </a:xfrm>
          <a:prstGeom prst="straightConnector1">
            <a:avLst/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3" name="Google Shape;503;p23"/>
          <p:cNvCxnSpPr>
            <a:stCxn id="466" idx="3"/>
          </p:cNvCxnSpPr>
          <p:nvPr/>
        </p:nvCxnSpPr>
        <p:spPr>
          <a:xfrm rot="10800000" flipH="1">
            <a:off x="7621875" y="3723450"/>
            <a:ext cx="864900" cy="743700"/>
          </a:xfrm>
          <a:prstGeom prst="straightConnector1">
            <a:avLst/>
          </a:prstGeom>
          <a:noFill/>
          <a:ln w="28575" cap="flat" cmpd="sng">
            <a:solidFill>
              <a:srgbClr val="D9D9D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4" name="Google Shape;504;p23"/>
          <p:cNvSpPr txBox="1"/>
          <p:nvPr/>
        </p:nvSpPr>
        <p:spPr>
          <a:xfrm>
            <a:off x="1428650" y="1612150"/>
            <a:ext cx="3961200" cy="1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CCCCCC"/>
                </a:solidFill>
              </a:rPr>
              <a:t>80 Million</a:t>
            </a:r>
            <a:r>
              <a:rPr lang="en-US" sz="4500">
                <a:solidFill>
                  <a:srgbClr val="CCCCCC"/>
                </a:solidFill>
              </a:rPr>
              <a:t> </a:t>
            </a:r>
            <a:endParaRPr sz="4500">
              <a:solidFill>
                <a:srgbClr val="CCCCCC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CCCC"/>
                </a:solidFill>
              </a:rPr>
              <a:t>Data Points</a:t>
            </a:r>
            <a:endParaRPr sz="2400">
              <a:solidFill>
                <a:srgbClr val="CCCCCC"/>
              </a:solidFill>
            </a:endParaRPr>
          </a:p>
        </p:txBody>
      </p:sp>
      <p:sp>
        <p:nvSpPr>
          <p:cNvPr id="505" name="Google Shape;505;p23"/>
          <p:cNvSpPr txBox="1"/>
          <p:nvPr/>
        </p:nvSpPr>
        <p:spPr>
          <a:xfrm>
            <a:off x="1428650" y="3410500"/>
            <a:ext cx="3961200" cy="1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rgbClr val="CCCCCC"/>
                </a:solidFill>
              </a:rPr>
              <a:t>87%</a:t>
            </a:r>
            <a:endParaRPr sz="4500">
              <a:solidFill>
                <a:srgbClr val="CCCCCC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CCCC"/>
                </a:solidFill>
              </a:rPr>
              <a:t>Accuracy</a:t>
            </a:r>
            <a:endParaRPr sz="2400">
              <a:solidFill>
                <a:srgbClr val="CCCCCC"/>
              </a:solidFill>
            </a:endParaRPr>
          </a:p>
        </p:txBody>
      </p:sp>
      <p:sp>
        <p:nvSpPr>
          <p:cNvPr id="506" name="Google Shape;506;p23"/>
          <p:cNvSpPr txBox="1"/>
          <p:nvPr/>
        </p:nvSpPr>
        <p:spPr>
          <a:xfrm>
            <a:off x="8391250" y="1831550"/>
            <a:ext cx="3559200" cy="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CCCCC"/>
                </a:solidFill>
                <a:latin typeface="Calibri"/>
                <a:ea typeface="Calibri"/>
                <a:cs typeface="Calibri"/>
                <a:sym typeface="Calibri"/>
              </a:rPr>
              <a:t>Random Forest Aggressive</a:t>
            </a:r>
            <a:endParaRPr sz="2400">
              <a:solidFill>
                <a:srgbClr val="CCCC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24"/>
          <p:cNvGrpSpPr/>
          <p:nvPr/>
        </p:nvGrpSpPr>
        <p:grpSpPr>
          <a:xfrm>
            <a:off x="1400698" y="1660735"/>
            <a:ext cx="3440895" cy="3783903"/>
            <a:chOff x="2582990" y="3600667"/>
            <a:chExt cx="8331465" cy="8894929"/>
          </a:xfrm>
        </p:grpSpPr>
        <p:grpSp>
          <p:nvGrpSpPr>
            <p:cNvPr id="512" name="Google Shape;512;p24"/>
            <p:cNvGrpSpPr/>
            <p:nvPr/>
          </p:nvGrpSpPr>
          <p:grpSpPr>
            <a:xfrm>
              <a:off x="7154463" y="8991503"/>
              <a:ext cx="673651" cy="1535333"/>
              <a:chOff x="5481404" y="1426062"/>
              <a:chExt cx="341669" cy="778503"/>
            </a:xfrm>
          </p:grpSpPr>
          <p:sp>
            <p:nvSpPr>
              <p:cNvPr id="513" name="Google Shape;513;p24"/>
              <p:cNvSpPr/>
              <p:nvPr/>
            </p:nvSpPr>
            <p:spPr>
              <a:xfrm>
                <a:off x="5481404" y="1565664"/>
                <a:ext cx="341669" cy="638901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6719" extrusionOk="0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514" name="Google Shape;514;p24"/>
              <p:cNvSpPr/>
              <p:nvPr/>
            </p:nvSpPr>
            <p:spPr>
              <a:xfrm>
                <a:off x="5588307" y="1426062"/>
                <a:ext cx="130798" cy="130799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1376" extrusionOk="0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515" name="Google Shape;515;p24"/>
            <p:cNvGrpSpPr/>
            <p:nvPr/>
          </p:nvGrpSpPr>
          <p:grpSpPr>
            <a:xfrm>
              <a:off x="8467908" y="10186929"/>
              <a:ext cx="673651" cy="1535333"/>
              <a:chOff x="5481404" y="1426062"/>
              <a:chExt cx="341669" cy="778503"/>
            </a:xfrm>
          </p:grpSpPr>
          <p:sp>
            <p:nvSpPr>
              <p:cNvPr id="516" name="Google Shape;516;p24"/>
              <p:cNvSpPr/>
              <p:nvPr/>
            </p:nvSpPr>
            <p:spPr>
              <a:xfrm>
                <a:off x="5481404" y="1565664"/>
                <a:ext cx="341669" cy="638901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6719" extrusionOk="0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517" name="Google Shape;517;p24"/>
              <p:cNvSpPr/>
              <p:nvPr/>
            </p:nvSpPr>
            <p:spPr>
              <a:xfrm>
                <a:off x="5588307" y="1426062"/>
                <a:ext cx="130798" cy="130799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1376" extrusionOk="0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518" name="Google Shape;518;p24"/>
            <p:cNvGrpSpPr/>
            <p:nvPr/>
          </p:nvGrpSpPr>
          <p:grpSpPr>
            <a:xfrm>
              <a:off x="4180325" y="4112447"/>
              <a:ext cx="673651" cy="1535333"/>
              <a:chOff x="5481404" y="1426062"/>
              <a:chExt cx="341669" cy="778503"/>
            </a:xfrm>
          </p:grpSpPr>
          <p:sp>
            <p:nvSpPr>
              <p:cNvPr id="519" name="Google Shape;519;p24"/>
              <p:cNvSpPr/>
              <p:nvPr/>
            </p:nvSpPr>
            <p:spPr>
              <a:xfrm>
                <a:off x="5481404" y="1565664"/>
                <a:ext cx="341669" cy="638901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6719" extrusionOk="0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520" name="Google Shape;520;p24"/>
              <p:cNvSpPr/>
              <p:nvPr/>
            </p:nvSpPr>
            <p:spPr>
              <a:xfrm>
                <a:off x="5588307" y="1426062"/>
                <a:ext cx="130798" cy="130799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1376" extrusionOk="0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521" name="Google Shape;521;p24"/>
            <p:cNvGrpSpPr/>
            <p:nvPr/>
          </p:nvGrpSpPr>
          <p:grpSpPr>
            <a:xfrm>
              <a:off x="6250408" y="7026523"/>
              <a:ext cx="607828" cy="1588347"/>
              <a:chOff x="1006475" y="1212850"/>
              <a:chExt cx="585788" cy="1530350"/>
            </a:xfrm>
          </p:grpSpPr>
          <p:sp>
            <p:nvSpPr>
              <p:cNvPr id="522" name="Google Shape;522;p24"/>
              <p:cNvSpPr/>
              <p:nvPr/>
            </p:nvSpPr>
            <p:spPr>
              <a:xfrm>
                <a:off x="1006475" y="1516063"/>
                <a:ext cx="585788" cy="1227137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3408" extrusionOk="0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523" name="Google Shape;523;p24"/>
              <p:cNvSpPr/>
              <p:nvPr/>
            </p:nvSpPr>
            <p:spPr>
              <a:xfrm>
                <a:off x="1185863" y="1212850"/>
                <a:ext cx="225425" cy="225425"/>
              </a:xfrm>
              <a:custGeom>
                <a:avLst/>
                <a:gdLst/>
                <a:ahLst/>
                <a:cxnLst/>
                <a:rect l="l" t="t" r="r" b="b"/>
                <a:pathLst>
                  <a:path w="626" h="626" extrusionOk="0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524" name="Google Shape;524;p24"/>
            <p:cNvGrpSpPr/>
            <p:nvPr/>
          </p:nvGrpSpPr>
          <p:grpSpPr>
            <a:xfrm>
              <a:off x="2582990" y="6808036"/>
              <a:ext cx="673651" cy="1535333"/>
              <a:chOff x="5481404" y="1426062"/>
              <a:chExt cx="341669" cy="778503"/>
            </a:xfrm>
          </p:grpSpPr>
          <p:sp>
            <p:nvSpPr>
              <p:cNvPr id="525" name="Google Shape;525;p24"/>
              <p:cNvSpPr/>
              <p:nvPr/>
            </p:nvSpPr>
            <p:spPr>
              <a:xfrm>
                <a:off x="5481404" y="1565664"/>
                <a:ext cx="341669" cy="638901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6719" extrusionOk="0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526" name="Google Shape;526;p24"/>
              <p:cNvSpPr/>
              <p:nvPr/>
            </p:nvSpPr>
            <p:spPr>
              <a:xfrm>
                <a:off x="5588307" y="1426062"/>
                <a:ext cx="130798" cy="130799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1376" extrusionOk="0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527" name="Google Shape;527;p24"/>
            <p:cNvGrpSpPr/>
            <p:nvPr/>
          </p:nvGrpSpPr>
          <p:grpSpPr>
            <a:xfrm>
              <a:off x="3256642" y="9371916"/>
              <a:ext cx="673651" cy="1535333"/>
              <a:chOff x="5481404" y="1426062"/>
              <a:chExt cx="341669" cy="778503"/>
            </a:xfrm>
          </p:grpSpPr>
          <p:sp>
            <p:nvSpPr>
              <p:cNvPr id="528" name="Google Shape;528;p24"/>
              <p:cNvSpPr/>
              <p:nvPr/>
            </p:nvSpPr>
            <p:spPr>
              <a:xfrm>
                <a:off x="5481404" y="1565664"/>
                <a:ext cx="341669" cy="638901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6719" extrusionOk="0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529" name="Google Shape;529;p24"/>
              <p:cNvSpPr/>
              <p:nvPr/>
            </p:nvSpPr>
            <p:spPr>
              <a:xfrm>
                <a:off x="5588307" y="1426062"/>
                <a:ext cx="130798" cy="130799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1376" extrusionOk="0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530" name="Google Shape;530;p24"/>
            <p:cNvGrpSpPr/>
            <p:nvPr/>
          </p:nvGrpSpPr>
          <p:grpSpPr>
            <a:xfrm>
              <a:off x="5200647" y="10770260"/>
              <a:ext cx="673651" cy="1535333"/>
              <a:chOff x="5481404" y="1426062"/>
              <a:chExt cx="341669" cy="778503"/>
            </a:xfrm>
          </p:grpSpPr>
          <p:sp>
            <p:nvSpPr>
              <p:cNvPr id="531" name="Google Shape;531;p24"/>
              <p:cNvSpPr/>
              <p:nvPr/>
            </p:nvSpPr>
            <p:spPr>
              <a:xfrm>
                <a:off x="5481404" y="1565664"/>
                <a:ext cx="341669" cy="638901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6719" extrusionOk="0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532" name="Google Shape;532;p24"/>
              <p:cNvSpPr/>
              <p:nvPr/>
            </p:nvSpPr>
            <p:spPr>
              <a:xfrm>
                <a:off x="5588307" y="1426062"/>
                <a:ext cx="130798" cy="130799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1376" extrusionOk="0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533" name="Google Shape;533;p24"/>
            <p:cNvGrpSpPr/>
            <p:nvPr/>
          </p:nvGrpSpPr>
          <p:grpSpPr>
            <a:xfrm>
              <a:off x="4589432" y="8205366"/>
              <a:ext cx="673651" cy="1535333"/>
              <a:chOff x="5481404" y="1426062"/>
              <a:chExt cx="341669" cy="778503"/>
            </a:xfrm>
          </p:grpSpPr>
          <p:sp>
            <p:nvSpPr>
              <p:cNvPr id="534" name="Google Shape;534;p24"/>
              <p:cNvSpPr/>
              <p:nvPr/>
            </p:nvSpPr>
            <p:spPr>
              <a:xfrm>
                <a:off x="5481404" y="1565664"/>
                <a:ext cx="341669" cy="638901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6719" extrusionOk="0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535" name="Google Shape;535;p24"/>
              <p:cNvSpPr/>
              <p:nvPr/>
            </p:nvSpPr>
            <p:spPr>
              <a:xfrm>
                <a:off x="5588307" y="1426062"/>
                <a:ext cx="130798" cy="130799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1376" extrusionOk="0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536" name="Google Shape;536;p24"/>
            <p:cNvGrpSpPr/>
            <p:nvPr/>
          </p:nvGrpSpPr>
          <p:grpSpPr>
            <a:xfrm>
              <a:off x="4674346" y="6047180"/>
              <a:ext cx="673651" cy="1535333"/>
              <a:chOff x="5481404" y="1426062"/>
              <a:chExt cx="341669" cy="778503"/>
            </a:xfrm>
          </p:grpSpPr>
          <p:sp>
            <p:nvSpPr>
              <p:cNvPr id="537" name="Google Shape;537;p24"/>
              <p:cNvSpPr/>
              <p:nvPr/>
            </p:nvSpPr>
            <p:spPr>
              <a:xfrm>
                <a:off x="5481404" y="1565664"/>
                <a:ext cx="341669" cy="638901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6719" extrusionOk="0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538" name="Google Shape;538;p24"/>
              <p:cNvSpPr/>
              <p:nvPr/>
            </p:nvSpPr>
            <p:spPr>
              <a:xfrm>
                <a:off x="5588307" y="1426062"/>
                <a:ext cx="130798" cy="130799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1376" extrusionOk="0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539" name="Google Shape;539;p24"/>
            <p:cNvGrpSpPr/>
            <p:nvPr/>
          </p:nvGrpSpPr>
          <p:grpSpPr>
            <a:xfrm>
              <a:off x="7195237" y="5407262"/>
              <a:ext cx="673651" cy="1535333"/>
              <a:chOff x="5481404" y="1426062"/>
              <a:chExt cx="341669" cy="778503"/>
            </a:xfrm>
          </p:grpSpPr>
          <p:sp>
            <p:nvSpPr>
              <p:cNvPr id="540" name="Google Shape;540;p24"/>
              <p:cNvSpPr/>
              <p:nvPr/>
            </p:nvSpPr>
            <p:spPr>
              <a:xfrm>
                <a:off x="5481404" y="1565664"/>
                <a:ext cx="341669" cy="638901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6719" extrusionOk="0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541" name="Google Shape;541;p24"/>
              <p:cNvSpPr/>
              <p:nvPr/>
            </p:nvSpPr>
            <p:spPr>
              <a:xfrm>
                <a:off x="5588307" y="1426062"/>
                <a:ext cx="130798" cy="130799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1376" extrusionOk="0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542" name="Google Shape;542;p24"/>
            <p:cNvGrpSpPr/>
            <p:nvPr/>
          </p:nvGrpSpPr>
          <p:grpSpPr>
            <a:xfrm>
              <a:off x="6231323" y="3620098"/>
              <a:ext cx="673651" cy="1535333"/>
              <a:chOff x="5481404" y="1426062"/>
              <a:chExt cx="341669" cy="778503"/>
            </a:xfrm>
          </p:grpSpPr>
          <p:sp>
            <p:nvSpPr>
              <p:cNvPr id="543" name="Google Shape;543;p24"/>
              <p:cNvSpPr/>
              <p:nvPr/>
            </p:nvSpPr>
            <p:spPr>
              <a:xfrm>
                <a:off x="5481404" y="1565664"/>
                <a:ext cx="341669" cy="638901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6719" extrusionOk="0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544" name="Google Shape;544;p24"/>
              <p:cNvSpPr/>
              <p:nvPr/>
            </p:nvSpPr>
            <p:spPr>
              <a:xfrm>
                <a:off x="5588307" y="1426062"/>
                <a:ext cx="130798" cy="130799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1376" extrusionOk="0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545" name="Google Shape;545;p24"/>
            <p:cNvGrpSpPr/>
            <p:nvPr/>
          </p:nvGrpSpPr>
          <p:grpSpPr>
            <a:xfrm>
              <a:off x="9653246" y="8186602"/>
              <a:ext cx="673651" cy="1535333"/>
              <a:chOff x="5481404" y="1426062"/>
              <a:chExt cx="341669" cy="778503"/>
            </a:xfrm>
          </p:grpSpPr>
          <p:sp>
            <p:nvSpPr>
              <p:cNvPr id="546" name="Google Shape;546;p24"/>
              <p:cNvSpPr/>
              <p:nvPr/>
            </p:nvSpPr>
            <p:spPr>
              <a:xfrm>
                <a:off x="5481404" y="1565664"/>
                <a:ext cx="341669" cy="638901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6719" extrusionOk="0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547" name="Google Shape;547;p24"/>
              <p:cNvSpPr/>
              <p:nvPr/>
            </p:nvSpPr>
            <p:spPr>
              <a:xfrm>
                <a:off x="5588307" y="1426062"/>
                <a:ext cx="130798" cy="130799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1376" extrusionOk="0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548" name="Google Shape;548;p24"/>
            <p:cNvGrpSpPr/>
            <p:nvPr/>
          </p:nvGrpSpPr>
          <p:grpSpPr>
            <a:xfrm>
              <a:off x="2835706" y="8205366"/>
              <a:ext cx="607828" cy="1588347"/>
              <a:chOff x="1006475" y="1212850"/>
              <a:chExt cx="585788" cy="1530350"/>
            </a:xfrm>
          </p:grpSpPr>
          <p:sp>
            <p:nvSpPr>
              <p:cNvPr id="549" name="Google Shape;549;p24"/>
              <p:cNvSpPr/>
              <p:nvPr/>
            </p:nvSpPr>
            <p:spPr>
              <a:xfrm>
                <a:off x="1006475" y="1516063"/>
                <a:ext cx="585788" cy="1227137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3408" extrusionOk="0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550" name="Google Shape;550;p24"/>
              <p:cNvSpPr/>
              <p:nvPr/>
            </p:nvSpPr>
            <p:spPr>
              <a:xfrm>
                <a:off x="1185863" y="1212850"/>
                <a:ext cx="225425" cy="225425"/>
              </a:xfrm>
              <a:custGeom>
                <a:avLst/>
                <a:gdLst/>
                <a:ahLst/>
                <a:cxnLst/>
                <a:rect l="l" t="t" r="r" b="b"/>
                <a:pathLst>
                  <a:path w="626" h="626" extrusionOk="0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551" name="Google Shape;551;p24"/>
            <p:cNvGrpSpPr/>
            <p:nvPr/>
          </p:nvGrpSpPr>
          <p:grpSpPr>
            <a:xfrm>
              <a:off x="4148584" y="7065993"/>
              <a:ext cx="607828" cy="1588347"/>
              <a:chOff x="1006475" y="1212850"/>
              <a:chExt cx="585788" cy="1530350"/>
            </a:xfrm>
          </p:grpSpPr>
          <p:sp>
            <p:nvSpPr>
              <p:cNvPr id="552" name="Google Shape;552;p24"/>
              <p:cNvSpPr/>
              <p:nvPr/>
            </p:nvSpPr>
            <p:spPr>
              <a:xfrm>
                <a:off x="1006475" y="1516063"/>
                <a:ext cx="585788" cy="1227137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3408" extrusionOk="0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553" name="Google Shape;553;p24"/>
              <p:cNvSpPr/>
              <p:nvPr/>
            </p:nvSpPr>
            <p:spPr>
              <a:xfrm>
                <a:off x="1185863" y="1212850"/>
                <a:ext cx="225425" cy="225425"/>
              </a:xfrm>
              <a:custGeom>
                <a:avLst/>
                <a:gdLst/>
                <a:ahLst/>
                <a:cxnLst/>
                <a:rect l="l" t="t" r="r" b="b"/>
                <a:pathLst>
                  <a:path w="626" h="626" extrusionOk="0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554" name="Google Shape;554;p24"/>
            <p:cNvGrpSpPr/>
            <p:nvPr/>
          </p:nvGrpSpPr>
          <p:grpSpPr>
            <a:xfrm>
              <a:off x="3486903" y="4807343"/>
              <a:ext cx="607828" cy="1588347"/>
              <a:chOff x="1006475" y="1212850"/>
              <a:chExt cx="585788" cy="1530350"/>
            </a:xfrm>
          </p:grpSpPr>
          <p:sp>
            <p:nvSpPr>
              <p:cNvPr id="555" name="Google Shape;555;p24"/>
              <p:cNvSpPr/>
              <p:nvPr/>
            </p:nvSpPr>
            <p:spPr>
              <a:xfrm>
                <a:off x="1006475" y="1516063"/>
                <a:ext cx="585788" cy="1227137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3408" extrusionOk="0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556" name="Google Shape;556;p24"/>
              <p:cNvSpPr/>
              <p:nvPr/>
            </p:nvSpPr>
            <p:spPr>
              <a:xfrm>
                <a:off x="1185863" y="1212850"/>
                <a:ext cx="225425" cy="225425"/>
              </a:xfrm>
              <a:custGeom>
                <a:avLst/>
                <a:gdLst/>
                <a:ahLst/>
                <a:cxnLst/>
                <a:rect l="l" t="t" r="r" b="b"/>
                <a:pathLst>
                  <a:path w="626" h="626" extrusionOk="0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557" name="Google Shape;557;p24"/>
            <p:cNvGrpSpPr/>
            <p:nvPr/>
          </p:nvGrpSpPr>
          <p:grpSpPr>
            <a:xfrm>
              <a:off x="5021382" y="3742965"/>
              <a:ext cx="607828" cy="1588347"/>
              <a:chOff x="1006475" y="1212850"/>
              <a:chExt cx="585788" cy="1530350"/>
            </a:xfrm>
          </p:grpSpPr>
          <p:sp>
            <p:nvSpPr>
              <p:cNvPr id="558" name="Google Shape;558;p24"/>
              <p:cNvSpPr/>
              <p:nvPr/>
            </p:nvSpPr>
            <p:spPr>
              <a:xfrm>
                <a:off x="1006475" y="1516063"/>
                <a:ext cx="585788" cy="1227137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3408" extrusionOk="0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559" name="Google Shape;559;p24"/>
              <p:cNvSpPr/>
              <p:nvPr/>
            </p:nvSpPr>
            <p:spPr>
              <a:xfrm>
                <a:off x="1185863" y="1212850"/>
                <a:ext cx="225425" cy="225425"/>
              </a:xfrm>
              <a:custGeom>
                <a:avLst/>
                <a:gdLst/>
                <a:ahLst/>
                <a:cxnLst/>
                <a:rect l="l" t="t" r="r" b="b"/>
                <a:pathLst>
                  <a:path w="626" h="626" extrusionOk="0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560" name="Google Shape;560;p24"/>
            <p:cNvGrpSpPr/>
            <p:nvPr/>
          </p:nvGrpSpPr>
          <p:grpSpPr>
            <a:xfrm>
              <a:off x="6252586" y="5329952"/>
              <a:ext cx="607828" cy="1588347"/>
              <a:chOff x="1006475" y="1212850"/>
              <a:chExt cx="585788" cy="1530350"/>
            </a:xfrm>
          </p:grpSpPr>
          <p:sp>
            <p:nvSpPr>
              <p:cNvPr id="561" name="Google Shape;561;p24"/>
              <p:cNvSpPr/>
              <p:nvPr/>
            </p:nvSpPr>
            <p:spPr>
              <a:xfrm>
                <a:off x="1006475" y="1516063"/>
                <a:ext cx="585788" cy="1227137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3408" extrusionOk="0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562" name="Google Shape;562;p24"/>
              <p:cNvSpPr/>
              <p:nvPr/>
            </p:nvSpPr>
            <p:spPr>
              <a:xfrm>
                <a:off x="1185863" y="1212850"/>
                <a:ext cx="225425" cy="225425"/>
              </a:xfrm>
              <a:custGeom>
                <a:avLst/>
                <a:gdLst/>
                <a:ahLst/>
                <a:cxnLst/>
                <a:rect l="l" t="t" r="r" b="b"/>
                <a:pathLst>
                  <a:path w="626" h="626" extrusionOk="0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563" name="Google Shape;563;p24"/>
            <p:cNvGrpSpPr/>
            <p:nvPr/>
          </p:nvGrpSpPr>
          <p:grpSpPr>
            <a:xfrm>
              <a:off x="5316227" y="5285938"/>
              <a:ext cx="607828" cy="1588347"/>
              <a:chOff x="1006475" y="1212850"/>
              <a:chExt cx="585788" cy="1530350"/>
            </a:xfrm>
          </p:grpSpPr>
          <p:sp>
            <p:nvSpPr>
              <p:cNvPr id="564" name="Google Shape;564;p24"/>
              <p:cNvSpPr/>
              <p:nvPr/>
            </p:nvSpPr>
            <p:spPr>
              <a:xfrm>
                <a:off x="1006475" y="1516063"/>
                <a:ext cx="585788" cy="1227137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3408" extrusionOk="0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565" name="Google Shape;565;p24"/>
              <p:cNvSpPr/>
              <p:nvPr/>
            </p:nvSpPr>
            <p:spPr>
              <a:xfrm>
                <a:off x="1185863" y="1212850"/>
                <a:ext cx="225425" cy="225425"/>
              </a:xfrm>
              <a:custGeom>
                <a:avLst/>
                <a:gdLst/>
                <a:ahLst/>
                <a:cxnLst/>
                <a:rect l="l" t="t" r="r" b="b"/>
                <a:pathLst>
                  <a:path w="626" h="626" extrusionOk="0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566" name="Google Shape;566;p24"/>
            <p:cNvGrpSpPr/>
            <p:nvPr/>
          </p:nvGrpSpPr>
          <p:grpSpPr>
            <a:xfrm>
              <a:off x="7934028" y="8140642"/>
              <a:ext cx="607828" cy="1588347"/>
              <a:chOff x="1006475" y="1212850"/>
              <a:chExt cx="585788" cy="1530350"/>
            </a:xfrm>
          </p:grpSpPr>
          <p:sp>
            <p:nvSpPr>
              <p:cNvPr id="567" name="Google Shape;567;p24"/>
              <p:cNvSpPr/>
              <p:nvPr/>
            </p:nvSpPr>
            <p:spPr>
              <a:xfrm>
                <a:off x="1006475" y="1516063"/>
                <a:ext cx="585788" cy="1227137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3408" extrusionOk="0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568" name="Google Shape;568;p24"/>
              <p:cNvSpPr/>
              <p:nvPr/>
            </p:nvSpPr>
            <p:spPr>
              <a:xfrm>
                <a:off x="1185863" y="1212850"/>
                <a:ext cx="225425" cy="225425"/>
              </a:xfrm>
              <a:custGeom>
                <a:avLst/>
                <a:gdLst/>
                <a:ahLst/>
                <a:cxnLst/>
                <a:rect l="l" t="t" r="r" b="b"/>
                <a:pathLst>
                  <a:path w="626" h="626" extrusionOk="0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569" name="Google Shape;569;p24"/>
            <p:cNvGrpSpPr/>
            <p:nvPr/>
          </p:nvGrpSpPr>
          <p:grpSpPr>
            <a:xfrm>
              <a:off x="8993986" y="4734151"/>
              <a:ext cx="607828" cy="1588347"/>
              <a:chOff x="1006475" y="1212850"/>
              <a:chExt cx="585788" cy="1530350"/>
            </a:xfrm>
          </p:grpSpPr>
          <p:sp>
            <p:nvSpPr>
              <p:cNvPr id="570" name="Google Shape;570;p24"/>
              <p:cNvSpPr/>
              <p:nvPr/>
            </p:nvSpPr>
            <p:spPr>
              <a:xfrm>
                <a:off x="1006475" y="1516063"/>
                <a:ext cx="585788" cy="1227137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3408" extrusionOk="0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571" name="Google Shape;571;p24"/>
              <p:cNvSpPr/>
              <p:nvPr/>
            </p:nvSpPr>
            <p:spPr>
              <a:xfrm>
                <a:off x="1185863" y="1212850"/>
                <a:ext cx="225425" cy="225425"/>
              </a:xfrm>
              <a:custGeom>
                <a:avLst/>
                <a:gdLst/>
                <a:ahLst/>
                <a:cxnLst/>
                <a:rect l="l" t="t" r="r" b="b"/>
                <a:pathLst>
                  <a:path w="626" h="626" extrusionOk="0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572" name="Google Shape;572;p24"/>
            <p:cNvGrpSpPr/>
            <p:nvPr/>
          </p:nvGrpSpPr>
          <p:grpSpPr>
            <a:xfrm>
              <a:off x="6185611" y="9127765"/>
              <a:ext cx="607828" cy="1588347"/>
              <a:chOff x="1006475" y="1212850"/>
              <a:chExt cx="585788" cy="1530350"/>
            </a:xfrm>
          </p:grpSpPr>
          <p:sp>
            <p:nvSpPr>
              <p:cNvPr id="573" name="Google Shape;573;p24"/>
              <p:cNvSpPr/>
              <p:nvPr/>
            </p:nvSpPr>
            <p:spPr>
              <a:xfrm>
                <a:off x="1006475" y="1516063"/>
                <a:ext cx="585788" cy="1227137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3408" extrusionOk="0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574" name="Google Shape;574;p24"/>
              <p:cNvSpPr/>
              <p:nvPr/>
            </p:nvSpPr>
            <p:spPr>
              <a:xfrm>
                <a:off x="1185863" y="1212850"/>
                <a:ext cx="225425" cy="225425"/>
              </a:xfrm>
              <a:custGeom>
                <a:avLst/>
                <a:gdLst/>
                <a:ahLst/>
                <a:cxnLst/>
                <a:rect l="l" t="t" r="r" b="b"/>
                <a:pathLst>
                  <a:path w="626" h="626" extrusionOk="0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575" name="Google Shape;575;p24"/>
            <p:cNvGrpSpPr/>
            <p:nvPr/>
          </p:nvGrpSpPr>
          <p:grpSpPr>
            <a:xfrm>
              <a:off x="4214185" y="10191352"/>
              <a:ext cx="607828" cy="1588347"/>
              <a:chOff x="1006475" y="1212850"/>
              <a:chExt cx="585788" cy="1530350"/>
            </a:xfrm>
          </p:grpSpPr>
          <p:sp>
            <p:nvSpPr>
              <p:cNvPr id="576" name="Google Shape;576;p24"/>
              <p:cNvSpPr/>
              <p:nvPr/>
            </p:nvSpPr>
            <p:spPr>
              <a:xfrm>
                <a:off x="1006475" y="1516063"/>
                <a:ext cx="585788" cy="1227137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3408" extrusionOk="0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577" name="Google Shape;577;p24"/>
              <p:cNvSpPr/>
              <p:nvPr/>
            </p:nvSpPr>
            <p:spPr>
              <a:xfrm>
                <a:off x="1185863" y="1212850"/>
                <a:ext cx="225425" cy="225425"/>
              </a:xfrm>
              <a:custGeom>
                <a:avLst/>
                <a:gdLst/>
                <a:ahLst/>
                <a:cxnLst/>
                <a:rect l="l" t="t" r="r" b="b"/>
                <a:pathLst>
                  <a:path w="626" h="626" extrusionOk="0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578" name="Google Shape;578;p24"/>
            <p:cNvGrpSpPr/>
            <p:nvPr/>
          </p:nvGrpSpPr>
          <p:grpSpPr>
            <a:xfrm>
              <a:off x="6368603" y="10907249"/>
              <a:ext cx="607828" cy="1588347"/>
              <a:chOff x="1006475" y="1212850"/>
              <a:chExt cx="585788" cy="1530350"/>
            </a:xfrm>
          </p:grpSpPr>
          <p:sp>
            <p:nvSpPr>
              <p:cNvPr id="579" name="Google Shape;579;p24"/>
              <p:cNvSpPr/>
              <p:nvPr/>
            </p:nvSpPr>
            <p:spPr>
              <a:xfrm>
                <a:off x="1006475" y="1516063"/>
                <a:ext cx="585788" cy="1227137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3408" extrusionOk="0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580" name="Google Shape;580;p24"/>
              <p:cNvSpPr/>
              <p:nvPr/>
            </p:nvSpPr>
            <p:spPr>
              <a:xfrm>
                <a:off x="1185863" y="1212850"/>
                <a:ext cx="225425" cy="225425"/>
              </a:xfrm>
              <a:custGeom>
                <a:avLst/>
                <a:gdLst/>
                <a:ahLst/>
                <a:cxnLst/>
                <a:rect l="l" t="t" r="r" b="b"/>
                <a:pathLst>
                  <a:path w="626" h="626" extrusionOk="0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581" name="Google Shape;581;p24"/>
            <p:cNvGrpSpPr/>
            <p:nvPr/>
          </p:nvGrpSpPr>
          <p:grpSpPr>
            <a:xfrm>
              <a:off x="5357945" y="8946944"/>
              <a:ext cx="673651" cy="1535333"/>
              <a:chOff x="5481404" y="1426062"/>
              <a:chExt cx="341669" cy="778503"/>
            </a:xfrm>
          </p:grpSpPr>
          <p:sp>
            <p:nvSpPr>
              <p:cNvPr id="582" name="Google Shape;582;p24"/>
              <p:cNvSpPr/>
              <p:nvPr/>
            </p:nvSpPr>
            <p:spPr>
              <a:xfrm>
                <a:off x="5481404" y="1565664"/>
                <a:ext cx="341669" cy="638901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6719" extrusionOk="0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583" name="Google Shape;583;p24"/>
              <p:cNvSpPr/>
              <p:nvPr/>
            </p:nvSpPr>
            <p:spPr>
              <a:xfrm>
                <a:off x="5588307" y="1426062"/>
                <a:ext cx="130798" cy="130799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1376" extrusionOk="0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584" name="Google Shape;584;p24"/>
            <p:cNvGrpSpPr/>
            <p:nvPr/>
          </p:nvGrpSpPr>
          <p:grpSpPr>
            <a:xfrm>
              <a:off x="7332214" y="10795283"/>
              <a:ext cx="673651" cy="1535333"/>
              <a:chOff x="5481404" y="1426062"/>
              <a:chExt cx="341669" cy="778503"/>
            </a:xfrm>
          </p:grpSpPr>
          <p:sp>
            <p:nvSpPr>
              <p:cNvPr id="585" name="Google Shape;585;p24"/>
              <p:cNvSpPr/>
              <p:nvPr/>
            </p:nvSpPr>
            <p:spPr>
              <a:xfrm>
                <a:off x="5481404" y="1565664"/>
                <a:ext cx="341669" cy="638901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6719" extrusionOk="0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586" name="Google Shape;586;p24"/>
              <p:cNvSpPr/>
              <p:nvPr/>
            </p:nvSpPr>
            <p:spPr>
              <a:xfrm>
                <a:off x="5588307" y="1426062"/>
                <a:ext cx="130798" cy="130799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1376" extrusionOk="0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587" name="Google Shape;587;p24"/>
            <p:cNvGrpSpPr/>
            <p:nvPr/>
          </p:nvGrpSpPr>
          <p:grpSpPr>
            <a:xfrm>
              <a:off x="9256193" y="9343665"/>
              <a:ext cx="607828" cy="1588347"/>
              <a:chOff x="1006475" y="1212850"/>
              <a:chExt cx="585788" cy="1530350"/>
            </a:xfrm>
          </p:grpSpPr>
          <p:sp>
            <p:nvSpPr>
              <p:cNvPr id="588" name="Google Shape;588;p24"/>
              <p:cNvSpPr/>
              <p:nvPr/>
            </p:nvSpPr>
            <p:spPr>
              <a:xfrm>
                <a:off x="1006475" y="1516063"/>
                <a:ext cx="585788" cy="1227137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3408" extrusionOk="0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589" name="Google Shape;589;p24"/>
              <p:cNvSpPr/>
              <p:nvPr/>
            </p:nvSpPr>
            <p:spPr>
              <a:xfrm>
                <a:off x="1185863" y="1212850"/>
                <a:ext cx="225425" cy="225425"/>
              </a:xfrm>
              <a:custGeom>
                <a:avLst/>
                <a:gdLst/>
                <a:ahLst/>
                <a:cxnLst/>
                <a:rect l="l" t="t" r="r" b="b"/>
                <a:pathLst>
                  <a:path w="626" h="626" extrusionOk="0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590" name="Google Shape;590;p24"/>
            <p:cNvGrpSpPr/>
            <p:nvPr/>
          </p:nvGrpSpPr>
          <p:grpSpPr>
            <a:xfrm>
              <a:off x="7934028" y="5871930"/>
              <a:ext cx="607828" cy="1588347"/>
              <a:chOff x="1006475" y="1212850"/>
              <a:chExt cx="585788" cy="1530350"/>
            </a:xfrm>
          </p:grpSpPr>
          <p:sp>
            <p:nvSpPr>
              <p:cNvPr id="591" name="Google Shape;591;p24"/>
              <p:cNvSpPr/>
              <p:nvPr/>
            </p:nvSpPr>
            <p:spPr>
              <a:xfrm>
                <a:off x="1006475" y="1516063"/>
                <a:ext cx="585788" cy="1227137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3408" extrusionOk="0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592" name="Google Shape;592;p24"/>
              <p:cNvSpPr/>
              <p:nvPr/>
            </p:nvSpPr>
            <p:spPr>
              <a:xfrm>
                <a:off x="1185863" y="1212850"/>
                <a:ext cx="225425" cy="225425"/>
              </a:xfrm>
              <a:custGeom>
                <a:avLst/>
                <a:gdLst/>
                <a:ahLst/>
                <a:cxnLst/>
                <a:rect l="l" t="t" r="r" b="b"/>
                <a:pathLst>
                  <a:path w="626" h="626" extrusionOk="0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593" name="Google Shape;593;p24"/>
            <p:cNvGrpSpPr/>
            <p:nvPr/>
          </p:nvGrpSpPr>
          <p:grpSpPr>
            <a:xfrm>
              <a:off x="9676237" y="5702878"/>
              <a:ext cx="673651" cy="1535333"/>
              <a:chOff x="5481404" y="1426062"/>
              <a:chExt cx="341669" cy="778503"/>
            </a:xfrm>
          </p:grpSpPr>
          <p:sp>
            <p:nvSpPr>
              <p:cNvPr id="594" name="Google Shape;594;p24"/>
              <p:cNvSpPr/>
              <p:nvPr/>
            </p:nvSpPr>
            <p:spPr>
              <a:xfrm>
                <a:off x="5481404" y="1565664"/>
                <a:ext cx="341669" cy="638901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6719" extrusionOk="0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>
                <a:off x="5588307" y="1426062"/>
                <a:ext cx="130798" cy="130799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1376" extrusionOk="0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596" name="Google Shape;596;p24"/>
            <p:cNvGrpSpPr/>
            <p:nvPr/>
          </p:nvGrpSpPr>
          <p:grpSpPr>
            <a:xfrm>
              <a:off x="8541856" y="6986120"/>
              <a:ext cx="673651" cy="1535333"/>
              <a:chOff x="5481404" y="1426062"/>
              <a:chExt cx="341669" cy="778503"/>
            </a:xfrm>
          </p:grpSpPr>
          <p:sp>
            <p:nvSpPr>
              <p:cNvPr id="597" name="Google Shape;597;p24"/>
              <p:cNvSpPr/>
              <p:nvPr/>
            </p:nvSpPr>
            <p:spPr>
              <a:xfrm>
                <a:off x="5481404" y="1565664"/>
                <a:ext cx="341669" cy="638901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6719" extrusionOk="0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598" name="Google Shape;598;p24"/>
              <p:cNvSpPr/>
              <p:nvPr/>
            </p:nvSpPr>
            <p:spPr>
              <a:xfrm>
                <a:off x="5588307" y="1426062"/>
                <a:ext cx="130798" cy="130799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1376" extrusionOk="0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599" name="Google Shape;599;p24"/>
            <p:cNvGrpSpPr/>
            <p:nvPr/>
          </p:nvGrpSpPr>
          <p:grpSpPr>
            <a:xfrm>
              <a:off x="10240805" y="6986120"/>
              <a:ext cx="673651" cy="1535333"/>
              <a:chOff x="5481404" y="1426062"/>
              <a:chExt cx="341669" cy="778503"/>
            </a:xfrm>
          </p:grpSpPr>
          <p:sp>
            <p:nvSpPr>
              <p:cNvPr id="600" name="Google Shape;600;p24"/>
              <p:cNvSpPr/>
              <p:nvPr/>
            </p:nvSpPr>
            <p:spPr>
              <a:xfrm>
                <a:off x="5481404" y="1565664"/>
                <a:ext cx="341669" cy="638901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6719" extrusionOk="0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01" name="Google Shape;601;p24"/>
              <p:cNvSpPr/>
              <p:nvPr/>
            </p:nvSpPr>
            <p:spPr>
              <a:xfrm>
                <a:off x="5588307" y="1426062"/>
                <a:ext cx="130798" cy="130799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1376" extrusionOk="0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602" name="Google Shape;602;p24"/>
            <p:cNvGrpSpPr/>
            <p:nvPr/>
          </p:nvGrpSpPr>
          <p:grpSpPr>
            <a:xfrm>
              <a:off x="2765941" y="5253006"/>
              <a:ext cx="607828" cy="1588347"/>
              <a:chOff x="1006475" y="1212850"/>
              <a:chExt cx="585788" cy="1530350"/>
            </a:xfrm>
          </p:grpSpPr>
          <p:sp>
            <p:nvSpPr>
              <p:cNvPr id="603" name="Google Shape;603;p24"/>
              <p:cNvSpPr/>
              <p:nvPr/>
            </p:nvSpPr>
            <p:spPr>
              <a:xfrm>
                <a:off x="1006475" y="1516063"/>
                <a:ext cx="585788" cy="1227137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3408" extrusionOk="0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04" name="Google Shape;604;p24"/>
              <p:cNvSpPr/>
              <p:nvPr/>
            </p:nvSpPr>
            <p:spPr>
              <a:xfrm>
                <a:off x="1185863" y="1212850"/>
                <a:ext cx="225425" cy="225425"/>
              </a:xfrm>
              <a:custGeom>
                <a:avLst/>
                <a:gdLst/>
                <a:ahLst/>
                <a:cxnLst/>
                <a:rect l="l" t="t" r="r" b="b"/>
                <a:pathLst>
                  <a:path w="626" h="626" extrusionOk="0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605" name="Google Shape;605;p24"/>
            <p:cNvGrpSpPr/>
            <p:nvPr/>
          </p:nvGrpSpPr>
          <p:grpSpPr>
            <a:xfrm>
              <a:off x="8388533" y="4133555"/>
              <a:ext cx="673651" cy="1535333"/>
              <a:chOff x="5481404" y="1426062"/>
              <a:chExt cx="341669" cy="778503"/>
            </a:xfrm>
          </p:grpSpPr>
          <p:sp>
            <p:nvSpPr>
              <p:cNvPr id="606" name="Google Shape;606;p24"/>
              <p:cNvSpPr/>
              <p:nvPr/>
            </p:nvSpPr>
            <p:spPr>
              <a:xfrm>
                <a:off x="5481404" y="1565664"/>
                <a:ext cx="341669" cy="638901"/>
              </a:xfrm>
              <a:custGeom>
                <a:avLst/>
                <a:gdLst/>
                <a:ahLst/>
                <a:cxnLst/>
                <a:rect l="l" t="t" r="r" b="b"/>
                <a:pathLst>
                  <a:path w="3594" h="6719" extrusionOk="0">
                    <a:moveTo>
                      <a:pt x="3593" y="2874"/>
                    </a:moveTo>
                    <a:lnTo>
                      <a:pt x="3593" y="2874"/>
                    </a:lnTo>
                    <a:cubicBezTo>
                      <a:pt x="3000" y="625"/>
                      <a:pt x="3000" y="625"/>
                      <a:pt x="3000" y="625"/>
                    </a:cubicBezTo>
                    <a:cubicBezTo>
                      <a:pt x="2875" y="250"/>
                      <a:pt x="2625" y="0"/>
                      <a:pt x="2250" y="0"/>
                    </a:cubicBezTo>
                    <a:cubicBezTo>
                      <a:pt x="1375" y="0"/>
                      <a:pt x="1375" y="0"/>
                      <a:pt x="1375" y="0"/>
                    </a:cubicBezTo>
                    <a:cubicBezTo>
                      <a:pt x="1000" y="0"/>
                      <a:pt x="750" y="250"/>
                      <a:pt x="625" y="625"/>
                    </a:cubicBezTo>
                    <a:cubicBezTo>
                      <a:pt x="0" y="2874"/>
                      <a:pt x="0" y="2874"/>
                      <a:pt x="0" y="2874"/>
                    </a:cubicBezTo>
                    <a:cubicBezTo>
                      <a:pt x="0" y="2999"/>
                      <a:pt x="0" y="3124"/>
                      <a:pt x="125" y="3249"/>
                    </a:cubicBezTo>
                    <a:cubicBezTo>
                      <a:pt x="250" y="3249"/>
                      <a:pt x="500" y="3124"/>
                      <a:pt x="500" y="2999"/>
                    </a:cubicBezTo>
                    <a:cubicBezTo>
                      <a:pt x="1000" y="1000"/>
                      <a:pt x="1000" y="1000"/>
                      <a:pt x="1000" y="1000"/>
                    </a:cubicBezTo>
                    <a:cubicBezTo>
                      <a:pt x="1250" y="1000"/>
                      <a:pt x="1250" y="1000"/>
                      <a:pt x="1250" y="1000"/>
                    </a:cubicBezTo>
                    <a:cubicBezTo>
                      <a:pt x="375" y="4093"/>
                      <a:pt x="375" y="4093"/>
                      <a:pt x="375" y="4093"/>
                    </a:cubicBezTo>
                    <a:cubicBezTo>
                      <a:pt x="1125" y="4093"/>
                      <a:pt x="1125" y="4093"/>
                      <a:pt x="1125" y="4093"/>
                    </a:cubicBezTo>
                    <a:cubicBezTo>
                      <a:pt x="1125" y="6343"/>
                      <a:pt x="1125" y="6343"/>
                      <a:pt x="1125" y="6343"/>
                    </a:cubicBezTo>
                    <a:cubicBezTo>
                      <a:pt x="1125" y="6468"/>
                      <a:pt x="1250" y="6718"/>
                      <a:pt x="1375" y="6718"/>
                    </a:cubicBezTo>
                    <a:cubicBezTo>
                      <a:pt x="1625" y="6718"/>
                      <a:pt x="1750" y="6468"/>
                      <a:pt x="1750" y="6343"/>
                    </a:cubicBezTo>
                    <a:cubicBezTo>
                      <a:pt x="1750" y="4093"/>
                      <a:pt x="1750" y="4093"/>
                      <a:pt x="1750" y="4093"/>
                    </a:cubicBezTo>
                    <a:cubicBezTo>
                      <a:pt x="2000" y="4093"/>
                      <a:pt x="2000" y="4093"/>
                      <a:pt x="2000" y="4093"/>
                    </a:cubicBezTo>
                    <a:cubicBezTo>
                      <a:pt x="2000" y="6343"/>
                      <a:pt x="2000" y="6343"/>
                      <a:pt x="2000" y="6343"/>
                    </a:cubicBezTo>
                    <a:cubicBezTo>
                      <a:pt x="2000" y="6468"/>
                      <a:pt x="2125" y="6718"/>
                      <a:pt x="2250" y="6718"/>
                    </a:cubicBezTo>
                    <a:cubicBezTo>
                      <a:pt x="2375" y="6718"/>
                      <a:pt x="2500" y="6468"/>
                      <a:pt x="2500" y="6343"/>
                    </a:cubicBezTo>
                    <a:cubicBezTo>
                      <a:pt x="2500" y="4093"/>
                      <a:pt x="2500" y="4093"/>
                      <a:pt x="2500" y="4093"/>
                    </a:cubicBezTo>
                    <a:cubicBezTo>
                      <a:pt x="3218" y="4093"/>
                      <a:pt x="3218" y="4093"/>
                      <a:pt x="3218" y="4093"/>
                    </a:cubicBezTo>
                    <a:cubicBezTo>
                      <a:pt x="2375" y="1000"/>
                      <a:pt x="2375" y="1000"/>
                      <a:pt x="2375" y="1000"/>
                    </a:cubicBezTo>
                    <a:cubicBezTo>
                      <a:pt x="2625" y="1000"/>
                      <a:pt x="2625" y="1000"/>
                      <a:pt x="2625" y="1000"/>
                    </a:cubicBezTo>
                    <a:cubicBezTo>
                      <a:pt x="3093" y="2999"/>
                      <a:pt x="3093" y="2999"/>
                      <a:pt x="3093" y="2999"/>
                    </a:cubicBezTo>
                    <a:cubicBezTo>
                      <a:pt x="3218" y="3124"/>
                      <a:pt x="3343" y="3249"/>
                      <a:pt x="3468" y="3249"/>
                    </a:cubicBezTo>
                    <a:cubicBezTo>
                      <a:pt x="3593" y="3124"/>
                      <a:pt x="3593" y="2999"/>
                      <a:pt x="3593" y="287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07" name="Google Shape;607;p24"/>
              <p:cNvSpPr/>
              <p:nvPr/>
            </p:nvSpPr>
            <p:spPr>
              <a:xfrm>
                <a:off x="5588307" y="1426062"/>
                <a:ext cx="130798" cy="130799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1376" extrusionOk="0">
                    <a:moveTo>
                      <a:pt x="750" y="1375"/>
                    </a:moveTo>
                    <a:lnTo>
                      <a:pt x="750" y="1375"/>
                    </a:lnTo>
                    <a:cubicBezTo>
                      <a:pt x="1125" y="1375"/>
                      <a:pt x="1375" y="1125"/>
                      <a:pt x="1375" y="625"/>
                    </a:cubicBezTo>
                    <a:cubicBezTo>
                      <a:pt x="1375" y="250"/>
                      <a:pt x="1125" y="0"/>
                      <a:pt x="750" y="0"/>
                    </a:cubicBezTo>
                    <a:cubicBezTo>
                      <a:pt x="250" y="0"/>
                      <a:pt x="0" y="250"/>
                      <a:pt x="0" y="625"/>
                    </a:cubicBezTo>
                    <a:cubicBezTo>
                      <a:pt x="0" y="1125"/>
                      <a:pt x="250" y="1375"/>
                      <a:pt x="750" y="1375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  <p:grpSp>
          <p:nvGrpSpPr>
            <p:cNvPr id="608" name="Google Shape;608;p24"/>
            <p:cNvGrpSpPr/>
            <p:nvPr/>
          </p:nvGrpSpPr>
          <p:grpSpPr>
            <a:xfrm>
              <a:off x="7512337" y="3600667"/>
              <a:ext cx="607828" cy="1588347"/>
              <a:chOff x="1006475" y="1212850"/>
              <a:chExt cx="585788" cy="1530350"/>
            </a:xfrm>
          </p:grpSpPr>
          <p:sp>
            <p:nvSpPr>
              <p:cNvPr id="609" name="Google Shape;609;p24"/>
              <p:cNvSpPr/>
              <p:nvPr/>
            </p:nvSpPr>
            <p:spPr>
              <a:xfrm>
                <a:off x="1006475" y="1516063"/>
                <a:ext cx="585788" cy="1227137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3408" extrusionOk="0">
                    <a:moveTo>
                      <a:pt x="1250" y="0"/>
                    </a:moveTo>
                    <a:lnTo>
                      <a:pt x="1250" y="0"/>
                    </a:lnTo>
                    <a:cubicBezTo>
                      <a:pt x="375" y="0"/>
                      <a:pt x="375" y="0"/>
                      <a:pt x="375" y="0"/>
                    </a:cubicBezTo>
                    <a:cubicBezTo>
                      <a:pt x="125" y="0"/>
                      <a:pt x="0" y="157"/>
                      <a:pt x="0" y="407"/>
                    </a:cubicBezTo>
                    <a:cubicBezTo>
                      <a:pt x="0" y="1500"/>
                      <a:pt x="0" y="1500"/>
                      <a:pt x="0" y="1500"/>
                    </a:cubicBezTo>
                    <a:cubicBezTo>
                      <a:pt x="0" y="1563"/>
                      <a:pt x="94" y="1625"/>
                      <a:pt x="156" y="1625"/>
                    </a:cubicBezTo>
                    <a:cubicBezTo>
                      <a:pt x="219" y="1625"/>
                      <a:pt x="281" y="1563"/>
                      <a:pt x="281" y="1500"/>
                    </a:cubicBezTo>
                    <a:cubicBezTo>
                      <a:pt x="281" y="1500"/>
                      <a:pt x="281" y="719"/>
                      <a:pt x="281" y="625"/>
                    </a:cubicBezTo>
                    <a:cubicBezTo>
                      <a:pt x="281" y="594"/>
                      <a:pt x="313" y="563"/>
                      <a:pt x="313" y="563"/>
                    </a:cubicBezTo>
                    <a:cubicBezTo>
                      <a:pt x="344" y="563"/>
                      <a:pt x="375" y="594"/>
                      <a:pt x="375" y="625"/>
                    </a:cubicBezTo>
                    <a:cubicBezTo>
                      <a:pt x="375" y="719"/>
                      <a:pt x="375" y="1375"/>
                      <a:pt x="375" y="1688"/>
                    </a:cubicBezTo>
                    <a:cubicBezTo>
                      <a:pt x="375" y="1875"/>
                      <a:pt x="375" y="1875"/>
                      <a:pt x="375" y="1875"/>
                    </a:cubicBezTo>
                    <a:cubicBezTo>
                      <a:pt x="375" y="3188"/>
                      <a:pt x="375" y="3188"/>
                      <a:pt x="375" y="3188"/>
                    </a:cubicBezTo>
                    <a:cubicBezTo>
                      <a:pt x="375" y="3282"/>
                      <a:pt x="469" y="3407"/>
                      <a:pt x="563" y="3407"/>
                    </a:cubicBezTo>
                    <a:lnTo>
                      <a:pt x="563" y="3407"/>
                    </a:lnTo>
                    <a:cubicBezTo>
                      <a:pt x="688" y="3407"/>
                      <a:pt x="719" y="3282"/>
                      <a:pt x="719" y="3188"/>
                    </a:cubicBezTo>
                    <a:cubicBezTo>
                      <a:pt x="719" y="3188"/>
                      <a:pt x="719" y="1969"/>
                      <a:pt x="719" y="1875"/>
                    </a:cubicBezTo>
                    <a:cubicBezTo>
                      <a:pt x="719" y="1844"/>
                      <a:pt x="781" y="1813"/>
                      <a:pt x="813" y="1813"/>
                    </a:cubicBezTo>
                    <a:cubicBezTo>
                      <a:pt x="875" y="1813"/>
                      <a:pt x="906" y="1844"/>
                      <a:pt x="906" y="1875"/>
                    </a:cubicBezTo>
                    <a:cubicBezTo>
                      <a:pt x="906" y="1969"/>
                      <a:pt x="906" y="3188"/>
                      <a:pt x="906" y="3188"/>
                    </a:cubicBezTo>
                    <a:cubicBezTo>
                      <a:pt x="906" y="3282"/>
                      <a:pt x="969" y="3407"/>
                      <a:pt x="1062" y="3407"/>
                    </a:cubicBezTo>
                    <a:lnTo>
                      <a:pt x="1062" y="3407"/>
                    </a:lnTo>
                    <a:cubicBezTo>
                      <a:pt x="1156" y="3407"/>
                      <a:pt x="1250" y="3282"/>
                      <a:pt x="1250" y="3188"/>
                    </a:cubicBezTo>
                    <a:cubicBezTo>
                      <a:pt x="1250" y="1875"/>
                      <a:pt x="1250" y="1875"/>
                      <a:pt x="1250" y="1875"/>
                    </a:cubicBezTo>
                    <a:cubicBezTo>
                      <a:pt x="1250" y="1688"/>
                      <a:pt x="1250" y="1688"/>
                      <a:pt x="1250" y="1688"/>
                    </a:cubicBezTo>
                    <a:cubicBezTo>
                      <a:pt x="1250" y="1375"/>
                      <a:pt x="1250" y="719"/>
                      <a:pt x="1250" y="625"/>
                    </a:cubicBezTo>
                    <a:cubicBezTo>
                      <a:pt x="1250" y="594"/>
                      <a:pt x="1281" y="563"/>
                      <a:pt x="1313" y="563"/>
                    </a:cubicBezTo>
                    <a:cubicBezTo>
                      <a:pt x="1313" y="563"/>
                      <a:pt x="1344" y="594"/>
                      <a:pt x="1344" y="625"/>
                    </a:cubicBezTo>
                    <a:cubicBezTo>
                      <a:pt x="1344" y="719"/>
                      <a:pt x="1344" y="1500"/>
                      <a:pt x="1344" y="1500"/>
                    </a:cubicBezTo>
                    <a:cubicBezTo>
                      <a:pt x="1344" y="1563"/>
                      <a:pt x="1406" y="1625"/>
                      <a:pt x="1469" y="1625"/>
                    </a:cubicBezTo>
                    <a:cubicBezTo>
                      <a:pt x="1563" y="1625"/>
                      <a:pt x="1625" y="1563"/>
                      <a:pt x="1625" y="1500"/>
                    </a:cubicBezTo>
                    <a:cubicBezTo>
                      <a:pt x="1625" y="407"/>
                      <a:pt x="1625" y="407"/>
                      <a:pt x="1625" y="407"/>
                    </a:cubicBezTo>
                    <a:cubicBezTo>
                      <a:pt x="1625" y="157"/>
                      <a:pt x="1500" y="0"/>
                      <a:pt x="125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  <p:sp>
            <p:nvSpPr>
              <p:cNvPr id="610" name="Google Shape;610;p24"/>
              <p:cNvSpPr/>
              <p:nvPr/>
            </p:nvSpPr>
            <p:spPr>
              <a:xfrm>
                <a:off x="1185863" y="1212850"/>
                <a:ext cx="225425" cy="225425"/>
              </a:xfrm>
              <a:custGeom>
                <a:avLst/>
                <a:gdLst/>
                <a:ahLst/>
                <a:cxnLst/>
                <a:rect l="l" t="t" r="r" b="b"/>
                <a:pathLst>
                  <a:path w="626" h="626" extrusionOk="0">
                    <a:moveTo>
                      <a:pt x="313" y="0"/>
                    </a:moveTo>
                    <a:lnTo>
                      <a:pt x="313" y="0"/>
                    </a:lnTo>
                    <a:cubicBezTo>
                      <a:pt x="156" y="0"/>
                      <a:pt x="0" y="156"/>
                      <a:pt x="0" y="312"/>
                    </a:cubicBezTo>
                    <a:cubicBezTo>
                      <a:pt x="0" y="500"/>
                      <a:pt x="156" y="625"/>
                      <a:pt x="313" y="625"/>
                    </a:cubicBezTo>
                    <a:cubicBezTo>
                      <a:pt x="500" y="625"/>
                      <a:pt x="625" y="500"/>
                      <a:pt x="625" y="312"/>
                    </a:cubicBezTo>
                    <a:cubicBezTo>
                      <a:pt x="625" y="156"/>
                      <a:pt x="500" y="0"/>
                      <a:pt x="313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p:grpSp>
      </p:grpSp>
      <p:sp>
        <p:nvSpPr>
          <p:cNvPr id="611" name="Google Shape;611;p24"/>
          <p:cNvSpPr txBox="1"/>
          <p:nvPr/>
        </p:nvSpPr>
        <p:spPr>
          <a:xfrm>
            <a:off x="857250" y="241509"/>
            <a:ext cx="10481469" cy="723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22850" rIns="45700" bIns="228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243748"/>
                </a:solidFill>
                <a:latin typeface="Calibri"/>
                <a:ea typeface="Calibri"/>
                <a:cs typeface="Calibri"/>
                <a:sym typeface="Calibri"/>
              </a:rPr>
              <a:t>Our Target Market</a:t>
            </a:r>
            <a:endParaRPr/>
          </a:p>
        </p:txBody>
      </p:sp>
      <p:sp>
        <p:nvSpPr>
          <p:cNvPr id="612" name="Google Shape;612;p24"/>
          <p:cNvSpPr/>
          <p:nvPr/>
        </p:nvSpPr>
        <p:spPr>
          <a:xfrm>
            <a:off x="5718036" y="1235334"/>
            <a:ext cx="776519" cy="4571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45650" tIns="22825" rIns="45650" bIns="228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accent2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613" name="Google Shape;613;p24"/>
          <p:cNvSpPr txBox="1"/>
          <p:nvPr/>
        </p:nvSpPr>
        <p:spPr>
          <a:xfrm>
            <a:off x="5718025" y="1660713"/>
            <a:ext cx="5827500" cy="11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8725" tIns="54350" rIns="108725" bIns="5435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Arial"/>
              <a:buNone/>
            </a:pPr>
            <a:r>
              <a:rPr lang="en-US" sz="3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Everyone can benefit from a better sleep!</a:t>
            </a:r>
            <a:endParaRPr sz="3000" b="1"/>
          </a:p>
        </p:txBody>
      </p:sp>
      <p:grpSp>
        <p:nvGrpSpPr>
          <p:cNvPr id="614" name="Google Shape;614;p24"/>
          <p:cNvGrpSpPr/>
          <p:nvPr/>
        </p:nvGrpSpPr>
        <p:grpSpPr>
          <a:xfrm>
            <a:off x="5978510" y="5821232"/>
            <a:ext cx="6230100" cy="1102708"/>
            <a:chOff x="5978510" y="5821232"/>
            <a:chExt cx="6230100" cy="1102708"/>
          </a:xfrm>
        </p:grpSpPr>
        <p:sp>
          <p:nvSpPr>
            <p:cNvPr id="615" name="Google Shape;615;p24"/>
            <p:cNvSpPr/>
            <p:nvPr/>
          </p:nvSpPr>
          <p:spPr>
            <a:xfrm flipH="1">
              <a:off x="5978510" y="5821232"/>
              <a:ext cx="6230100" cy="1051200"/>
            </a:xfrm>
            <a:prstGeom prst="snip1Rect">
              <a:avLst>
                <a:gd name="adj" fmla="val 16667"/>
              </a:avLst>
            </a:prstGeom>
            <a:solidFill>
              <a:srgbClr val="262626">
                <a:alpha val="8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16" name="Google Shape;616;p24"/>
            <p:cNvGrpSpPr/>
            <p:nvPr/>
          </p:nvGrpSpPr>
          <p:grpSpPr>
            <a:xfrm>
              <a:off x="6932008" y="5868147"/>
              <a:ext cx="4683321" cy="1055793"/>
              <a:chOff x="924528" y="2369025"/>
              <a:chExt cx="9438373" cy="2130333"/>
            </a:xfrm>
          </p:grpSpPr>
          <p:sp>
            <p:nvSpPr>
              <p:cNvPr id="617" name="Google Shape;617;p24"/>
              <p:cNvSpPr/>
              <p:nvPr/>
            </p:nvSpPr>
            <p:spPr>
              <a:xfrm rot="-283084">
                <a:off x="7545216" y="2937210"/>
                <a:ext cx="999616" cy="999876"/>
              </a:xfrm>
              <a:prstGeom prst="ellipse">
                <a:avLst/>
              </a:prstGeom>
              <a:solidFill>
                <a:srgbClr val="7EC0DB">
                  <a:alpha val="29803"/>
                </a:srgbClr>
              </a:solidFill>
              <a:ln>
                <a:noFill/>
              </a:ln>
            </p:spPr>
            <p:txBody>
              <a:bodyPr spcFirstLastPara="1" wrap="square" lIns="109700" tIns="54850" rIns="109700" bIns="548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18" name="Google Shape;618;p24"/>
              <p:cNvGrpSpPr/>
              <p:nvPr/>
            </p:nvGrpSpPr>
            <p:grpSpPr>
              <a:xfrm>
                <a:off x="3726040" y="2977442"/>
                <a:ext cx="1790323" cy="932433"/>
                <a:chOff x="3913900" y="5865040"/>
                <a:chExt cx="3322519" cy="1730427"/>
              </a:xfrm>
            </p:grpSpPr>
            <p:cxnSp>
              <p:nvCxnSpPr>
                <p:cNvPr id="619" name="Google Shape;619;p24"/>
                <p:cNvCxnSpPr/>
                <p:nvPr/>
              </p:nvCxnSpPr>
              <p:spPr>
                <a:xfrm rot="10800000" flipH="1">
                  <a:off x="5664989" y="6731856"/>
                  <a:ext cx="1571430" cy="1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oval" w="med" len="med"/>
                </a:ln>
              </p:spPr>
            </p:cxnSp>
            <p:sp>
              <p:nvSpPr>
                <p:cNvPr id="620" name="Google Shape;620;p24"/>
                <p:cNvSpPr/>
                <p:nvPr/>
              </p:nvSpPr>
              <p:spPr>
                <a:xfrm rot="-5400000">
                  <a:off x="3913901" y="5865040"/>
                  <a:ext cx="1730427" cy="1730428"/>
                </a:xfrm>
                <a:prstGeom prst="arc">
                  <a:avLst>
                    <a:gd name="adj1" fmla="val 2657162"/>
                    <a:gd name="adj2" fmla="val 8176062"/>
                  </a:avLst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21" name="Google Shape;621;p24"/>
              <p:cNvGrpSpPr/>
              <p:nvPr/>
            </p:nvGrpSpPr>
            <p:grpSpPr>
              <a:xfrm>
                <a:off x="1647016" y="2897794"/>
                <a:ext cx="1078471" cy="1078709"/>
                <a:chOff x="7605074" y="9570824"/>
                <a:chExt cx="2156942" cy="2157418"/>
              </a:xfrm>
            </p:grpSpPr>
            <p:grpSp>
              <p:nvGrpSpPr>
                <p:cNvPr id="622" name="Google Shape;622;p24"/>
                <p:cNvGrpSpPr/>
                <p:nvPr/>
              </p:nvGrpSpPr>
              <p:grpSpPr>
                <a:xfrm rot="-283084">
                  <a:off x="7683929" y="9649657"/>
                  <a:ext cx="1999231" cy="1999752"/>
                  <a:chOff x="5013110" y="5059616"/>
                  <a:chExt cx="3378533" cy="3379413"/>
                </a:xfrm>
              </p:grpSpPr>
              <p:sp>
                <p:nvSpPr>
                  <p:cNvPr id="623" name="Google Shape;623;p24"/>
                  <p:cNvSpPr/>
                  <p:nvPr/>
                </p:nvSpPr>
                <p:spPr>
                  <a:xfrm>
                    <a:off x="5013110" y="5059616"/>
                    <a:ext cx="3378533" cy="3379413"/>
                  </a:xfrm>
                  <a:prstGeom prst="ellipse">
                    <a:avLst/>
                  </a:prstGeom>
                  <a:solidFill>
                    <a:srgbClr val="7EC0DB">
                      <a:alpha val="29803"/>
                    </a:srgbClr>
                  </a:solidFill>
                  <a:ln>
                    <a:noFill/>
                  </a:ln>
                </p:spPr>
                <p:txBody>
                  <a:bodyPr spcFirstLastPara="1" wrap="square" lIns="109700" tIns="54850" rIns="109700" bIns="5485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4" name="Google Shape;624;p24"/>
                  <p:cNvSpPr/>
                  <p:nvPr/>
                </p:nvSpPr>
                <p:spPr>
                  <a:xfrm>
                    <a:off x="5286107" y="5332685"/>
                    <a:ext cx="2832537" cy="2833275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109700" tIns="54850" rIns="109700" bIns="5485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9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5" name="Google Shape;625;p24"/>
                <p:cNvSpPr/>
                <p:nvPr/>
              </p:nvSpPr>
              <p:spPr>
                <a:xfrm>
                  <a:off x="8300770" y="10295371"/>
                  <a:ext cx="804670" cy="648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" h="400" extrusionOk="0">
                      <a:moveTo>
                        <a:pt x="487" y="71"/>
                      </a:moveTo>
                      <a:lnTo>
                        <a:pt x="487" y="71"/>
                      </a:lnTo>
                      <a:cubicBezTo>
                        <a:pt x="372" y="0"/>
                        <a:pt x="372" y="0"/>
                        <a:pt x="372" y="0"/>
                      </a:cubicBezTo>
                      <a:cubicBezTo>
                        <a:pt x="363" y="0"/>
                        <a:pt x="363" y="0"/>
                        <a:pt x="354" y="0"/>
                      </a:cubicBezTo>
                      <a:cubicBezTo>
                        <a:pt x="248" y="71"/>
                        <a:pt x="248" y="71"/>
                        <a:pt x="248" y="71"/>
                      </a:cubicBezTo>
                      <a:cubicBezTo>
                        <a:pt x="142" y="0"/>
                        <a:pt x="142" y="0"/>
                        <a:pt x="142" y="0"/>
                      </a:cubicBezTo>
                      <a:cubicBezTo>
                        <a:pt x="132" y="0"/>
                        <a:pt x="132" y="0"/>
                        <a:pt x="123" y="0"/>
                      </a:cubicBezTo>
                      <a:cubicBezTo>
                        <a:pt x="8" y="71"/>
                        <a:pt x="8" y="71"/>
                        <a:pt x="8" y="71"/>
                      </a:cubicBezTo>
                      <a:cubicBezTo>
                        <a:pt x="0" y="80"/>
                        <a:pt x="0" y="80"/>
                        <a:pt x="0" y="89"/>
                      </a:cubicBezTo>
                      <a:cubicBezTo>
                        <a:pt x="0" y="382"/>
                        <a:pt x="0" y="382"/>
                        <a:pt x="0" y="382"/>
                      </a:cubicBezTo>
                      <a:cubicBezTo>
                        <a:pt x="0" y="382"/>
                        <a:pt x="0" y="390"/>
                        <a:pt x="8" y="390"/>
                      </a:cubicBezTo>
                      <a:cubicBezTo>
                        <a:pt x="8" y="399"/>
                        <a:pt x="17" y="399"/>
                        <a:pt x="26" y="390"/>
                      </a:cubicBezTo>
                      <a:cubicBezTo>
                        <a:pt x="132" y="328"/>
                        <a:pt x="132" y="328"/>
                        <a:pt x="132" y="328"/>
                      </a:cubicBezTo>
                      <a:cubicBezTo>
                        <a:pt x="239" y="390"/>
                        <a:pt x="239" y="390"/>
                        <a:pt x="239" y="390"/>
                      </a:cubicBezTo>
                      <a:cubicBezTo>
                        <a:pt x="248" y="399"/>
                        <a:pt x="248" y="399"/>
                        <a:pt x="257" y="390"/>
                      </a:cubicBezTo>
                      <a:cubicBezTo>
                        <a:pt x="363" y="328"/>
                        <a:pt x="363" y="328"/>
                        <a:pt x="363" y="328"/>
                      </a:cubicBezTo>
                      <a:cubicBezTo>
                        <a:pt x="470" y="390"/>
                        <a:pt x="470" y="390"/>
                        <a:pt x="470" y="390"/>
                      </a:cubicBezTo>
                      <a:cubicBezTo>
                        <a:pt x="470" y="399"/>
                        <a:pt x="478" y="399"/>
                        <a:pt x="478" y="399"/>
                      </a:cubicBezTo>
                      <a:cubicBezTo>
                        <a:pt x="478" y="399"/>
                        <a:pt x="487" y="399"/>
                        <a:pt x="487" y="390"/>
                      </a:cubicBezTo>
                      <a:cubicBezTo>
                        <a:pt x="496" y="390"/>
                        <a:pt x="496" y="382"/>
                        <a:pt x="496" y="382"/>
                      </a:cubicBezTo>
                      <a:cubicBezTo>
                        <a:pt x="496" y="89"/>
                        <a:pt x="496" y="89"/>
                        <a:pt x="496" y="89"/>
                      </a:cubicBezTo>
                      <a:cubicBezTo>
                        <a:pt x="496" y="80"/>
                        <a:pt x="496" y="80"/>
                        <a:pt x="487" y="71"/>
                      </a:cubicBezTo>
                      <a:close/>
                      <a:moveTo>
                        <a:pt x="115" y="293"/>
                      </a:moveTo>
                      <a:lnTo>
                        <a:pt x="115" y="293"/>
                      </a:lnTo>
                      <a:cubicBezTo>
                        <a:pt x="35" y="346"/>
                        <a:pt x="35" y="346"/>
                        <a:pt x="35" y="346"/>
                      </a:cubicBezTo>
                      <a:cubicBezTo>
                        <a:pt x="35" y="98"/>
                        <a:pt x="35" y="98"/>
                        <a:pt x="35" y="98"/>
                      </a:cubicBezTo>
                      <a:cubicBezTo>
                        <a:pt x="115" y="44"/>
                        <a:pt x="115" y="44"/>
                        <a:pt x="115" y="44"/>
                      </a:cubicBezTo>
                      <a:lnTo>
                        <a:pt x="115" y="293"/>
                      </a:lnTo>
                      <a:close/>
                      <a:moveTo>
                        <a:pt x="230" y="346"/>
                      </a:moveTo>
                      <a:lnTo>
                        <a:pt x="230" y="346"/>
                      </a:lnTo>
                      <a:cubicBezTo>
                        <a:pt x="150" y="293"/>
                        <a:pt x="150" y="293"/>
                        <a:pt x="150" y="293"/>
                      </a:cubicBezTo>
                      <a:cubicBezTo>
                        <a:pt x="150" y="44"/>
                        <a:pt x="150" y="44"/>
                        <a:pt x="150" y="44"/>
                      </a:cubicBezTo>
                      <a:cubicBezTo>
                        <a:pt x="230" y="98"/>
                        <a:pt x="230" y="98"/>
                        <a:pt x="230" y="98"/>
                      </a:cubicBezTo>
                      <a:lnTo>
                        <a:pt x="230" y="346"/>
                      </a:lnTo>
                      <a:close/>
                      <a:moveTo>
                        <a:pt x="345" y="293"/>
                      </a:moveTo>
                      <a:lnTo>
                        <a:pt x="345" y="293"/>
                      </a:lnTo>
                      <a:cubicBezTo>
                        <a:pt x="266" y="346"/>
                        <a:pt x="266" y="346"/>
                        <a:pt x="266" y="346"/>
                      </a:cubicBezTo>
                      <a:cubicBezTo>
                        <a:pt x="266" y="98"/>
                        <a:pt x="266" y="98"/>
                        <a:pt x="266" y="98"/>
                      </a:cubicBezTo>
                      <a:cubicBezTo>
                        <a:pt x="345" y="44"/>
                        <a:pt x="345" y="44"/>
                        <a:pt x="345" y="44"/>
                      </a:cubicBezTo>
                      <a:lnTo>
                        <a:pt x="345" y="293"/>
                      </a:lnTo>
                      <a:close/>
                      <a:moveTo>
                        <a:pt x="461" y="346"/>
                      </a:moveTo>
                      <a:lnTo>
                        <a:pt x="461" y="346"/>
                      </a:lnTo>
                      <a:cubicBezTo>
                        <a:pt x="380" y="293"/>
                        <a:pt x="380" y="293"/>
                        <a:pt x="380" y="293"/>
                      </a:cubicBezTo>
                      <a:cubicBezTo>
                        <a:pt x="380" y="44"/>
                        <a:pt x="380" y="44"/>
                        <a:pt x="380" y="44"/>
                      </a:cubicBezTo>
                      <a:cubicBezTo>
                        <a:pt x="461" y="98"/>
                        <a:pt x="461" y="98"/>
                        <a:pt x="461" y="98"/>
                      </a:cubicBezTo>
                      <a:lnTo>
                        <a:pt x="461" y="346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26" name="Google Shape;626;p24"/>
              <p:cNvSpPr/>
              <p:nvPr/>
            </p:nvSpPr>
            <p:spPr>
              <a:xfrm rot="-283084">
                <a:off x="7633285" y="3018216"/>
                <a:ext cx="838071" cy="83828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09700" tIns="54850" rIns="109700" bIns="5485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27" name="Google Shape;627;p24"/>
              <p:cNvGrpSpPr/>
              <p:nvPr/>
            </p:nvGrpSpPr>
            <p:grpSpPr>
              <a:xfrm rot="-283084">
                <a:off x="5596657" y="2932279"/>
                <a:ext cx="999616" cy="999876"/>
                <a:chOff x="5013110" y="5059616"/>
                <a:chExt cx="3378533" cy="3379413"/>
              </a:xfrm>
            </p:grpSpPr>
            <p:sp>
              <p:nvSpPr>
                <p:cNvPr id="628" name="Google Shape;628;p24"/>
                <p:cNvSpPr/>
                <p:nvPr/>
              </p:nvSpPr>
              <p:spPr>
                <a:xfrm>
                  <a:off x="5013110" y="5059616"/>
                  <a:ext cx="3378533" cy="3379413"/>
                </a:xfrm>
                <a:prstGeom prst="ellipse">
                  <a:avLst/>
                </a:prstGeom>
                <a:solidFill>
                  <a:srgbClr val="ABD7C9">
                    <a:alpha val="29803"/>
                  </a:srgbClr>
                </a:solidFill>
                <a:ln>
                  <a:noFill/>
                </a:ln>
              </p:spPr>
              <p:txBody>
                <a:bodyPr spcFirstLastPara="1" wrap="square" lIns="109700" tIns="54850" rIns="109700" bIns="5485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24"/>
                <p:cNvSpPr/>
                <p:nvPr/>
              </p:nvSpPr>
              <p:spPr>
                <a:xfrm>
                  <a:off x="5286107" y="5332685"/>
                  <a:ext cx="2832537" cy="2833275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09700" tIns="54850" rIns="109700" bIns="5485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30" name="Google Shape;630;p24"/>
              <p:cNvGrpSpPr/>
              <p:nvPr/>
            </p:nvGrpSpPr>
            <p:grpSpPr>
              <a:xfrm rot="-283084">
                <a:off x="3635883" y="2929317"/>
                <a:ext cx="999616" cy="999876"/>
                <a:chOff x="5013110" y="5059616"/>
                <a:chExt cx="3378533" cy="3379413"/>
              </a:xfrm>
            </p:grpSpPr>
            <p:sp>
              <p:nvSpPr>
                <p:cNvPr id="631" name="Google Shape;631;p24"/>
                <p:cNvSpPr/>
                <p:nvPr/>
              </p:nvSpPr>
              <p:spPr>
                <a:xfrm>
                  <a:off x="5013110" y="5059616"/>
                  <a:ext cx="3378533" cy="3379413"/>
                </a:xfrm>
                <a:prstGeom prst="ellipse">
                  <a:avLst/>
                </a:prstGeom>
                <a:solidFill>
                  <a:srgbClr val="9AD2D8">
                    <a:alpha val="29803"/>
                  </a:srgbClr>
                </a:solidFill>
                <a:ln>
                  <a:noFill/>
                </a:ln>
              </p:spPr>
              <p:txBody>
                <a:bodyPr spcFirstLastPara="1" wrap="square" lIns="109700" tIns="54850" rIns="109700" bIns="5485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24"/>
                <p:cNvSpPr/>
                <p:nvPr/>
              </p:nvSpPr>
              <p:spPr>
                <a:xfrm>
                  <a:off x="5286108" y="5332684"/>
                  <a:ext cx="2832536" cy="2833274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09700" tIns="54850" rIns="109700" bIns="5485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9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33" name="Google Shape;633;p24"/>
              <p:cNvGrpSpPr/>
              <p:nvPr/>
            </p:nvGrpSpPr>
            <p:grpSpPr>
              <a:xfrm>
                <a:off x="5684839" y="2977442"/>
                <a:ext cx="1790323" cy="932433"/>
                <a:chOff x="3913900" y="5865040"/>
                <a:chExt cx="3322519" cy="1730427"/>
              </a:xfrm>
            </p:grpSpPr>
            <p:cxnSp>
              <p:nvCxnSpPr>
                <p:cNvPr id="634" name="Google Shape;634;p24"/>
                <p:cNvCxnSpPr/>
                <p:nvPr/>
              </p:nvCxnSpPr>
              <p:spPr>
                <a:xfrm rot="10800000" flipH="1">
                  <a:off x="5664989" y="6731856"/>
                  <a:ext cx="1571430" cy="1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oval" w="med" len="med"/>
                </a:ln>
              </p:spPr>
            </p:cxnSp>
            <p:sp>
              <p:nvSpPr>
                <p:cNvPr id="635" name="Google Shape;635;p24"/>
                <p:cNvSpPr/>
                <p:nvPr/>
              </p:nvSpPr>
              <p:spPr>
                <a:xfrm rot="-5400000">
                  <a:off x="3913901" y="5865040"/>
                  <a:ext cx="1730427" cy="1730428"/>
                </a:xfrm>
                <a:prstGeom prst="arc">
                  <a:avLst>
                    <a:gd name="adj1" fmla="val 2657162"/>
                    <a:gd name="adj2" fmla="val 8176062"/>
                  </a:avLst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36" name="Google Shape;636;p24"/>
              <p:cNvSpPr/>
              <p:nvPr/>
            </p:nvSpPr>
            <p:spPr>
              <a:xfrm rot="-5400000">
                <a:off x="7640694" y="2977442"/>
                <a:ext cx="932433" cy="932433"/>
              </a:xfrm>
              <a:prstGeom prst="arc">
                <a:avLst>
                  <a:gd name="adj1" fmla="val 2657162"/>
                  <a:gd name="adj2" fmla="val 8176062"/>
                </a:avLst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37" name="Google Shape;637;p24"/>
              <p:cNvGrpSpPr/>
              <p:nvPr/>
            </p:nvGrpSpPr>
            <p:grpSpPr>
              <a:xfrm>
                <a:off x="1767580" y="2977442"/>
                <a:ext cx="1790323" cy="932433"/>
                <a:chOff x="3913900" y="5865040"/>
                <a:chExt cx="3322519" cy="1730427"/>
              </a:xfrm>
            </p:grpSpPr>
            <p:cxnSp>
              <p:nvCxnSpPr>
                <p:cNvPr id="638" name="Google Shape;638;p24"/>
                <p:cNvCxnSpPr/>
                <p:nvPr/>
              </p:nvCxnSpPr>
              <p:spPr>
                <a:xfrm rot="10800000" flipH="1">
                  <a:off x="5664989" y="6731856"/>
                  <a:ext cx="1571430" cy="1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oval" w="med" len="med"/>
                </a:ln>
              </p:spPr>
            </p:cxnSp>
            <p:sp>
              <p:nvSpPr>
                <p:cNvPr id="639" name="Google Shape;639;p24"/>
                <p:cNvSpPr/>
                <p:nvPr/>
              </p:nvSpPr>
              <p:spPr>
                <a:xfrm rot="-5400000">
                  <a:off x="3913901" y="5865040"/>
                  <a:ext cx="1730427" cy="1730428"/>
                </a:xfrm>
                <a:prstGeom prst="arc">
                  <a:avLst>
                    <a:gd name="adj1" fmla="val 2657162"/>
                    <a:gd name="adj2" fmla="val 8176062"/>
                  </a:avLst>
                </a:prstGeom>
                <a:noFill/>
                <a:ln w="381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7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40" name="Google Shape;640;p24"/>
              <p:cNvSpPr txBox="1"/>
              <p:nvPr/>
            </p:nvSpPr>
            <p:spPr>
              <a:xfrm>
                <a:off x="924528" y="3754074"/>
                <a:ext cx="2230777" cy="7452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About Us</a:t>
                </a:r>
                <a:endParaRPr/>
              </a:p>
            </p:txBody>
          </p:sp>
          <p:sp>
            <p:nvSpPr>
              <p:cNvPr id="641" name="Google Shape;641;p24"/>
              <p:cNvSpPr txBox="1"/>
              <p:nvPr/>
            </p:nvSpPr>
            <p:spPr>
              <a:xfrm>
                <a:off x="2623374" y="2369025"/>
                <a:ext cx="4189437" cy="7452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Product Description</a:t>
                </a:r>
                <a:endParaRPr/>
              </a:p>
            </p:txBody>
          </p:sp>
          <p:sp>
            <p:nvSpPr>
              <p:cNvPr id="642" name="Google Shape;642;p24"/>
              <p:cNvSpPr txBox="1"/>
              <p:nvPr/>
            </p:nvSpPr>
            <p:spPr>
              <a:xfrm>
                <a:off x="5033602" y="3745147"/>
                <a:ext cx="2230776" cy="7452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A5A5A5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Key Facts</a:t>
                </a:r>
                <a:endParaRPr/>
              </a:p>
            </p:txBody>
          </p:sp>
          <p:sp>
            <p:nvSpPr>
              <p:cNvPr id="643" name="Google Shape;643;p24"/>
              <p:cNvSpPr txBox="1"/>
              <p:nvPr/>
            </p:nvSpPr>
            <p:spPr>
              <a:xfrm>
                <a:off x="7475162" y="2372334"/>
                <a:ext cx="2887739" cy="7452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Market Value</a:t>
                </a:r>
                <a:endParaRPr/>
              </a:p>
            </p:txBody>
          </p:sp>
          <p:pic>
            <p:nvPicPr>
              <p:cNvPr id="644" name="Google Shape;644;p24" descr="Brain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874947" y="3176054"/>
                <a:ext cx="480992" cy="4809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5" name="Google Shape;645;p24" descr="Checklist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816187" y="3176054"/>
                <a:ext cx="540925" cy="540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6" name="Google Shape;646;p24" descr="Upward trend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7758759" y="3130285"/>
                <a:ext cx="572529" cy="57252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647" name="Google Shape;647;p24"/>
          <p:cNvSpPr txBox="1"/>
          <p:nvPr/>
        </p:nvSpPr>
        <p:spPr>
          <a:xfrm>
            <a:off x="5808175" y="3042050"/>
            <a:ext cx="5647200" cy="20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SleepA has potential for a wide variety of applications: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 health professionals to diagnose fatigue, insomnia, and other sleep disorders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accessible sleep data for the general user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671</Words>
  <Application>Microsoft Office PowerPoint</Application>
  <PresentationFormat>Widescreen</PresentationFormat>
  <Paragraphs>132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Lato Light</vt:lpstr>
      <vt:lpstr>Open Sans Light</vt:lpstr>
      <vt:lpstr>Lato</vt:lpstr>
      <vt:lpstr>Calibri</vt:lpstr>
      <vt:lpstr>Teko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Yang, Krystal</cp:lastModifiedBy>
  <cp:revision>1</cp:revision>
  <dcterms:modified xsi:type="dcterms:W3CDTF">2019-02-16T23:59:08Z</dcterms:modified>
</cp:coreProperties>
</file>