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rystiandennis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rystiandennis/mod1-final-pro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 County Housing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 final Project</a:t>
            </a:r>
          </a:p>
          <a:p>
            <a:r>
              <a:rPr lang="en-US" dirty="0" smtClean="0"/>
              <a:t>Krystian Dennis 12 August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17846" cy="3416301"/>
          </a:xfrm>
        </p:spPr>
        <p:txBody>
          <a:bodyPr/>
          <a:lstStyle/>
          <a:p>
            <a:r>
              <a:rPr lang="en-US" dirty="0" smtClean="0"/>
              <a:t>Up 60% of the variation in house prices can be explained by the model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sqft_living</a:t>
            </a:r>
            <a:r>
              <a:rPr lang="en-US" dirty="0" smtClean="0"/>
              <a:t>’ and ‘</a:t>
            </a:r>
            <a:r>
              <a:rPr lang="en-US" dirty="0" err="1" smtClean="0"/>
              <a:t>lat</a:t>
            </a:r>
            <a:r>
              <a:rPr lang="en-US" dirty="0" smtClean="0"/>
              <a:t>’ influence house prices most strongly</a:t>
            </a:r>
          </a:p>
          <a:p>
            <a:r>
              <a:rPr lang="en-US" dirty="0" smtClean="0"/>
              <a:t>Model tends to predict a higher house price than the actual house prices</a:t>
            </a:r>
          </a:p>
          <a:p>
            <a:pPr lvl="1"/>
            <a:r>
              <a:rPr lang="en-US" dirty="0" smtClean="0"/>
              <a:t>To improve model, more variables will be included in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91" y="3168650"/>
            <a:ext cx="2602230" cy="22860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Krystian Dennis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krystiandennis@gmail.com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 and Presentation can be found at:</a:t>
            </a:r>
          </a:p>
          <a:p>
            <a:r>
              <a:rPr lang="en-US" dirty="0">
                <a:hlinkClick r:id="rId4"/>
              </a:rPr>
              <a:t>https://github.com/krystiandennis/mod1-final-project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8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824" y="566670"/>
            <a:ext cx="8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4" y="2575777"/>
            <a:ext cx="7804596" cy="401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1 - Objectives and Dataset</a:t>
            </a:r>
          </a:p>
          <a:p>
            <a:endParaRPr lang="en-US" dirty="0"/>
          </a:p>
          <a:p>
            <a:r>
              <a:rPr lang="en-US" dirty="0"/>
              <a:t>2 - Initial Observations</a:t>
            </a:r>
          </a:p>
          <a:p>
            <a:endParaRPr lang="en-US" dirty="0"/>
          </a:p>
          <a:p>
            <a:r>
              <a:rPr lang="en-US" dirty="0"/>
              <a:t>3 - Cleaning the Data</a:t>
            </a:r>
          </a:p>
          <a:p>
            <a:endParaRPr lang="en-US" dirty="0"/>
          </a:p>
          <a:p>
            <a:r>
              <a:rPr lang="en-US" dirty="0"/>
              <a:t>4 - Preparing Data for Analysis</a:t>
            </a:r>
          </a:p>
          <a:p>
            <a:endParaRPr lang="en-US" dirty="0"/>
          </a:p>
          <a:p>
            <a:r>
              <a:rPr lang="en-US" dirty="0"/>
              <a:t>5 - Data Model</a:t>
            </a:r>
          </a:p>
          <a:p>
            <a:endParaRPr lang="en-US" dirty="0"/>
          </a:p>
          <a:p>
            <a:r>
              <a:rPr lang="en-US" dirty="0"/>
              <a:t>6 - Model Results</a:t>
            </a:r>
          </a:p>
          <a:p>
            <a:endParaRPr lang="en-US" dirty="0"/>
          </a:p>
          <a:p>
            <a:r>
              <a:rPr lang="en-US" dirty="0"/>
              <a:t>7 - </a:t>
            </a:r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Data Set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670" y="2371679"/>
            <a:ext cx="11062953" cy="4157909"/>
          </a:xfrm>
        </p:spPr>
        <p:txBody>
          <a:bodyPr/>
          <a:lstStyle/>
          <a:p>
            <a:r>
              <a:rPr lang="en-US" dirty="0" smtClean="0"/>
              <a:t>The King County House Price Dataset contained records of over 21,000 home sales the Seattle area from Sept 2014-Sept 2015</a:t>
            </a:r>
          </a:p>
          <a:p>
            <a:r>
              <a:rPr lang="en-US" dirty="0" smtClean="0"/>
              <a:t>The dataset included 19 variables ranging from number of bathrooms to square footage of the basement</a:t>
            </a:r>
          </a:p>
          <a:p>
            <a:r>
              <a:rPr lang="en-US" dirty="0" smtClean="0"/>
              <a:t>The objective was to use these variables to create a model capable of predicting the sales price of similar properties in the area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02" y="4346656"/>
            <a:ext cx="9124088" cy="2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671" y="303437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 Observations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26" y="1276975"/>
            <a:ext cx="7276527" cy="5355644"/>
          </a:xfr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31820" y="1276975"/>
            <a:ext cx="4301543" cy="23499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dataset contains categorical (like bedrooms) and continuous variable (like </a:t>
            </a:r>
            <a:r>
              <a:rPr lang="en-US" dirty="0" err="1"/>
              <a:t>sqft_lot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data appears skewed for variables like </a:t>
            </a:r>
            <a:r>
              <a:rPr lang="en-US" dirty="0" err="1" smtClean="0"/>
              <a:t>sqft_above</a:t>
            </a:r>
            <a:endParaRPr lang="en-US" dirty="0" smtClean="0"/>
          </a:p>
          <a:p>
            <a:r>
              <a:rPr lang="en-US" dirty="0"/>
              <a:t>There appears to be missing data for variables like </a:t>
            </a:r>
            <a:r>
              <a:rPr lang="en-US" dirty="0" err="1"/>
              <a:t>yr_renovated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79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06393"/>
          </a:xfrm>
        </p:spPr>
        <p:txBody>
          <a:bodyPr>
            <a:normAutofit/>
          </a:bodyPr>
          <a:lstStyle/>
          <a:p>
            <a:r>
              <a:rPr lang="en-US" dirty="0" smtClean="0"/>
              <a:t>Three variables were missing values</a:t>
            </a:r>
          </a:p>
          <a:p>
            <a:pPr lvl="1"/>
            <a:r>
              <a:rPr lang="en-US" dirty="0" smtClean="0"/>
              <a:t>‘waterfront’ was missing 11% of values</a:t>
            </a:r>
          </a:p>
          <a:p>
            <a:pPr lvl="2"/>
            <a:r>
              <a:rPr lang="en-US" dirty="0" smtClean="0"/>
              <a:t>Replaced with ‘0’ </a:t>
            </a:r>
          </a:p>
          <a:p>
            <a:pPr lvl="1"/>
            <a:r>
              <a:rPr lang="en-US" dirty="0" smtClean="0"/>
              <a:t>‘view’ was missing 0.2% of values</a:t>
            </a:r>
          </a:p>
          <a:p>
            <a:pPr lvl="2"/>
            <a:r>
              <a:rPr lang="en-US" dirty="0" smtClean="0"/>
              <a:t>Replaced with ‘0’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yr_renovated</a:t>
            </a:r>
            <a:r>
              <a:rPr lang="en-US" dirty="0" smtClean="0"/>
              <a:t> missing 18% of values</a:t>
            </a:r>
          </a:p>
          <a:p>
            <a:pPr lvl="2"/>
            <a:r>
              <a:rPr lang="en-US" dirty="0" smtClean="0"/>
              <a:t>Replaced with ‘0’</a:t>
            </a:r>
          </a:p>
          <a:p>
            <a:r>
              <a:rPr lang="en-US" dirty="0" smtClean="0"/>
              <a:t>One variables contained placeholders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sqft_basement</a:t>
            </a:r>
            <a:r>
              <a:rPr lang="en-US" dirty="0" smtClean="0"/>
              <a:t>’ contained 2%  of ‘?’</a:t>
            </a:r>
          </a:p>
          <a:p>
            <a:pPr lvl="2"/>
            <a:r>
              <a:rPr lang="en-US" dirty="0" smtClean="0"/>
              <a:t>Replaced with ‘0’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68" y="2603500"/>
            <a:ext cx="2142857" cy="13428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37" y="2641595"/>
            <a:ext cx="2104762" cy="1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68" y="4496219"/>
            <a:ext cx="2114286" cy="13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37" y="4496219"/>
            <a:ext cx="2104762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0458" y="264799"/>
            <a:ext cx="3850782" cy="11023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Preparing Data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8187" y="1553872"/>
            <a:ext cx="3503053" cy="5304128"/>
          </a:xfrm>
        </p:spPr>
        <p:txBody>
          <a:bodyPr>
            <a:normAutofit/>
          </a:bodyPr>
          <a:lstStyle/>
          <a:p>
            <a:r>
              <a:rPr lang="en-US" dirty="0" smtClean="0"/>
              <a:t>Variables not demonstrating linear relationship with ‘price’ removed from dataset</a:t>
            </a:r>
          </a:p>
          <a:p>
            <a:r>
              <a:rPr lang="en-US" dirty="0" smtClean="0"/>
              <a:t>Outliers removed from dataset</a:t>
            </a:r>
          </a:p>
          <a:p>
            <a:pPr lvl="1"/>
            <a:r>
              <a:rPr lang="en-US" dirty="0" smtClean="0"/>
              <a:t>IQR*1.5</a:t>
            </a:r>
          </a:p>
          <a:p>
            <a:r>
              <a:rPr lang="en-US" dirty="0" smtClean="0"/>
              <a:t>All variables min-max scaled</a:t>
            </a:r>
          </a:p>
          <a:p>
            <a:r>
              <a:rPr lang="en-US" dirty="0" smtClean="0"/>
              <a:t>Continuous variables log transformed</a:t>
            </a:r>
          </a:p>
          <a:p>
            <a:r>
              <a:rPr lang="en-US" dirty="0" smtClean="0"/>
              <a:t>Independent variables with high correlation to each other removed from dataset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65" y="0"/>
            <a:ext cx="780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720027"/>
          </a:xfrm>
        </p:spPr>
        <p:txBody>
          <a:bodyPr>
            <a:normAutofit/>
          </a:bodyPr>
          <a:lstStyle/>
          <a:p>
            <a:r>
              <a:rPr lang="en-US" dirty="0" smtClean="0"/>
              <a:t>Simple Linear Regression used on continuous variable to determine inclusion in model</a:t>
            </a:r>
          </a:p>
          <a:p>
            <a:pPr lvl="1"/>
            <a:r>
              <a:rPr lang="en-US" dirty="0" smtClean="0"/>
              <a:t>r-squared above 0.2</a:t>
            </a:r>
          </a:p>
          <a:p>
            <a:pPr lvl="1"/>
            <a:r>
              <a:rPr lang="en-US" dirty="0" smtClean="0"/>
              <a:t>p-value below 0.05</a:t>
            </a:r>
          </a:p>
          <a:p>
            <a:r>
              <a:rPr lang="en-US" dirty="0" smtClean="0"/>
              <a:t>Recursive Feature Elimination used to construct model </a:t>
            </a:r>
          </a:p>
          <a:p>
            <a:pPr lvl="1"/>
            <a:r>
              <a:rPr lang="en-US" dirty="0" smtClean="0"/>
              <a:t>2 variables</a:t>
            </a:r>
          </a:p>
          <a:p>
            <a:pPr lvl="1"/>
            <a:r>
              <a:rPr lang="en-US" dirty="0" smtClean="0"/>
              <a:t>4 variables</a:t>
            </a:r>
          </a:p>
          <a:p>
            <a:pPr lvl="1"/>
            <a:r>
              <a:rPr lang="en-US" dirty="0" smtClean="0"/>
              <a:t>All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model evaluated using linear regression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54" y="3323441"/>
            <a:ext cx="490331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6518" y="329194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6" y="1276975"/>
            <a:ext cx="4049762" cy="5326628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231820" y="1173944"/>
            <a:ext cx="7469746" cy="23499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Approximately 60% of variation in house prices can be explained by the model </a:t>
            </a:r>
          </a:p>
          <a:p>
            <a:r>
              <a:rPr lang="en-US" dirty="0" smtClean="0"/>
              <a:t>Model cross-validated with only -0.03 difference of MSE between actual and predicted house prices.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548901"/>
            <a:ext cx="7469746" cy="40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388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King County Housing Prices</vt:lpstr>
      <vt:lpstr>Contact Information</vt:lpstr>
      <vt:lpstr>Outline</vt:lpstr>
      <vt:lpstr>Objective and Data Set </vt:lpstr>
      <vt:lpstr>Initial Observations</vt:lpstr>
      <vt:lpstr>Cleaning The Data </vt:lpstr>
      <vt:lpstr>Preparing Data  for Analysis</vt:lpstr>
      <vt:lpstr>Data Model</vt:lpstr>
      <vt:lpstr>Model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Prices</dc:title>
  <dc:creator>Krystian Dennis</dc:creator>
  <cp:lastModifiedBy>Krystian Dennis</cp:lastModifiedBy>
  <cp:revision>20</cp:revision>
  <dcterms:created xsi:type="dcterms:W3CDTF">2019-08-12T14:31:42Z</dcterms:created>
  <dcterms:modified xsi:type="dcterms:W3CDTF">2019-08-12T18:02:17Z</dcterms:modified>
</cp:coreProperties>
</file>