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EB790-1DC7-4905-8E1B-C6B2788619AA}" type="datetimeFigureOut">
              <a:rPr lang="de-DE" smtClean="0"/>
              <a:pPr/>
              <a:t>16.12.2013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BC014-72E9-43F1-A20F-F25544A86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0C09-542E-4458-9DFA-A2ACFF9DB595}" type="datetimeFigureOut">
              <a:rPr lang="de-DE" smtClean="0"/>
              <a:pPr/>
              <a:t>16.12.2013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AB08-BD64-4E5E-A52C-00491B9708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0C09-542E-4458-9DFA-A2ACFF9DB595}" type="datetimeFigureOut">
              <a:rPr lang="de-DE" smtClean="0"/>
              <a:pPr/>
              <a:t>16.12.2013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AB08-BD64-4E5E-A52C-00491B9708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0C09-542E-4458-9DFA-A2ACFF9DB595}" type="datetimeFigureOut">
              <a:rPr lang="de-DE" smtClean="0"/>
              <a:pPr/>
              <a:t>16.12.2013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AB08-BD64-4E5E-A52C-00491B9708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0C09-542E-4458-9DFA-A2ACFF9DB595}" type="datetimeFigureOut">
              <a:rPr lang="de-DE" smtClean="0"/>
              <a:pPr/>
              <a:t>16.12.2013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AB08-BD64-4E5E-A52C-00491B9708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0C09-542E-4458-9DFA-A2ACFF9DB595}" type="datetimeFigureOut">
              <a:rPr lang="de-DE" smtClean="0"/>
              <a:pPr/>
              <a:t>16.12.2013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AB08-BD64-4E5E-A52C-00491B9708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0C09-542E-4458-9DFA-A2ACFF9DB595}" type="datetimeFigureOut">
              <a:rPr lang="de-DE" smtClean="0"/>
              <a:pPr/>
              <a:t>16.12.2013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AB08-BD64-4E5E-A52C-00491B9708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0C09-542E-4458-9DFA-A2ACFF9DB595}" type="datetimeFigureOut">
              <a:rPr lang="de-DE" smtClean="0"/>
              <a:pPr/>
              <a:t>16.12.2013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AB08-BD64-4E5E-A52C-00491B9708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0C09-542E-4458-9DFA-A2ACFF9DB595}" type="datetimeFigureOut">
              <a:rPr lang="de-DE" smtClean="0"/>
              <a:pPr/>
              <a:t>16.12.2013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AB08-BD64-4E5E-A52C-00491B9708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0C09-542E-4458-9DFA-A2ACFF9DB595}" type="datetimeFigureOut">
              <a:rPr lang="de-DE" smtClean="0"/>
              <a:pPr/>
              <a:t>16.12.2013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AB08-BD64-4E5E-A52C-00491B9708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0C09-542E-4458-9DFA-A2ACFF9DB595}" type="datetimeFigureOut">
              <a:rPr lang="de-DE" smtClean="0"/>
              <a:pPr/>
              <a:t>16.12.2013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AB08-BD64-4E5E-A52C-00491B9708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0C09-542E-4458-9DFA-A2ACFF9DB595}" type="datetimeFigureOut">
              <a:rPr lang="de-DE" smtClean="0"/>
              <a:pPr/>
              <a:t>16.12.2013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AB08-BD64-4E5E-A52C-00491B9708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7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60C09-542E-4458-9DFA-A2ACFF9DB595}" type="datetimeFigureOut">
              <a:rPr lang="de-DE" smtClean="0"/>
              <a:pPr/>
              <a:t>16.12.2013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AB08-BD64-4E5E-A52C-00491B9708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Chaos Schach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Team</a:t>
            </a:r>
          </a:p>
          <a:p>
            <a:r>
              <a:rPr lang="de-DE" dirty="0" smtClean="0"/>
              <a:t>Robert </a:t>
            </a:r>
            <a:r>
              <a:rPr lang="de-DE" dirty="0" err="1" smtClean="0"/>
              <a:t>Bernhof</a:t>
            </a:r>
            <a:endParaRPr lang="de-DE" dirty="0" smtClean="0"/>
          </a:p>
          <a:p>
            <a:r>
              <a:rPr lang="de-DE" dirty="0" smtClean="0"/>
              <a:t>Nick Diedrich</a:t>
            </a:r>
          </a:p>
          <a:p>
            <a:r>
              <a:rPr lang="de-DE" dirty="0" smtClean="0"/>
              <a:t>Krystian </a:t>
            </a:r>
            <a:r>
              <a:rPr lang="de-DE" dirty="0" err="1" smtClean="0"/>
              <a:t>Graczyk</a:t>
            </a:r>
            <a:endParaRPr lang="de-DE" dirty="0"/>
          </a:p>
        </p:txBody>
      </p:sp>
      <p:pic>
        <p:nvPicPr>
          <p:cNvPr id="5122" name="Picture 2" descr="Z:\git\Chaos-Schach\Chaos-Schach\src\images\Swo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563888" y="548680"/>
            <a:ext cx="1966788" cy="1966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</a:p>
          <a:p>
            <a:r>
              <a:rPr lang="de-DE" dirty="0" smtClean="0"/>
              <a:t>Tools</a:t>
            </a:r>
          </a:p>
          <a:p>
            <a:r>
              <a:rPr lang="de-DE" dirty="0" smtClean="0"/>
              <a:t>Planung</a:t>
            </a:r>
          </a:p>
          <a:p>
            <a:r>
              <a:rPr lang="de-DE" dirty="0" smtClean="0"/>
              <a:t>Probleme bei der Durchführung</a:t>
            </a:r>
          </a:p>
          <a:p>
            <a:r>
              <a:rPr lang="de-DE" dirty="0" smtClean="0"/>
              <a:t>Demo</a:t>
            </a:r>
          </a:p>
        </p:txBody>
      </p:sp>
      <p:pic>
        <p:nvPicPr>
          <p:cNvPr id="6146" name="Picture 2" descr="Z:\git\Chaos-Schach\Chaos-Schach\src\images\Fe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64918">
            <a:off x="7137628" y="4770493"/>
            <a:ext cx="604168" cy="604168"/>
          </a:xfrm>
          <a:prstGeom prst="rect">
            <a:avLst/>
          </a:prstGeom>
          <a:noFill/>
        </p:spPr>
      </p:pic>
      <p:pic>
        <p:nvPicPr>
          <p:cNvPr id="5" name="Picture 2" descr="Z:\git\Chaos-Schach\Chaos-Schach\src\images\Fe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3861048"/>
            <a:ext cx="604168" cy="604168"/>
          </a:xfrm>
          <a:prstGeom prst="rect">
            <a:avLst/>
          </a:prstGeom>
          <a:noFill/>
        </p:spPr>
      </p:pic>
      <p:pic>
        <p:nvPicPr>
          <p:cNvPr id="6" name="Picture 2" descr="Z:\git\Chaos-Schach\Chaos-Schach\src\images\Fe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842272">
            <a:off x="7295035" y="2983681"/>
            <a:ext cx="604168" cy="604168"/>
          </a:xfrm>
          <a:prstGeom prst="rect">
            <a:avLst/>
          </a:prstGeom>
          <a:noFill/>
        </p:spPr>
      </p:pic>
      <p:pic>
        <p:nvPicPr>
          <p:cNvPr id="7" name="Picture 2" descr="Z:\git\Chaos-Schach\Chaos-Schach\src\images\Fe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731712">
            <a:off x="7086177" y="2126754"/>
            <a:ext cx="604168" cy="604168"/>
          </a:xfrm>
          <a:prstGeom prst="rect">
            <a:avLst/>
          </a:prstGeom>
          <a:noFill/>
        </p:spPr>
      </p:pic>
      <p:pic>
        <p:nvPicPr>
          <p:cNvPr id="8" name="Picture 2" descr="Z:\git\Chaos-Schach\Chaos-Schach\src\images\Fe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66505">
            <a:off x="6874204" y="1194699"/>
            <a:ext cx="604168" cy="604168"/>
          </a:xfrm>
          <a:prstGeom prst="rect">
            <a:avLst/>
          </a:prstGeom>
          <a:noFill/>
        </p:spPr>
      </p:pic>
      <p:pic>
        <p:nvPicPr>
          <p:cNvPr id="9" name="Picture 2" descr="Z:\git\Chaos-Schach\Chaos-Schach\src\images\Fe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984155">
            <a:off x="6510851" y="399300"/>
            <a:ext cx="604168" cy="604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Rundenbasiertes Strategiespiel</a:t>
            </a:r>
          </a:p>
          <a:p>
            <a:r>
              <a:rPr lang="de-DE" dirty="0" smtClean="0"/>
              <a:t>P2P</a:t>
            </a:r>
          </a:p>
          <a:p>
            <a:r>
              <a:rPr lang="de-DE" dirty="0" smtClean="0"/>
              <a:t>2D</a:t>
            </a:r>
          </a:p>
          <a:p>
            <a:endParaRPr lang="de-DE" dirty="0" smtClean="0"/>
          </a:p>
          <a:p>
            <a:pPr>
              <a:buNone/>
            </a:pPr>
            <a:endParaRPr lang="de-DE" dirty="0"/>
          </a:p>
        </p:txBody>
      </p:sp>
      <p:pic>
        <p:nvPicPr>
          <p:cNvPr id="1026" name="Picture 2" descr="Z:\git\Chaos-Schach\Chaos-Schach\src\images\Castle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692696"/>
            <a:ext cx="427282" cy="351879"/>
          </a:xfrm>
          <a:prstGeom prst="rect">
            <a:avLst/>
          </a:prstGeom>
          <a:noFill/>
        </p:spPr>
      </p:pic>
      <p:pic>
        <p:nvPicPr>
          <p:cNvPr id="1027" name="Picture 3" descr="Z:\git\Chaos-Schach\Chaos-Schach\src\images\CastleR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692696"/>
            <a:ext cx="437191" cy="360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Eclipse</a:t>
            </a:r>
            <a:endParaRPr lang="de-DE" dirty="0" smtClean="0"/>
          </a:p>
          <a:p>
            <a:pPr lvl="1"/>
            <a:r>
              <a:rPr lang="de-DE" dirty="0" err="1" smtClean="0"/>
              <a:t>eGit</a:t>
            </a:r>
            <a:endParaRPr lang="de-DE" dirty="0" smtClean="0"/>
          </a:p>
          <a:p>
            <a:r>
              <a:rPr lang="de-DE" dirty="0" smtClean="0"/>
              <a:t>Java</a:t>
            </a:r>
          </a:p>
          <a:p>
            <a:r>
              <a:rPr lang="de-DE" dirty="0" err="1" smtClean="0"/>
              <a:t>Github</a:t>
            </a:r>
            <a:endParaRPr lang="de-DE" dirty="0"/>
          </a:p>
        </p:txBody>
      </p:sp>
      <p:pic>
        <p:nvPicPr>
          <p:cNvPr id="2050" name="Picture 2" descr="Z:\git\Chaos-Schach\Chaos-Schach\src\images\Archer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620688"/>
            <a:ext cx="437778" cy="453991"/>
          </a:xfrm>
          <a:prstGeom prst="rect">
            <a:avLst/>
          </a:prstGeom>
          <a:noFill/>
        </p:spPr>
      </p:pic>
      <p:pic>
        <p:nvPicPr>
          <p:cNvPr id="2051" name="Picture 3" descr="Z:\git\Chaos-Schach\Chaos-Schach\src\images\ArcherR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620688"/>
            <a:ext cx="414634" cy="4299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Aufteilung nach technischen Schwerpunkten</a:t>
            </a:r>
          </a:p>
          <a:p>
            <a:pPr lvl="1"/>
            <a:r>
              <a:rPr lang="de-DE" dirty="0" smtClean="0"/>
              <a:t>GUI</a:t>
            </a:r>
          </a:p>
          <a:p>
            <a:pPr lvl="1"/>
            <a:r>
              <a:rPr lang="de-DE" dirty="0" smtClean="0"/>
              <a:t>Netzwerkkommunikation</a:t>
            </a:r>
          </a:p>
          <a:p>
            <a:pPr lvl="1"/>
            <a:r>
              <a:rPr lang="de-DE" dirty="0" smtClean="0"/>
              <a:t>Spiellogik</a:t>
            </a:r>
          </a:p>
          <a:p>
            <a:r>
              <a:rPr lang="de-DE" dirty="0" err="1" smtClean="0"/>
              <a:t>Milestones</a:t>
            </a:r>
            <a:endParaRPr lang="de-DE" dirty="0" smtClean="0"/>
          </a:p>
          <a:p>
            <a:r>
              <a:rPr lang="de-DE" dirty="0" smtClean="0"/>
              <a:t>Projektsynchronisation</a:t>
            </a:r>
          </a:p>
        </p:txBody>
      </p:sp>
      <p:pic>
        <p:nvPicPr>
          <p:cNvPr id="3074" name="Picture 2" descr="Z:\git\Chaos-Schach\Chaos-Schach\src\images\Horse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620688"/>
            <a:ext cx="464665" cy="486792"/>
          </a:xfrm>
          <a:prstGeom prst="rect">
            <a:avLst/>
          </a:prstGeom>
          <a:noFill/>
        </p:spPr>
      </p:pic>
      <p:pic>
        <p:nvPicPr>
          <p:cNvPr id="3075" name="Picture 3" descr="Z:\git\Chaos-Schach\Chaos-Schach\src\images\HorseR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620688"/>
            <a:ext cx="464665" cy="486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bei der Durchführung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Verlust eines Teammitglieds</a:t>
            </a:r>
          </a:p>
          <a:p>
            <a:r>
              <a:rPr lang="de-DE" dirty="0" smtClean="0"/>
              <a:t>Kommunikation</a:t>
            </a:r>
          </a:p>
          <a:p>
            <a:r>
              <a:rPr lang="de-DE" dirty="0" smtClean="0"/>
              <a:t>Synchronisation</a:t>
            </a:r>
          </a:p>
          <a:p>
            <a:r>
              <a:rPr lang="de-DE" dirty="0" smtClean="0"/>
              <a:t>Architekturprobleme</a:t>
            </a:r>
          </a:p>
          <a:p>
            <a:r>
              <a:rPr lang="de-DE" dirty="0" smtClean="0"/>
              <a:t>Dokumentation</a:t>
            </a:r>
          </a:p>
          <a:p>
            <a:r>
              <a:rPr lang="de-DE" dirty="0" smtClean="0"/>
              <a:t>Artefakte</a:t>
            </a:r>
          </a:p>
          <a:p>
            <a:endParaRPr lang="de-DE" dirty="0"/>
          </a:p>
        </p:txBody>
      </p:sp>
      <p:pic>
        <p:nvPicPr>
          <p:cNvPr id="4098" name="Picture 2" descr="Z:\git\Chaos-Schach\Chaos-Schach\src\images\Knight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2"/>
            <a:ext cx="380589" cy="477158"/>
          </a:xfrm>
          <a:prstGeom prst="rect">
            <a:avLst/>
          </a:prstGeom>
          <a:noFill/>
        </p:spPr>
      </p:pic>
      <p:pic>
        <p:nvPicPr>
          <p:cNvPr id="4099" name="Picture 3" descr="Z:\git\Chaos-Schach\Chaos-Schach\src\images\KnightR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602418"/>
            <a:ext cx="366588" cy="45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ti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Bildschirmpräsentation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Chaos Schach</vt:lpstr>
      <vt:lpstr>Gliederung</vt:lpstr>
      <vt:lpstr>Projektidee</vt:lpstr>
      <vt:lpstr>Tools</vt:lpstr>
      <vt:lpstr>Planung</vt:lpstr>
      <vt:lpstr>Probleme bei der Durchführung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Schach</dc:title>
  <dc:creator>abi819</dc:creator>
  <cp:lastModifiedBy>abi819</cp:lastModifiedBy>
  <cp:revision>14</cp:revision>
  <dcterms:created xsi:type="dcterms:W3CDTF">2013-12-16T08:58:33Z</dcterms:created>
  <dcterms:modified xsi:type="dcterms:W3CDTF">2013-12-16T10:24:55Z</dcterms:modified>
</cp:coreProperties>
</file>