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79" r:id="rId8"/>
    <p:sldId id="260" r:id="rId9"/>
    <p:sldId id="258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7" r:id="rId22"/>
    <p:sldId id="259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43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34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4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82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39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38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92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61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76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813A-B0C5-45B2-8FBF-76B0C43891B4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4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813A-B0C5-45B2-8FBF-76B0C43891B4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C0218-A30F-4C20-8396-B897DBA70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527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Castle Windsor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Castle Windsor is a best of breed, mature Inversion of Control container 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5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AOP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Aspect-Oriented Programming - 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Interceptors</a:t>
            </a:r>
            <a:endParaRPr lang="en-GB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1630680" y="288036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196340" y="2145763"/>
            <a:ext cx="217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OOP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33082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AOP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Aspect-Oriented Programming - 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Interceptors</a:t>
            </a:r>
            <a:endParaRPr lang="en-GB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1630680" y="288036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1630680" y="342138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196340" y="2145763"/>
            <a:ext cx="217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OOP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87517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AOP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Aspect-Oriented Programming - 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Interceptors</a:t>
            </a:r>
            <a:endParaRPr lang="en-GB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1630680" y="288036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1630680" y="342138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1630680" y="396240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3" name="pole tekstowe 2"/>
          <p:cNvSpPr txBox="1"/>
          <p:nvPr/>
        </p:nvSpPr>
        <p:spPr>
          <a:xfrm>
            <a:off x="1196340" y="2145763"/>
            <a:ext cx="217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OOP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3281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AOP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Aspect-Oriented Programming - 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Interceptors</a:t>
            </a:r>
            <a:endParaRPr lang="en-GB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1630680" y="288036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1630680" y="342138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1630680" y="396240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17" name="Prostokąt 16"/>
          <p:cNvSpPr/>
          <p:nvPr/>
        </p:nvSpPr>
        <p:spPr>
          <a:xfrm>
            <a:off x="1630680" y="450342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/>
          </a:p>
        </p:txBody>
      </p:sp>
      <p:sp>
        <p:nvSpPr>
          <p:cNvPr id="18" name="Prostokąt 17"/>
          <p:cNvSpPr/>
          <p:nvPr/>
        </p:nvSpPr>
        <p:spPr>
          <a:xfrm>
            <a:off x="1630680" y="504444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3" name="pole tekstowe 2"/>
          <p:cNvSpPr txBox="1"/>
          <p:nvPr/>
        </p:nvSpPr>
        <p:spPr>
          <a:xfrm>
            <a:off x="1196340" y="2145763"/>
            <a:ext cx="217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OOP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6541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AOP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Aspect-Oriented Programming - 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Interceptors</a:t>
            </a:r>
            <a:endParaRPr lang="en-GB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1630680" y="288036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1630680" y="342138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1630680" y="396240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17" name="Prostokąt 16"/>
          <p:cNvSpPr/>
          <p:nvPr/>
        </p:nvSpPr>
        <p:spPr>
          <a:xfrm>
            <a:off x="1630680" y="450342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/>
          </a:p>
        </p:txBody>
      </p:sp>
      <p:sp>
        <p:nvSpPr>
          <p:cNvPr id="18" name="Prostokąt 17"/>
          <p:cNvSpPr/>
          <p:nvPr/>
        </p:nvSpPr>
        <p:spPr>
          <a:xfrm>
            <a:off x="1630680" y="504444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3" name="pole tekstowe 2"/>
          <p:cNvSpPr txBox="1"/>
          <p:nvPr/>
        </p:nvSpPr>
        <p:spPr>
          <a:xfrm>
            <a:off x="1196340" y="2145763"/>
            <a:ext cx="217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OOP</a:t>
            </a:r>
            <a:endParaRPr lang="en-GB" sz="2400" dirty="0"/>
          </a:p>
        </p:txBody>
      </p:sp>
      <p:sp>
        <p:nvSpPr>
          <p:cNvPr id="25" name="Strzałka w prawo 24"/>
          <p:cNvSpPr/>
          <p:nvPr/>
        </p:nvSpPr>
        <p:spPr>
          <a:xfrm>
            <a:off x="4541520" y="3333750"/>
            <a:ext cx="1051560" cy="1257300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70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AOP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Aspect-Oriented Programming - 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Interceptors</a:t>
            </a:r>
            <a:endParaRPr lang="en-GB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1630680" y="288036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1630680" y="342138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1630680" y="396240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17" name="Prostokąt 16"/>
          <p:cNvSpPr/>
          <p:nvPr/>
        </p:nvSpPr>
        <p:spPr>
          <a:xfrm>
            <a:off x="1630680" y="450342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/>
          </a:p>
        </p:txBody>
      </p:sp>
      <p:sp>
        <p:nvSpPr>
          <p:cNvPr id="18" name="Prostokąt 17"/>
          <p:cNvSpPr/>
          <p:nvPr/>
        </p:nvSpPr>
        <p:spPr>
          <a:xfrm>
            <a:off x="1630680" y="504444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19" name="Prostokąt 18"/>
          <p:cNvSpPr/>
          <p:nvPr/>
        </p:nvSpPr>
        <p:spPr>
          <a:xfrm>
            <a:off x="7002780" y="288036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20" name="Prostokąt 19"/>
          <p:cNvSpPr/>
          <p:nvPr/>
        </p:nvSpPr>
        <p:spPr>
          <a:xfrm>
            <a:off x="9387840" y="288036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/>
          </a:p>
        </p:txBody>
      </p:sp>
      <p:sp>
        <p:nvSpPr>
          <p:cNvPr id="21" name="Prostokąt 20"/>
          <p:cNvSpPr/>
          <p:nvPr/>
        </p:nvSpPr>
        <p:spPr>
          <a:xfrm>
            <a:off x="7002780" y="342138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23" name="Prostokąt 22"/>
          <p:cNvSpPr/>
          <p:nvPr/>
        </p:nvSpPr>
        <p:spPr>
          <a:xfrm>
            <a:off x="7002780" y="396240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3" name="pole tekstowe 2"/>
          <p:cNvSpPr txBox="1"/>
          <p:nvPr/>
        </p:nvSpPr>
        <p:spPr>
          <a:xfrm>
            <a:off x="1196340" y="2145763"/>
            <a:ext cx="217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OOP</a:t>
            </a:r>
            <a:endParaRPr lang="en-GB" sz="24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7002780" y="2145763"/>
            <a:ext cx="372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OOP +CQRS + AOP</a:t>
            </a:r>
            <a:endParaRPr lang="en-GB" sz="2400" dirty="0"/>
          </a:p>
        </p:txBody>
      </p:sp>
      <p:sp>
        <p:nvSpPr>
          <p:cNvPr id="25" name="Strzałka w prawo 24"/>
          <p:cNvSpPr/>
          <p:nvPr/>
        </p:nvSpPr>
        <p:spPr>
          <a:xfrm>
            <a:off x="4541520" y="3333750"/>
            <a:ext cx="1051560" cy="1257300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9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AOP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Aspect-Oriented Programming - 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Interceptors</a:t>
            </a:r>
            <a:endParaRPr lang="en-GB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1630680" y="288036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1630680" y="342138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1630680" y="396240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17" name="Prostokąt 16"/>
          <p:cNvSpPr/>
          <p:nvPr/>
        </p:nvSpPr>
        <p:spPr>
          <a:xfrm>
            <a:off x="1630680" y="450342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/>
          </a:p>
        </p:txBody>
      </p:sp>
      <p:sp>
        <p:nvSpPr>
          <p:cNvPr id="18" name="Prostokąt 17"/>
          <p:cNvSpPr/>
          <p:nvPr/>
        </p:nvSpPr>
        <p:spPr>
          <a:xfrm>
            <a:off x="1630680" y="504444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19" name="Prostokąt 18"/>
          <p:cNvSpPr/>
          <p:nvPr/>
        </p:nvSpPr>
        <p:spPr>
          <a:xfrm>
            <a:off x="7002780" y="288036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20" name="Prostokąt 19"/>
          <p:cNvSpPr/>
          <p:nvPr/>
        </p:nvSpPr>
        <p:spPr>
          <a:xfrm>
            <a:off x="9387840" y="288036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/>
          </a:p>
        </p:txBody>
      </p:sp>
      <p:sp>
        <p:nvSpPr>
          <p:cNvPr id="21" name="Prostokąt 20"/>
          <p:cNvSpPr/>
          <p:nvPr/>
        </p:nvSpPr>
        <p:spPr>
          <a:xfrm>
            <a:off x="7002780" y="342138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23" name="Prostokąt 22"/>
          <p:cNvSpPr/>
          <p:nvPr/>
        </p:nvSpPr>
        <p:spPr>
          <a:xfrm>
            <a:off x="7002780" y="396240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3" name="pole tekstowe 2"/>
          <p:cNvSpPr txBox="1"/>
          <p:nvPr/>
        </p:nvSpPr>
        <p:spPr>
          <a:xfrm>
            <a:off x="1196340" y="2145763"/>
            <a:ext cx="217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OOP</a:t>
            </a:r>
            <a:endParaRPr lang="en-GB" sz="24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7002780" y="2145763"/>
            <a:ext cx="372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OOP +CQRS + AOP</a:t>
            </a:r>
            <a:endParaRPr lang="en-GB" sz="2400" dirty="0"/>
          </a:p>
        </p:txBody>
      </p:sp>
      <p:sp>
        <p:nvSpPr>
          <p:cNvPr id="25" name="Strzałka w prawo 24"/>
          <p:cNvSpPr/>
          <p:nvPr/>
        </p:nvSpPr>
        <p:spPr>
          <a:xfrm>
            <a:off x="4541520" y="3333750"/>
            <a:ext cx="1051560" cy="1257300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91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AOP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Aspect-Oriented Programming - 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Interceptors</a:t>
            </a:r>
            <a:endParaRPr lang="en-GB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1630680" y="288036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1630680" y="342138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1630680" y="396240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17" name="Prostokąt 16"/>
          <p:cNvSpPr/>
          <p:nvPr/>
        </p:nvSpPr>
        <p:spPr>
          <a:xfrm>
            <a:off x="1630680" y="450342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/>
          </a:p>
        </p:txBody>
      </p:sp>
      <p:sp>
        <p:nvSpPr>
          <p:cNvPr id="18" name="Prostokąt 17"/>
          <p:cNvSpPr/>
          <p:nvPr/>
        </p:nvSpPr>
        <p:spPr>
          <a:xfrm>
            <a:off x="1630680" y="504444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19" name="Prostokąt 18"/>
          <p:cNvSpPr/>
          <p:nvPr/>
        </p:nvSpPr>
        <p:spPr>
          <a:xfrm>
            <a:off x="7002780" y="288036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20" name="Prostokąt 19"/>
          <p:cNvSpPr/>
          <p:nvPr/>
        </p:nvSpPr>
        <p:spPr>
          <a:xfrm>
            <a:off x="9387840" y="288036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/>
          </a:p>
        </p:txBody>
      </p:sp>
      <p:sp>
        <p:nvSpPr>
          <p:cNvPr id="21" name="Prostokąt 20"/>
          <p:cNvSpPr/>
          <p:nvPr/>
        </p:nvSpPr>
        <p:spPr>
          <a:xfrm>
            <a:off x="7002780" y="342138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23" name="Prostokąt 22"/>
          <p:cNvSpPr/>
          <p:nvPr/>
        </p:nvSpPr>
        <p:spPr>
          <a:xfrm>
            <a:off x="7002780" y="396240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3" name="pole tekstowe 2"/>
          <p:cNvSpPr txBox="1"/>
          <p:nvPr/>
        </p:nvSpPr>
        <p:spPr>
          <a:xfrm>
            <a:off x="1196340" y="2145763"/>
            <a:ext cx="217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OOP</a:t>
            </a:r>
            <a:endParaRPr lang="en-GB" sz="24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7002780" y="2145763"/>
            <a:ext cx="372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OOP +CQRS + AOP</a:t>
            </a:r>
            <a:endParaRPr lang="en-GB" sz="2400" dirty="0"/>
          </a:p>
        </p:txBody>
      </p:sp>
      <p:sp>
        <p:nvSpPr>
          <p:cNvPr id="25" name="Strzałka w prawo 24"/>
          <p:cNvSpPr/>
          <p:nvPr/>
        </p:nvSpPr>
        <p:spPr>
          <a:xfrm>
            <a:off x="4541520" y="3333750"/>
            <a:ext cx="1051560" cy="1257300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56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AOP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Aspect-Oriented Programming - 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Interceptors</a:t>
            </a:r>
            <a:endParaRPr lang="en-GB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1630680" y="288036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1630680" y="342138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1630680" y="396240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17" name="Prostokąt 16"/>
          <p:cNvSpPr/>
          <p:nvPr/>
        </p:nvSpPr>
        <p:spPr>
          <a:xfrm>
            <a:off x="1630680" y="450342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/>
          </a:p>
        </p:txBody>
      </p:sp>
      <p:sp>
        <p:nvSpPr>
          <p:cNvPr id="18" name="Prostokąt 17"/>
          <p:cNvSpPr/>
          <p:nvPr/>
        </p:nvSpPr>
        <p:spPr>
          <a:xfrm>
            <a:off x="1630680" y="504444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19" name="Prostokąt 18"/>
          <p:cNvSpPr/>
          <p:nvPr/>
        </p:nvSpPr>
        <p:spPr>
          <a:xfrm>
            <a:off x="7002780" y="288036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20" name="Prostokąt 19"/>
          <p:cNvSpPr/>
          <p:nvPr/>
        </p:nvSpPr>
        <p:spPr>
          <a:xfrm>
            <a:off x="9387840" y="288036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/>
          </a:p>
        </p:txBody>
      </p:sp>
      <p:sp>
        <p:nvSpPr>
          <p:cNvPr id="21" name="Prostokąt 20"/>
          <p:cNvSpPr/>
          <p:nvPr/>
        </p:nvSpPr>
        <p:spPr>
          <a:xfrm>
            <a:off x="7002780" y="342138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23" name="Prostokąt 22"/>
          <p:cNvSpPr/>
          <p:nvPr/>
        </p:nvSpPr>
        <p:spPr>
          <a:xfrm>
            <a:off x="7002780" y="396240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3" name="pole tekstowe 2"/>
          <p:cNvSpPr txBox="1"/>
          <p:nvPr/>
        </p:nvSpPr>
        <p:spPr>
          <a:xfrm>
            <a:off x="1196340" y="2145763"/>
            <a:ext cx="217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OOP</a:t>
            </a:r>
            <a:endParaRPr lang="en-GB" sz="24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7002780" y="2145763"/>
            <a:ext cx="372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OOP +CQRS + AOP</a:t>
            </a:r>
            <a:endParaRPr lang="en-GB" sz="2400" dirty="0"/>
          </a:p>
        </p:txBody>
      </p:sp>
      <p:sp>
        <p:nvSpPr>
          <p:cNvPr id="25" name="Strzałka w prawo 24"/>
          <p:cNvSpPr/>
          <p:nvPr/>
        </p:nvSpPr>
        <p:spPr>
          <a:xfrm>
            <a:off x="4541520" y="3333750"/>
            <a:ext cx="1051560" cy="1257300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3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AOP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Aspect-Oriented Programming - 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Interceptors</a:t>
            </a:r>
            <a:endParaRPr lang="en-GB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1630680" y="288036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1630680" y="342138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1630680" y="396240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17" name="Prostokąt 16"/>
          <p:cNvSpPr/>
          <p:nvPr/>
        </p:nvSpPr>
        <p:spPr>
          <a:xfrm>
            <a:off x="1630680" y="450342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/>
          </a:p>
        </p:txBody>
      </p:sp>
      <p:sp>
        <p:nvSpPr>
          <p:cNvPr id="18" name="Prostokąt 17"/>
          <p:cNvSpPr/>
          <p:nvPr/>
        </p:nvSpPr>
        <p:spPr>
          <a:xfrm>
            <a:off x="1630680" y="504444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19" name="Prostokąt 18"/>
          <p:cNvSpPr/>
          <p:nvPr/>
        </p:nvSpPr>
        <p:spPr>
          <a:xfrm>
            <a:off x="7002780" y="288036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20" name="Prostokąt 19"/>
          <p:cNvSpPr/>
          <p:nvPr/>
        </p:nvSpPr>
        <p:spPr>
          <a:xfrm>
            <a:off x="9387840" y="288036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/>
          </a:p>
        </p:txBody>
      </p:sp>
      <p:sp>
        <p:nvSpPr>
          <p:cNvPr id="21" name="Prostokąt 20"/>
          <p:cNvSpPr/>
          <p:nvPr/>
        </p:nvSpPr>
        <p:spPr>
          <a:xfrm>
            <a:off x="7002780" y="342138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23" name="Prostokąt 22"/>
          <p:cNvSpPr/>
          <p:nvPr/>
        </p:nvSpPr>
        <p:spPr>
          <a:xfrm>
            <a:off x="7002780" y="396240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3" name="pole tekstowe 2"/>
          <p:cNvSpPr txBox="1"/>
          <p:nvPr/>
        </p:nvSpPr>
        <p:spPr>
          <a:xfrm>
            <a:off x="1196340" y="2145763"/>
            <a:ext cx="217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OOP</a:t>
            </a:r>
            <a:endParaRPr lang="en-GB" sz="24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7002780" y="2145763"/>
            <a:ext cx="372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OOP +CQRS + AOP</a:t>
            </a:r>
            <a:endParaRPr lang="en-GB" sz="2400" dirty="0"/>
          </a:p>
        </p:txBody>
      </p:sp>
      <p:sp>
        <p:nvSpPr>
          <p:cNvPr id="25" name="Strzałka w prawo 24"/>
          <p:cNvSpPr/>
          <p:nvPr/>
        </p:nvSpPr>
        <p:spPr>
          <a:xfrm>
            <a:off x="4541520" y="3333750"/>
            <a:ext cx="1051560" cy="1257300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83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Castle Windsor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Castle Windsor is a best of breed, mature Inversion of Control container 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812332" y="2137145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Current version: 5.0.0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566949" y="2096645"/>
            <a:ext cx="131552" cy="12323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723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AOP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Aspect-Oriented Programming - 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Interceptors</a:t>
            </a:r>
            <a:endParaRPr lang="en-GB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1630680" y="288036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1630680" y="342138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1630680" y="396240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17" name="Prostokąt 16"/>
          <p:cNvSpPr/>
          <p:nvPr/>
        </p:nvSpPr>
        <p:spPr>
          <a:xfrm>
            <a:off x="1630680" y="450342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/>
          </a:p>
        </p:txBody>
      </p:sp>
      <p:sp>
        <p:nvSpPr>
          <p:cNvPr id="18" name="Prostokąt 17"/>
          <p:cNvSpPr/>
          <p:nvPr/>
        </p:nvSpPr>
        <p:spPr>
          <a:xfrm>
            <a:off x="1630680" y="504444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19" name="Prostokąt 18"/>
          <p:cNvSpPr/>
          <p:nvPr/>
        </p:nvSpPr>
        <p:spPr>
          <a:xfrm>
            <a:off x="7002780" y="288036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20" name="Prostokąt 19"/>
          <p:cNvSpPr/>
          <p:nvPr/>
        </p:nvSpPr>
        <p:spPr>
          <a:xfrm>
            <a:off x="9387840" y="288036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/>
          </a:p>
        </p:txBody>
      </p:sp>
      <p:sp>
        <p:nvSpPr>
          <p:cNvPr id="21" name="Prostokąt 20"/>
          <p:cNvSpPr/>
          <p:nvPr/>
        </p:nvSpPr>
        <p:spPr>
          <a:xfrm>
            <a:off x="7002780" y="342138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23" name="Prostokąt 22"/>
          <p:cNvSpPr/>
          <p:nvPr/>
        </p:nvSpPr>
        <p:spPr>
          <a:xfrm>
            <a:off x="7002780" y="396240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3" name="pole tekstowe 2"/>
          <p:cNvSpPr txBox="1"/>
          <p:nvPr/>
        </p:nvSpPr>
        <p:spPr>
          <a:xfrm>
            <a:off x="1196340" y="2145763"/>
            <a:ext cx="217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OOP</a:t>
            </a:r>
            <a:endParaRPr lang="en-GB" sz="24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7002780" y="2145763"/>
            <a:ext cx="372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OOP +CQRS + AOP</a:t>
            </a:r>
            <a:endParaRPr lang="en-GB" sz="2400" dirty="0"/>
          </a:p>
        </p:txBody>
      </p:sp>
      <p:sp>
        <p:nvSpPr>
          <p:cNvPr id="25" name="Strzałka w prawo 24"/>
          <p:cNvSpPr/>
          <p:nvPr/>
        </p:nvSpPr>
        <p:spPr>
          <a:xfrm>
            <a:off x="4541520" y="3333750"/>
            <a:ext cx="1051560" cy="1257300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81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AOP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Aspect-Oriented Programming - 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Interceptors</a:t>
            </a:r>
            <a:endParaRPr lang="en-GB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1630680" y="288036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1630680" y="342138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1630680" y="396240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17" name="Prostokąt 16"/>
          <p:cNvSpPr/>
          <p:nvPr/>
        </p:nvSpPr>
        <p:spPr>
          <a:xfrm>
            <a:off x="1630680" y="450342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/>
          </a:p>
        </p:txBody>
      </p:sp>
      <p:sp>
        <p:nvSpPr>
          <p:cNvPr id="18" name="Prostokąt 17"/>
          <p:cNvSpPr/>
          <p:nvPr/>
        </p:nvSpPr>
        <p:spPr>
          <a:xfrm>
            <a:off x="1630680" y="504444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19" name="Prostokąt 18"/>
          <p:cNvSpPr/>
          <p:nvPr/>
        </p:nvSpPr>
        <p:spPr>
          <a:xfrm>
            <a:off x="7002780" y="288036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20" name="Prostokąt 19"/>
          <p:cNvSpPr/>
          <p:nvPr/>
        </p:nvSpPr>
        <p:spPr>
          <a:xfrm>
            <a:off x="9387840" y="2880360"/>
            <a:ext cx="1341120" cy="541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Log</a:t>
            </a:r>
            <a:endParaRPr lang="en-GB"/>
          </a:p>
        </p:txBody>
      </p:sp>
      <p:sp>
        <p:nvSpPr>
          <p:cNvPr id="21" name="Prostokąt 20"/>
          <p:cNvSpPr/>
          <p:nvPr/>
        </p:nvSpPr>
        <p:spPr>
          <a:xfrm>
            <a:off x="7002780" y="342138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23" name="Prostokąt 22"/>
          <p:cNvSpPr/>
          <p:nvPr/>
        </p:nvSpPr>
        <p:spPr>
          <a:xfrm>
            <a:off x="7002780" y="3962400"/>
            <a:ext cx="134112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2">
                    <a:lumMod val="10000"/>
                  </a:schemeClr>
                </a:solidFill>
              </a:rPr>
              <a:t>Logic</a:t>
            </a:r>
            <a:endParaRPr lang="en-GB"/>
          </a:p>
        </p:txBody>
      </p:sp>
      <p:sp>
        <p:nvSpPr>
          <p:cNvPr id="3" name="pole tekstowe 2"/>
          <p:cNvSpPr txBox="1"/>
          <p:nvPr/>
        </p:nvSpPr>
        <p:spPr>
          <a:xfrm>
            <a:off x="1196340" y="2145763"/>
            <a:ext cx="217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OOP</a:t>
            </a:r>
            <a:endParaRPr lang="en-GB" sz="24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7002780" y="2145763"/>
            <a:ext cx="372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OOP +CQRS + AOP</a:t>
            </a:r>
            <a:endParaRPr lang="en-GB" sz="2400" dirty="0"/>
          </a:p>
        </p:txBody>
      </p:sp>
      <p:sp>
        <p:nvSpPr>
          <p:cNvPr id="25" name="Strzałka w prawo 24"/>
          <p:cNvSpPr/>
          <p:nvPr/>
        </p:nvSpPr>
        <p:spPr>
          <a:xfrm>
            <a:off x="4541520" y="3333750"/>
            <a:ext cx="1051560" cy="1257300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AOP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Aspect-Oriented Programming - 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Interceptors</a:t>
            </a:r>
            <a:endParaRPr lang="en-GB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626868" y="3448783"/>
            <a:ext cx="89382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800" dirty="0" smtClean="0"/>
              <a:t>Example</a:t>
            </a:r>
            <a:endParaRPr lang="en-GB" sz="5800" dirty="0"/>
          </a:p>
        </p:txBody>
      </p:sp>
    </p:spTree>
    <p:extLst>
      <p:ext uri="{BB962C8B-B14F-4D97-AF65-F5344CB8AC3E}">
        <p14:creationId xmlns:p14="http://schemas.microsoft.com/office/powerpoint/2010/main" val="146249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50170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Castle </a:t>
            </a:r>
            <a:r>
              <a:rPr lang="en-GB" sz="3600" dirty="0"/>
              <a:t>W</a:t>
            </a:r>
            <a:r>
              <a:rPr lang="en-GB" sz="3600" dirty="0" smtClean="0"/>
              <a:t>indsor</a:t>
            </a:r>
            <a:endParaRPr lang="en-GB" sz="3600" dirty="0"/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626868" y="2453463"/>
            <a:ext cx="893826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800" dirty="0" smtClean="0"/>
              <a:t>Factory method</a:t>
            </a:r>
            <a:br>
              <a:rPr lang="en-GB" sz="5800" dirty="0" smtClean="0"/>
            </a:br>
            <a:endParaRPr lang="en-GB" sz="5800" dirty="0" smtClean="0"/>
          </a:p>
          <a:p>
            <a:pPr algn="ctr"/>
            <a:r>
              <a:rPr lang="en-GB" sz="5800" dirty="0" smtClean="0"/>
              <a:t>Registration</a:t>
            </a:r>
            <a:endParaRPr lang="en-GB" sz="5800" dirty="0"/>
          </a:p>
        </p:txBody>
      </p:sp>
    </p:spTree>
    <p:extLst>
      <p:ext uri="{BB962C8B-B14F-4D97-AF65-F5344CB8AC3E}">
        <p14:creationId xmlns:p14="http://schemas.microsoft.com/office/powerpoint/2010/main" val="27396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Castle Windsor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Castle Windsor is a best of breed, mature Inversion of Control container 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812332" y="2137145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Current version: 5.0.0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812331" y="2613226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.NET Core Support: 2.0+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566949" y="2096645"/>
            <a:ext cx="131552" cy="12323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63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Castle Windsor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Castle Windsor is a best of breed, mature Inversion of Control container 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812332" y="2137145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Current version: 5.0.0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812331" y="2613226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.NET Core Support: 2.0+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389292" y="2129186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Inversion of Control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5081799" y="2129186"/>
            <a:ext cx="131552" cy="245090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rostokąt 13"/>
          <p:cNvSpPr/>
          <p:nvPr/>
        </p:nvSpPr>
        <p:spPr>
          <a:xfrm>
            <a:off x="566949" y="2096645"/>
            <a:ext cx="131552" cy="12323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880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Castle Windsor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Castle Windsor is a best of breed, mature Inversion of Control container 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812332" y="2137145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Current version: 5.0.0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812331" y="2613226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.NET Core Support: 2.0+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389292" y="2129186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Inversion of Control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5389292" y="2758521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Dependency injection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5081799" y="2129186"/>
            <a:ext cx="131552" cy="245090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rostokąt 13"/>
          <p:cNvSpPr/>
          <p:nvPr/>
        </p:nvSpPr>
        <p:spPr>
          <a:xfrm>
            <a:off x="566949" y="2096645"/>
            <a:ext cx="131552" cy="12323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5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Castle Windsor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Castle Windsor is a best of breed, mature Inversion of Control container 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812332" y="2137145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Current version: 5.0.0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812331" y="2613226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.NET Core Support: 2.0+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389292" y="2129186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Inversion of Control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5389292" y="2758521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Dependency injection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389291" y="3387856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Aspect-Oriented Programming (AOP)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5081799" y="2129186"/>
            <a:ext cx="131552" cy="245090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rostokąt 13"/>
          <p:cNvSpPr/>
          <p:nvPr/>
        </p:nvSpPr>
        <p:spPr>
          <a:xfrm>
            <a:off x="566949" y="2096645"/>
            <a:ext cx="131552" cy="12323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57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Castle Windsor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Castle Windsor is a best of breed, mature Inversion of Control container 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812332" y="2137145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Current version: 5.0.0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812331" y="2613226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.NET Core Support: 2.0+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389292" y="2129186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Inversion of Control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5389292" y="2758521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Dependency injection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389291" y="3387856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Aspect-Oriented Programming (AOP)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5081799" y="2129186"/>
            <a:ext cx="131552" cy="245090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rostokąt 13"/>
          <p:cNvSpPr/>
          <p:nvPr/>
        </p:nvSpPr>
        <p:spPr>
          <a:xfrm>
            <a:off x="566949" y="2096645"/>
            <a:ext cx="131552" cy="12323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ole tekstowe 14"/>
          <p:cNvSpPr txBox="1"/>
          <p:nvPr/>
        </p:nvSpPr>
        <p:spPr>
          <a:xfrm>
            <a:off x="5389291" y="4008482"/>
            <a:ext cx="39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Design patterns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3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Castle </a:t>
            </a:r>
            <a:r>
              <a:rPr lang="en-GB" sz="3600" dirty="0"/>
              <a:t>W</a:t>
            </a:r>
            <a:r>
              <a:rPr lang="en-GB" sz="3600" dirty="0" smtClean="0"/>
              <a:t>indsor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Dependency injection</a:t>
            </a:r>
            <a:endParaRPr lang="en-GB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626868" y="3448783"/>
            <a:ext cx="89382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800" dirty="0" smtClean="0"/>
              <a:t>Example</a:t>
            </a:r>
            <a:endParaRPr lang="en-GB" sz="5800" dirty="0"/>
          </a:p>
        </p:txBody>
      </p:sp>
    </p:spTree>
    <p:extLst>
      <p:ext uri="{BB962C8B-B14F-4D97-AF65-F5344CB8AC3E}">
        <p14:creationId xmlns:p14="http://schemas.microsoft.com/office/powerpoint/2010/main" val="171447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3722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AOP</a:t>
            </a:r>
            <a:endParaRPr lang="en-GB" sz="3600" dirty="0"/>
          </a:p>
        </p:txBody>
      </p:sp>
      <p:sp>
        <p:nvSpPr>
          <p:cNvPr id="5" name="Prostokąt 4"/>
          <p:cNvSpPr/>
          <p:nvPr/>
        </p:nvSpPr>
        <p:spPr>
          <a:xfrm>
            <a:off x="0" y="1009441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Aspect-Oriented Programming - </a:t>
            </a:r>
            <a:r>
              <a:rPr lang="en-GB" b="1" dirty="0" smtClean="0">
                <a:solidFill>
                  <a:schemeClr val="tx1">
                    <a:lumMod val="85000"/>
                  </a:schemeClr>
                </a:solidFill>
              </a:rPr>
              <a:t>Interceptors</a:t>
            </a:r>
            <a:endParaRPr lang="en-GB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-1" y="1485522"/>
            <a:ext cx="1219199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 -------------------</a:t>
            </a:r>
            <a:endParaRPr lang="en-GB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544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975</Words>
  <Application>Microsoft Office PowerPoint</Application>
  <PresentationFormat>Panoramiczny</PresentationFormat>
  <Paragraphs>191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XTR</dc:creator>
  <cp:lastModifiedBy>XTR</cp:lastModifiedBy>
  <cp:revision>14</cp:revision>
  <dcterms:created xsi:type="dcterms:W3CDTF">2019-04-08T19:37:54Z</dcterms:created>
  <dcterms:modified xsi:type="dcterms:W3CDTF">2019-04-10T20:22:04Z</dcterms:modified>
</cp:coreProperties>
</file>