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43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34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4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82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39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38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92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61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76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4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813A-B0C5-45B2-8FBF-76B0C43891B4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527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Castle Windsor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Castle Windsor is a best of breed, mature Inversion of Control container 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812332" y="2137145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Current version: 5.0.0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812331" y="2613226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.NET Core Support: 2.0+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389292" y="2129186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Inversion of Control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5389292" y="2758521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Dependency injection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389291" y="3387856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(AOP)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5389290" y="4017191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Design patterns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5081799" y="2129186"/>
            <a:ext cx="131552" cy="245090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rostokąt 13"/>
          <p:cNvSpPr/>
          <p:nvPr/>
        </p:nvSpPr>
        <p:spPr>
          <a:xfrm>
            <a:off x="566949" y="2096645"/>
            <a:ext cx="131552" cy="12323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6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Castle </a:t>
            </a:r>
            <a:r>
              <a:rPr lang="en-GB" sz="3600" dirty="0"/>
              <a:t>W</a:t>
            </a:r>
            <a:r>
              <a:rPr lang="en-GB" sz="3600" dirty="0" smtClean="0"/>
              <a:t>indsor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Dependency injection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626868" y="3448783"/>
            <a:ext cx="89382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0" dirty="0" smtClean="0"/>
              <a:t>Example</a:t>
            </a:r>
            <a:endParaRPr lang="en-GB" sz="5800" dirty="0"/>
          </a:p>
        </p:txBody>
      </p:sp>
    </p:spTree>
    <p:extLst>
      <p:ext uri="{BB962C8B-B14F-4D97-AF65-F5344CB8AC3E}">
        <p14:creationId xmlns:p14="http://schemas.microsoft.com/office/powerpoint/2010/main" val="17144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AOP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-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Interceptors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6306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1630680" y="342138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16306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7" name="Prostokąt 16"/>
          <p:cNvSpPr/>
          <p:nvPr/>
        </p:nvSpPr>
        <p:spPr>
          <a:xfrm>
            <a:off x="1630680" y="450342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18" name="Prostokąt 17"/>
          <p:cNvSpPr/>
          <p:nvPr/>
        </p:nvSpPr>
        <p:spPr>
          <a:xfrm>
            <a:off x="1630680" y="504444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9" name="Prostokąt 18"/>
          <p:cNvSpPr/>
          <p:nvPr/>
        </p:nvSpPr>
        <p:spPr>
          <a:xfrm>
            <a:off x="70027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20" name="Prostokąt 19"/>
          <p:cNvSpPr/>
          <p:nvPr/>
        </p:nvSpPr>
        <p:spPr>
          <a:xfrm>
            <a:off x="9387840" y="288036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21" name="Prostokąt 20"/>
          <p:cNvSpPr/>
          <p:nvPr/>
        </p:nvSpPr>
        <p:spPr>
          <a:xfrm>
            <a:off x="7002780" y="342138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23" name="Prostokąt 22"/>
          <p:cNvSpPr/>
          <p:nvPr/>
        </p:nvSpPr>
        <p:spPr>
          <a:xfrm>
            <a:off x="70027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3" name="pole tekstowe 2"/>
          <p:cNvSpPr txBox="1"/>
          <p:nvPr/>
        </p:nvSpPr>
        <p:spPr>
          <a:xfrm>
            <a:off x="1196340" y="2145763"/>
            <a:ext cx="217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</a:t>
            </a:r>
            <a:endParaRPr lang="en-GB" sz="24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7002780" y="2145763"/>
            <a:ext cx="372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 +CQRS + AOP</a:t>
            </a:r>
            <a:endParaRPr lang="en-GB" sz="2400" dirty="0"/>
          </a:p>
        </p:txBody>
      </p:sp>
      <p:sp>
        <p:nvSpPr>
          <p:cNvPr id="25" name="Strzałka w prawo 24"/>
          <p:cNvSpPr/>
          <p:nvPr/>
        </p:nvSpPr>
        <p:spPr>
          <a:xfrm>
            <a:off x="4541520" y="3333750"/>
            <a:ext cx="1051560" cy="1257300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AOP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-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Interceptors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626868" y="3448783"/>
            <a:ext cx="89382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0" dirty="0" smtClean="0"/>
              <a:t>Example</a:t>
            </a:r>
            <a:endParaRPr lang="en-GB" sz="5800" dirty="0"/>
          </a:p>
        </p:txBody>
      </p:sp>
    </p:spTree>
    <p:extLst>
      <p:ext uri="{BB962C8B-B14F-4D97-AF65-F5344CB8AC3E}">
        <p14:creationId xmlns:p14="http://schemas.microsoft.com/office/powerpoint/2010/main" val="14624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169</Words>
  <Application>Microsoft Office PowerPoint</Application>
  <PresentationFormat>Panoramiczny</PresentationFormat>
  <Paragraphs>31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XTR</dc:creator>
  <cp:lastModifiedBy>XTR</cp:lastModifiedBy>
  <cp:revision>10</cp:revision>
  <dcterms:created xsi:type="dcterms:W3CDTF">2019-04-08T19:37:54Z</dcterms:created>
  <dcterms:modified xsi:type="dcterms:W3CDTF">2019-04-08T20:10:48Z</dcterms:modified>
</cp:coreProperties>
</file>