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4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8FF3-77FE-413A-96BC-A7C9CC9FDBDA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 Fall 2011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Larson &amp; </a:t>
            </a:r>
            <a:r>
              <a:rPr lang="en-US" smtClean="0"/>
              <a:t>Andy Litzinger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some things we learned in class</a:t>
            </a:r>
          </a:p>
          <a:p>
            <a:r>
              <a:rPr lang="en-US" dirty="0" smtClean="0"/>
              <a:t>Get our feet wet with automatic flow chart composition</a:t>
            </a:r>
          </a:p>
          <a:p>
            <a:r>
              <a:rPr lang="en-US" dirty="0" smtClean="0"/>
              <a:t>Eventually would like to automate chart of thePlatform SOA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graphviz</a:t>
            </a:r>
            <a:r>
              <a:rPr lang="en-US" dirty="0" smtClean="0"/>
              <a:t> gem to create dot file and </a:t>
            </a:r>
            <a:r>
              <a:rPr lang="en-US" dirty="0" err="1" smtClean="0"/>
              <a:t>png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Have you seen this guy around the office?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&lt;soon to have picture of grimacing Jasper&gt;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this does the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&lt;soon to have pic of happy Jasper with coffee&gt;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sometimes it ends badly…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3088"/>
            <a:ext cx="47625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0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this out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your colleagues take this handy quiz and avoid any unexpected unpleasantness…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107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Ruby Fall 2011 Project</vt:lpstr>
      <vt:lpstr>Goals</vt:lpstr>
      <vt:lpstr>Things to improve</vt:lpstr>
      <vt:lpstr>Have you seen this guy around the office?</vt:lpstr>
      <vt:lpstr>Sometimes this does the trick…</vt:lpstr>
      <vt:lpstr>But sometimes it ends badly…</vt:lpstr>
      <vt:lpstr>Hand this out at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Andy.Litzinger</dc:creator>
  <cp:lastModifiedBy>Andy.Litzinger</cp:lastModifiedBy>
  <cp:revision>3</cp:revision>
  <dcterms:created xsi:type="dcterms:W3CDTF">2011-11-29T04:49:54Z</dcterms:created>
  <dcterms:modified xsi:type="dcterms:W3CDTF">2011-11-29T05:03:37Z</dcterms:modified>
</cp:coreProperties>
</file>